
<file path=[Content_Types].xml><?xml version="1.0" encoding="utf-8"?>
<Types xmlns="http://schemas.openxmlformats.org/package/2006/content-types">
  <Default Extension="jpeg" ContentType="image/jpe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Lst>
  <p:sldSz cx="9144000" cy="68580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83AC7F9-AE75-4F7D-B384-8909D6F79E75}" type="doc">
      <dgm:prSet loTypeId="urn:microsoft.com/office/officeart/2005/8/layout/vList5" loCatId="list" qsTypeId="urn:microsoft.com/office/officeart/2005/8/quickstyle/simple5" qsCatId="simple" csTypeId="urn:microsoft.com/office/officeart/2005/8/colors/accent2_1" csCatId="accent2" phldr="1"/>
      <dgm:spPr/>
      <dgm:t>
        <a:bodyPr/>
        <a:lstStyle/>
        <a:p>
          <a:endParaRPr lang="en-IN"/>
        </a:p>
      </dgm:t>
    </dgm:pt>
    <dgm:pt modelId="{5EC55CDA-7E36-4E00-BCCF-0D327BF52149}">
      <dgm:prSet phldrT="[Text]"/>
      <dgm:spPr/>
      <dgm:t>
        <a:bodyPr/>
        <a:lstStyle/>
        <a:p>
          <a:r>
            <a:rPr lang="en-US" b="1" smtClean="0">
              <a:latin typeface="Times New Roman" panose="02020603050405020304" pitchFamily="18" charset="0"/>
              <a:ea typeface="Gill Sans" pitchFamily="80" charset="0"/>
              <a:cs typeface="Times New Roman" panose="02020603050405020304" pitchFamily="18" charset="0"/>
              <a:sym typeface="Gill Sans" pitchFamily="80" charset="0"/>
            </a:rPr>
            <a:t>Individuals and Interactions</a:t>
          </a:r>
          <a:endParaRPr lang="en-IN" b="1" dirty="0">
            <a:latin typeface="Times New Roman" panose="02020603050405020304" pitchFamily="18" charset="0"/>
            <a:cs typeface="Times New Roman" panose="02020603050405020304" pitchFamily="18" charset="0"/>
          </a:endParaRPr>
        </a:p>
      </dgm:t>
    </dgm:pt>
    <dgm:pt modelId="{AF0E54BD-69B5-48DA-B251-DDADE41CCDBB}" cxnId="{9DDAAD75-2CAD-4085-9EEE-7F5FC452ADEC}" type="parTrans">
      <dgm:prSet/>
      <dgm:spPr/>
      <dgm:t>
        <a:bodyPr/>
        <a:lstStyle/>
        <a:p>
          <a:endParaRPr lang="en-IN" b="1"/>
        </a:p>
      </dgm:t>
    </dgm:pt>
    <dgm:pt modelId="{6BC18962-E5A0-406C-96DB-D0392A7D1FF2}" cxnId="{9DDAAD75-2CAD-4085-9EEE-7F5FC452ADEC}" type="sibTrans">
      <dgm:prSet/>
      <dgm:spPr/>
      <dgm:t>
        <a:bodyPr/>
        <a:lstStyle/>
        <a:p>
          <a:endParaRPr lang="en-IN" b="1"/>
        </a:p>
      </dgm:t>
    </dgm:pt>
    <dgm:pt modelId="{82A75496-51F9-400C-B3ED-D7924F873AF5}">
      <dgm:prSet phldrT="[Text]" custT="1"/>
      <dgm:spPr/>
      <dgm:t>
        <a:bodyPr/>
        <a:lstStyle/>
        <a:p>
          <a:r>
            <a:rPr lang="en-US" sz="1400" b="1" dirty="0">
              <a:latin typeface="Times New Roman" panose="02020603050405020304" pitchFamily="18" charset="0"/>
              <a:cs typeface="Times New Roman" panose="02020603050405020304" pitchFamily="18" charset="0"/>
            </a:rPr>
            <a:t>Self-organization, motivation and interactions are important</a:t>
          </a:r>
          <a:endParaRPr lang="en-IN" sz="1400" b="1" dirty="0">
            <a:latin typeface="Times New Roman" panose="02020603050405020304" pitchFamily="18" charset="0"/>
            <a:cs typeface="Times New Roman" panose="02020603050405020304" pitchFamily="18" charset="0"/>
          </a:endParaRPr>
        </a:p>
      </dgm:t>
    </dgm:pt>
    <dgm:pt modelId="{1203A84D-CE3A-44D5-9C37-26E37A851558}" cxnId="{D70CB95A-01C8-49A2-B576-C175EC814F01}" type="parTrans">
      <dgm:prSet/>
      <dgm:spPr/>
      <dgm:t>
        <a:bodyPr/>
        <a:lstStyle/>
        <a:p>
          <a:endParaRPr lang="en-IN" b="1"/>
        </a:p>
      </dgm:t>
    </dgm:pt>
    <dgm:pt modelId="{D65BF2FE-FF00-4CF6-89AE-427CB8C043B7}" cxnId="{D70CB95A-01C8-49A2-B576-C175EC814F01}" type="sibTrans">
      <dgm:prSet/>
      <dgm:spPr/>
      <dgm:t>
        <a:bodyPr/>
        <a:lstStyle/>
        <a:p>
          <a:endParaRPr lang="en-IN" b="1"/>
        </a:p>
      </dgm:t>
    </dgm:pt>
    <dgm:pt modelId="{F55C1D36-AF38-4B4A-9442-40A5016B7A6F}">
      <dgm:prSet phldrT="[Text]"/>
      <dgm:spPr/>
      <dgm:t>
        <a:bodyPr/>
        <a:lstStyle/>
        <a:p>
          <a:r>
            <a:rPr lang="en-US" b="1" smtClean="0">
              <a:latin typeface="Times New Roman" panose="02020603050405020304" pitchFamily="18" charset="0"/>
              <a:ea typeface="Gill Sans" pitchFamily="80" charset="0"/>
              <a:cs typeface="Times New Roman" panose="02020603050405020304" pitchFamily="18" charset="0"/>
              <a:sym typeface="Gill Sans" pitchFamily="80" charset="0"/>
            </a:rPr>
            <a:t>Working Software</a:t>
          </a:r>
          <a:endParaRPr lang="en-IN" b="1" dirty="0">
            <a:latin typeface="Times New Roman" panose="02020603050405020304" pitchFamily="18" charset="0"/>
            <a:cs typeface="Times New Roman" panose="02020603050405020304" pitchFamily="18" charset="0"/>
          </a:endParaRPr>
        </a:p>
      </dgm:t>
    </dgm:pt>
    <dgm:pt modelId="{E4CAC9EE-A731-403D-86BB-38057A451201}" cxnId="{3CFFCC3F-E533-4BCC-A365-BFBA1C4F648B}" type="parTrans">
      <dgm:prSet/>
      <dgm:spPr/>
      <dgm:t>
        <a:bodyPr/>
        <a:lstStyle/>
        <a:p>
          <a:endParaRPr lang="en-IN" b="1"/>
        </a:p>
      </dgm:t>
    </dgm:pt>
    <dgm:pt modelId="{B3C5AB19-F9FB-4D0D-8A7B-54BC3A4B744B}" cxnId="{3CFFCC3F-E533-4BCC-A365-BFBA1C4F648B}" type="sibTrans">
      <dgm:prSet/>
      <dgm:spPr/>
      <dgm:t>
        <a:bodyPr/>
        <a:lstStyle/>
        <a:p>
          <a:endParaRPr lang="en-IN" b="1"/>
        </a:p>
      </dgm:t>
    </dgm:pt>
    <dgm:pt modelId="{5FAC716A-A2D2-4340-8BB0-230FE2492439}">
      <dgm:prSet phldrT="[Text]" custT="1"/>
      <dgm:spPr/>
      <dgm:t>
        <a:bodyPr/>
        <a:lstStyle/>
        <a:p>
          <a:r>
            <a:rPr lang="en-US" sz="1400" b="1" dirty="0">
              <a:latin typeface="Times New Roman" panose="02020603050405020304" pitchFamily="18" charset="0"/>
              <a:cs typeface="Times New Roman" panose="02020603050405020304" pitchFamily="18" charset="0"/>
            </a:rPr>
            <a:t>Working software is more useful and welcome than just presenting documents to clients in meetings</a:t>
          </a:r>
          <a:endParaRPr lang="en-IN" sz="1400" b="1" dirty="0">
            <a:latin typeface="Times New Roman" panose="02020603050405020304" pitchFamily="18" charset="0"/>
            <a:cs typeface="Times New Roman" panose="02020603050405020304" pitchFamily="18" charset="0"/>
          </a:endParaRPr>
        </a:p>
      </dgm:t>
    </dgm:pt>
    <dgm:pt modelId="{27BDE95B-5F25-4872-A94F-51F093756749}" cxnId="{6FAB5485-91F1-4018-AC91-22582181BEB2}" type="parTrans">
      <dgm:prSet/>
      <dgm:spPr/>
      <dgm:t>
        <a:bodyPr/>
        <a:lstStyle/>
        <a:p>
          <a:endParaRPr lang="en-IN" b="1"/>
        </a:p>
      </dgm:t>
    </dgm:pt>
    <dgm:pt modelId="{2C30AB7C-4849-4AB2-8BCA-82244938830D}" cxnId="{6FAB5485-91F1-4018-AC91-22582181BEB2}" type="sibTrans">
      <dgm:prSet/>
      <dgm:spPr/>
      <dgm:t>
        <a:bodyPr/>
        <a:lstStyle/>
        <a:p>
          <a:endParaRPr lang="en-IN" b="1"/>
        </a:p>
      </dgm:t>
    </dgm:pt>
    <dgm:pt modelId="{4A362358-9756-4EDF-AA6A-BEB6B921878B}">
      <dgm:prSet phldrT="[Text]"/>
      <dgm:spPr/>
      <dgm:t>
        <a:bodyPr/>
        <a:lstStyle/>
        <a:p>
          <a:r>
            <a:rPr lang="en-US" b="1" smtClean="0">
              <a:latin typeface="Times New Roman" panose="02020603050405020304" pitchFamily="18" charset="0"/>
              <a:ea typeface="Gill Sans" pitchFamily="80" charset="0"/>
              <a:cs typeface="Times New Roman" panose="02020603050405020304" pitchFamily="18" charset="0"/>
              <a:sym typeface="Gill Sans" pitchFamily="80" charset="0"/>
            </a:rPr>
            <a:t>Customer Collaboration</a:t>
          </a:r>
          <a:endParaRPr lang="en-IN" b="1" dirty="0">
            <a:latin typeface="Times New Roman" panose="02020603050405020304" pitchFamily="18" charset="0"/>
            <a:cs typeface="Times New Roman" panose="02020603050405020304" pitchFamily="18" charset="0"/>
          </a:endParaRPr>
        </a:p>
      </dgm:t>
    </dgm:pt>
    <dgm:pt modelId="{8E3D6C88-6847-4F0A-8673-E5644915FE42}" cxnId="{C8FF4D8C-0A44-4972-A65A-99944E404898}" type="parTrans">
      <dgm:prSet/>
      <dgm:spPr/>
      <dgm:t>
        <a:bodyPr/>
        <a:lstStyle/>
        <a:p>
          <a:endParaRPr lang="en-IN" b="1"/>
        </a:p>
      </dgm:t>
    </dgm:pt>
    <dgm:pt modelId="{526AA984-78CB-43CD-B703-506B3CA7E7D3}" cxnId="{C8FF4D8C-0A44-4972-A65A-99944E404898}" type="sibTrans">
      <dgm:prSet/>
      <dgm:spPr/>
      <dgm:t>
        <a:bodyPr/>
        <a:lstStyle/>
        <a:p>
          <a:endParaRPr lang="en-IN" b="1"/>
        </a:p>
      </dgm:t>
    </dgm:pt>
    <dgm:pt modelId="{9BC2F616-527A-42B0-A3E0-ABB008480224}">
      <dgm:prSet phldrT="[Text]" custT="1"/>
      <dgm:spPr/>
      <dgm:t>
        <a:bodyPr/>
        <a:lstStyle/>
        <a:p>
          <a:r>
            <a:rPr lang="en-US" sz="1300" b="1" dirty="0">
              <a:latin typeface="Times New Roman" panose="02020603050405020304" pitchFamily="18" charset="0"/>
              <a:cs typeface="Times New Roman" panose="02020603050405020304" pitchFamily="18" charset="0"/>
            </a:rPr>
            <a:t>Requirements cannot be fully collected at the beginning of the software development cycle, therefore continuous customer or stakeholder involvement is very important</a:t>
          </a:r>
          <a:endParaRPr lang="en-IN" sz="1300" b="1" dirty="0">
            <a:latin typeface="Times New Roman" panose="02020603050405020304" pitchFamily="18" charset="0"/>
            <a:cs typeface="Times New Roman" panose="02020603050405020304" pitchFamily="18" charset="0"/>
          </a:endParaRPr>
        </a:p>
      </dgm:t>
    </dgm:pt>
    <dgm:pt modelId="{5B275499-0CA3-40F1-B420-180DE2284C1D}" cxnId="{1C5690E4-2B44-46CA-9FEC-D3773417A671}" type="parTrans">
      <dgm:prSet/>
      <dgm:spPr/>
      <dgm:t>
        <a:bodyPr/>
        <a:lstStyle/>
        <a:p>
          <a:endParaRPr lang="en-IN" b="1"/>
        </a:p>
      </dgm:t>
    </dgm:pt>
    <dgm:pt modelId="{918F763C-B8A4-45DE-82F9-2586DC910441}" cxnId="{1C5690E4-2B44-46CA-9FEC-D3773417A671}" type="sibTrans">
      <dgm:prSet/>
      <dgm:spPr/>
      <dgm:t>
        <a:bodyPr/>
        <a:lstStyle/>
        <a:p>
          <a:endParaRPr lang="en-IN" b="1"/>
        </a:p>
      </dgm:t>
    </dgm:pt>
    <dgm:pt modelId="{BE564CC7-D75D-4928-9D1F-EEC0DC136500}">
      <dgm:prSet phldrT="[Text]"/>
      <dgm:spPr/>
      <dgm:t>
        <a:bodyPr/>
        <a:lstStyle/>
        <a:p>
          <a:r>
            <a:rPr lang="en-US" b="1" smtClean="0">
              <a:latin typeface="Times New Roman" panose="02020603050405020304" pitchFamily="18" charset="0"/>
              <a:ea typeface="Gill Sans" pitchFamily="80" charset="0"/>
              <a:cs typeface="Times New Roman" panose="02020603050405020304" pitchFamily="18" charset="0"/>
              <a:sym typeface="Gill Sans" pitchFamily="80" charset="0"/>
            </a:rPr>
            <a:t>Responding to Change</a:t>
          </a:r>
          <a:endParaRPr lang="en-IN" b="1" dirty="0">
            <a:latin typeface="Times New Roman" panose="02020603050405020304" pitchFamily="18" charset="0"/>
            <a:cs typeface="Times New Roman" panose="02020603050405020304" pitchFamily="18" charset="0"/>
          </a:endParaRPr>
        </a:p>
      </dgm:t>
    </dgm:pt>
    <dgm:pt modelId="{7098587C-4F4D-440D-8775-F322A4C4F919}" cxnId="{DDD51467-D577-440C-99B2-7D6FB4120555}" type="parTrans">
      <dgm:prSet/>
      <dgm:spPr/>
      <dgm:t>
        <a:bodyPr/>
        <a:lstStyle/>
        <a:p>
          <a:endParaRPr lang="en-IN" b="1"/>
        </a:p>
      </dgm:t>
    </dgm:pt>
    <dgm:pt modelId="{27337572-2DCE-4EDE-B5E6-099497884BCA}" cxnId="{DDD51467-D577-440C-99B2-7D6FB4120555}" type="sibTrans">
      <dgm:prSet/>
      <dgm:spPr/>
      <dgm:t>
        <a:bodyPr/>
        <a:lstStyle/>
        <a:p>
          <a:endParaRPr lang="en-IN" b="1"/>
        </a:p>
      </dgm:t>
    </dgm:pt>
    <dgm:pt modelId="{34FCAF6F-32BE-4508-8991-32478D9288C0}">
      <dgm:prSet phldrT="[Text]" custT="1"/>
      <dgm:spPr/>
      <dgm:t>
        <a:bodyPr/>
        <a:lstStyle/>
        <a:p>
          <a:r>
            <a:rPr lang="en-US" sz="1400" b="1" dirty="0">
              <a:latin typeface="Times New Roman" panose="02020603050405020304" pitchFamily="18" charset="0"/>
              <a:cs typeface="Times New Roman" panose="02020603050405020304" pitchFamily="18" charset="0"/>
            </a:rPr>
            <a:t>Agile methods are focused on quick responses to change and continuous development</a:t>
          </a:r>
          <a:endParaRPr lang="en-IN" sz="1400" b="1" dirty="0">
            <a:latin typeface="Times New Roman" panose="02020603050405020304" pitchFamily="18" charset="0"/>
            <a:cs typeface="Times New Roman" panose="02020603050405020304" pitchFamily="18" charset="0"/>
          </a:endParaRPr>
        </a:p>
      </dgm:t>
    </dgm:pt>
    <dgm:pt modelId="{9323FEF6-7E5A-457A-A586-3A46BE7CC381}" cxnId="{4C1EB109-0C92-4A82-92A7-E74C754538FD}" type="parTrans">
      <dgm:prSet/>
      <dgm:spPr/>
      <dgm:t>
        <a:bodyPr/>
        <a:lstStyle/>
        <a:p>
          <a:endParaRPr lang="en-IN" b="1"/>
        </a:p>
      </dgm:t>
    </dgm:pt>
    <dgm:pt modelId="{664F811A-0023-48FE-BCC7-7645C402A6BE}" cxnId="{4C1EB109-0C92-4A82-92A7-E74C754538FD}" type="sibTrans">
      <dgm:prSet/>
      <dgm:spPr/>
      <dgm:t>
        <a:bodyPr/>
        <a:lstStyle/>
        <a:p>
          <a:endParaRPr lang="en-IN" b="1"/>
        </a:p>
      </dgm:t>
    </dgm:pt>
    <dgm:pt modelId="{C387FECD-CDBC-4BC4-B539-8513F723D8F1}" type="pres">
      <dgm:prSet presAssocID="{E83AC7F9-AE75-4F7D-B384-8909D6F79E75}" presName="Name0" presStyleCnt="0">
        <dgm:presLayoutVars>
          <dgm:dir/>
          <dgm:animLvl val="lvl"/>
          <dgm:resizeHandles val="exact"/>
        </dgm:presLayoutVars>
      </dgm:prSet>
      <dgm:spPr/>
      <dgm:t>
        <a:bodyPr/>
        <a:lstStyle/>
        <a:p>
          <a:endParaRPr lang="en-US"/>
        </a:p>
      </dgm:t>
    </dgm:pt>
    <dgm:pt modelId="{49238BE5-2F31-4A91-BC89-7CD759E9D9F5}" type="pres">
      <dgm:prSet presAssocID="{5EC55CDA-7E36-4E00-BCCF-0D327BF52149}" presName="linNode" presStyleCnt="0"/>
      <dgm:spPr/>
      <dgm:t>
        <a:bodyPr/>
        <a:lstStyle/>
        <a:p>
          <a:endParaRPr lang="en-US"/>
        </a:p>
      </dgm:t>
    </dgm:pt>
    <dgm:pt modelId="{C49E2C40-D1A6-4060-9A17-A0C12654894E}" type="pres">
      <dgm:prSet presAssocID="{5EC55CDA-7E36-4E00-BCCF-0D327BF52149}" presName="parentText" presStyleLbl="node1" presStyleIdx="0" presStyleCnt="4">
        <dgm:presLayoutVars>
          <dgm:chMax val="1"/>
          <dgm:bulletEnabled val="1"/>
        </dgm:presLayoutVars>
      </dgm:prSet>
      <dgm:spPr/>
      <dgm:t>
        <a:bodyPr/>
        <a:lstStyle/>
        <a:p>
          <a:endParaRPr lang="en-US"/>
        </a:p>
      </dgm:t>
    </dgm:pt>
    <dgm:pt modelId="{B526B7DC-3568-4E17-BA86-669338F4ECE5}" type="pres">
      <dgm:prSet presAssocID="{5EC55CDA-7E36-4E00-BCCF-0D327BF52149}" presName="descendantText" presStyleLbl="alignAccFollowNode1" presStyleIdx="0" presStyleCnt="4">
        <dgm:presLayoutVars>
          <dgm:bulletEnabled val="1"/>
        </dgm:presLayoutVars>
      </dgm:prSet>
      <dgm:spPr/>
      <dgm:t>
        <a:bodyPr/>
        <a:lstStyle/>
        <a:p>
          <a:endParaRPr lang="en-US"/>
        </a:p>
      </dgm:t>
    </dgm:pt>
    <dgm:pt modelId="{66926A0C-7F0D-420D-A7D8-1776A352ACEC}" type="pres">
      <dgm:prSet presAssocID="{6BC18962-E5A0-406C-96DB-D0392A7D1FF2}" presName="sp" presStyleCnt="0"/>
      <dgm:spPr/>
      <dgm:t>
        <a:bodyPr/>
        <a:lstStyle/>
        <a:p>
          <a:endParaRPr lang="en-US"/>
        </a:p>
      </dgm:t>
    </dgm:pt>
    <dgm:pt modelId="{8E28120A-81FC-46CC-BF94-4238E1C1F94E}" type="pres">
      <dgm:prSet presAssocID="{F55C1D36-AF38-4B4A-9442-40A5016B7A6F}" presName="linNode" presStyleCnt="0"/>
      <dgm:spPr/>
      <dgm:t>
        <a:bodyPr/>
        <a:lstStyle/>
        <a:p>
          <a:endParaRPr lang="en-US"/>
        </a:p>
      </dgm:t>
    </dgm:pt>
    <dgm:pt modelId="{9DA652CA-3366-46BE-9D42-A0182404801D}" type="pres">
      <dgm:prSet presAssocID="{F55C1D36-AF38-4B4A-9442-40A5016B7A6F}" presName="parentText" presStyleLbl="node1" presStyleIdx="1" presStyleCnt="4">
        <dgm:presLayoutVars>
          <dgm:chMax val="1"/>
          <dgm:bulletEnabled val="1"/>
        </dgm:presLayoutVars>
      </dgm:prSet>
      <dgm:spPr/>
      <dgm:t>
        <a:bodyPr/>
        <a:lstStyle/>
        <a:p>
          <a:endParaRPr lang="en-US"/>
        </a:p>
      </dgm:t>
    </dgm:pt>
    <dgm:pt modelId="{F23843F1-6338-4812-B596-695E1C5A638E}" type="pres">
      <dgm:prSet presAssocID="{F55C1D36-AF38-4B4A-9442-40A5016B7A6F}" presName="descendantText" presStyleLbl="alignAccFollowNode1" presStyleIdx="1" presStyleCnt="4">
        <dgm:presLayoutVars>
          <dgm:bulletEnabled val="1"/>
        </dgm:presLayoutVars>
      </dgm:prSet>
      <dgm:spPr/>
      <dgm:t>
        <a:bodyPr/>
        <a:lstStyle/>
        <a:p>
          <a:endParaRPr lang="en-US"/>
        </a:p>
      </dgm:t>
    </dgm:pt>
    <dgm:pt modelId="{9DF32C88-1B26-49D3-A9EE-E1E41FF473D4}" type="pres">
      <dgm:prSet presAssocID="{B3C5AB19-F9FB-4D0D-8A7B-54BC3A4B744B}" presName="sp" presStyleCnt="0"/>
      <dgm:spPr/>
      <dgm:t>
        <a:bodyPr/>
        <a:lstStyle/>
        <a:p>
          <a:endParaRPr lang="en-US"/>
        </a:p>
      </dgm:t>
    </dgm:pt>
    <dgm:pt modelId="{D7D8C045-C16B-482D-A4BC-F7CCF37DB7AD}" type="pres">
      <dgm:prSet presAssocID="{4A362358-9756-4EDF-AA6A-BEB6B921878B}" presName="linNode" presStyleCnt="0"/>
      <dgm:spPr/>
      <dgm:t>
        <a:bodyPr/>
        <a:lstStyle/>
        <a:p>
          <a:endParaRPr lang="en-US"/>
        </a:p>
      </dgm:t>
    </dgm:pt>
    <dgm:pt modelId="{8F65FE18-6F03-4CFD-BB7B-ADE3906AED50}" type="pres">
      <dgm:prSet presAssocID="{4A362358-9756-4EDF-AA6A-BEB6B921878B}" presName="parentText" presStyleLbl="node1" presStyleIdx="2" presStyleCnt="4">
        <dgm:presLayoutVars>
          <dgm:chMax val="1"/>
          <dgm:bulletEnabled val="1"/>
        </dgm:presLayoutVars>
      </dgm:prSet>
      <dgm:spPr/>
      <dgm:t>
        <a:bodyPr/>
        <a:lstStyle/>
        <a:p>
          <a:endParaRPr lang="en-US"/>
        </a:p>
      </dgm:t>
    </dgm:pt>
    <dgm:pt modelId="{93A060AA-1FC8-41A7-9A6B-C2E1C1C21A68}" type="pres">
      <dgm:prSet presAssocID="{4A362358-9756-4EDF-AA6A-BEB6B921878B}" presName="descendantText" presStyleLbl="alignAccFollowNode1" presStyleIdx="2" presStyleCnt="4">
        <dgm:presLayoutVars>
          <dgm:bulletEnabled val="1"/>
        </dgm:presLayoutVars>
      </dgm:prSet>
      <dgm:spPr/>
      <dgm:t>
        <a:bodyPr/>
        <a:lstStyle/>
        <a:p>
          <a:endParaRPr lang="en-US"/>
        </a:p>
      </dgm:t>
    </dgm:pt>
    <dgm:pt modelId="{082D68AC-6D90-4B47-9E7F-181233DF58EA}" type="pres">
      <dgm:prSet presAssocID="{526AA984-78CB-43CD-B703-506B3CA7E7D3}" presName="sp" presStyleCnt="0"/>
      <dgm:spPr/>
      <dgm:t>
        <a:bodyPr/>
        <a:lstStyle/>
        <a:p>
          <a:endParaRPr lang="en-US"/>
        </a:p>
      </dgm:t>
    </dgm:pt>
    <dgm:pt modelId="{5AB4889F-9BC0-447A-A698-B577C9E26564}" type="pres">
      <dgm:prSet presAssocID="{BE564CC7-D75D-4928-9D1F-EEC0DC136500}" presName="linNode" presStyleCnt="0"/>
      <dgm:spPr/>
      <dgm:t>
        <a:bodyPr/>
        <a:lstStyle/>
        <a:p>
          <a:endParaRPr lang="en-US"/>
        </a:p>
      </dgm:t>
    </dgm:pt>
    <dgm:pt modelId="{B3E8261F-61C6-4DE0-9184-C766009A94FD}" type="pres">
      <dgm:prSet presAssocID="{BE564CC7-D75D-4928-9D1F-EEC0DC136500}" presName="parentText" presStyleLbl="node1" presStyleIdx="3" presStyleCnt="4">
        <dgm:presLayoutVars>
          <dgm:chMax val="1"/>
          <dgm:bulletEnabled val="1"/>
        </dgm:presLayoutVars>
      </dgm:prSet>
      <dgm:spPr/>
      <dgm:t>
        <a:bodyPr/>
        <a:lstStyle/>
        <a:p>
          <a:endParaRPr lang="en-US"/>
        </a:p>
      </dgm:t>
    </dgm:pt>
    <dgm:pt modelId="{E810C94D-95A0-4BD6-AD84-80008B53AE63}" type="pres">
      <dgm:prSet presAssocID="{BE564CC7-D75D-4928-9D1F-EEC0DC136500}" presName="descendantText" presStyleLbl="alignAccFollowNode1" presStyleIdx="3" presStyleCnt="4">
        <dgm:presLayoutVars>
          <dgm:bulletEnabled val="1"/>
        </dgm:presLayoutVars>
      </dgm:prSet>
      <dgm:spPr/>
      <dgm:t>
        <a:bodyPr/>
        <a:lstStyle/>
        <a:p>
          <a:endParaRPr lang="en-US"/>
        </a:p>
      </dgm:t>
    </dgm:pt>
  </dgm:ptLst>
  <dgm:cxnLst>
    <dgm:cxn modelId="{A4DAE1B5-C951-48F8-BA6E-70C1C5F1C4B6}" type="presOf" srcId="{9BC2F616-527A-42B0-A3E0-ABB008480224}" destId="{93A060AA-1FC8-41A7-9A6B-C2E1C1C21A68}" srcOrd="0" destOrd="0" presId="urn:microsoft.com/office/officeart/2005/8/layout/vList5"/>
    <dgm:cxn modelId="{E207788E-4E2B-4509-8B5B-E7B4550A02A4}" type="presOf" srcId="{BE564CC7-D75D-4928-9D1F-EEC0DC136500}" destId="{B3E8261F-61C6-4DE0-9184-C766009A94FD}" srcOrd="0" destOrd="0" presId="urn:microsoft.com/office/officeart/2005/8/layout/vList5"/>
    <dgm:cxn modelId="{9DDAAD75-2CAD-4085-9EEE-7F5FC452ADEC}" srcId="{E83AC7F9-AE75-4F7D-B384-8909D6F79E75}" destId="{5EC55CDA-7E36-4E00-BCCF-0D327BF52149}" srcOrd="0" destOrd="0" parTransId="{AF0E54BD-69B5-48DA-B251-DDADE41CCDBB}" sibTransId="{6BC18962-E5A0-406C-96DB-D0392A7D1FF2}"/>
    <dgm:cxn modelId="{6FAB5485-91F1-4018-AC91-22582181BEB2}" srcId="{F55C1D36-AF38-4B4A-9442-40A5016B7A6F}" destId="{5FAC716A-A2D2-4340-8BB0-230FE2492439}" srcOrd="0" destOrd="0" parTransId="{27BDE95B-5F25-4872-A94F-51F093756749}" sibTransId="{2C30AB7C-4849-4AB2-8BCA-82244938830D}"/>
    <dgm:cxn modelId="{DDD51467-D577-440C-99B2-7D6FB4120555}" srcId="{E83AC7F9-AE75-4F7D-B384-8909D6F79E75}" destId="{BE564CC7-D75D-4928-9D1F-EEC0DC136500}" srcOrd="3" destOrd="0" parTransId="{7098587C-4F4D-440D-8775-F322A4C4F919}" sibTransId="{27337572-2DCE-4EDE-B5E6-099497884BCA}"/>
    <dgm:cxn modelId="{C8FF4D8C-0A44-4972-A65A-99944E404898}" srcId="{E83AC7F9-AE75-4F7D-B384-8909D6F79E75}" destId="{4A362358-9756-4EDF-AA6A-BEB6B921878B}" srcOrd="2" destOrd="0" parTransId="{8E3D6C88-6847-4F0A-8673-E5644915FE42}" sibTransId="{526AA984-78CB-43CD-B703-506B3CA7E7D3}"/>
    <dgm:cxn modelId="{4C1EB109-0C92-4A82-92A7-E74C754538FD}" srcId="{BE564CC7-D75D-4928-9D1F-EEC0DC136500}" destId="{34FCAF6F-32BE-4508-8991-32478D9288C0}" srcOrd="0" destOrd="0" parTransId="{9323FEF6-7E5A-457A-A586-3A46BE7CC381}" sibTransId="{664F811A-0023-48FE-BCC7-7645C402A6BE}"/>
    <dgm:cxn modelId="{1C5690E4-2B44-46CA-9FEC-D3773417A671}" srcId="{4A362358-9756-4EDF-AA6A-BEB6B921878B}" destId="{9BC2F616-527A-42B0-A3E0-ABB008480224}" srcOrd="0" destOrd="0" parTransId="{5B275499-0CA3-40F1-B420-180DE2284C1D}" sibTransId="{918F763C-B8A4-45DE-82F9-2586DC910441}"/>
    <dgm:cxn modelId="{0738BAEA-DFF4-41DD-9121-558E997B2783}" type="presOf" srcId="{34FCAF6F-32BE-4508-8991-32478D9288C0}" destId="{E810C94D-95A0-4BD6-AD84-80008B53AE63}" srcOrd="0" destOrd="0" presId="urn:microsoft.com/office/officeart/2005/8/layout/vList5"/>
    <dgm:cxn modelId="{D70CB95A-01C8-49A2-B576-C175EC814F01}" srcId="{5EC55CDA-7E36-4E00-BCCF-0D327BF52149}" destId="{82A75496-51F9-400C-B3ED-D7924F873AF5}" srcOrd="0" destOrd="0" parTransId="{1203A84D-CE3A-44D5-9C37-26E37A851558}" sibTransId="{D65BF2FE-FF00-4CF6-89AE-427CB8C043B7}"/>
    <dgm:cxn modelId="{3CFFCC3F-E533-4BCC-A365-BFBA1C4F648B}" srcId="{E83AC7F9-AE75-4F7D-B384-8909D6F79E75}" destId="{F55C1D36-AF38-4B4A-9442-40A5016B7A6F}" srcOrd="1" destOrd="0" parTransId="{E4CAC9EE-A731-403D-86BB-38057A451201}" sibTransId="{B3C5AB19-F9FB-4D0D-8A7B-54BC3A4B744B}"/>
    <dgm:cxn modelId="{9DF78B09-E461-4D33-9738-F48E73E4D870}" type="presOf" srcId="{4A362358-9756-4EDF-AA6A-BEB6B921878B}" destId="{8F65FE18-6F03-4CFD-BB7B-ADE3906AED50}" srcOrd="0" destOrd="0" presId="urn:microsoft.com/office/officeart/2005/8/layout/vList5"/>
    <dgm:cxn modelId="{40146EAE-72DE-4823-B157-AF0CF9C8A679}" type="presOf" srcId="{E83AC7F9-AE75-4F7D-B384-8909D6F79E75}" destId="{C387FECD-CDBC-4BC4-B539-8513F723D8F1}" srcOrd="0" destOrd="0" presId="urn:microsoft.com/office/officeart/2005/8/layout/vList5"/>
    <dgm:cxn modelId="{548B41D5-E6CA-4294-834C-F626CF595966}" type="presOf" srcId="{5FAC716A-A2D2-4340-8BB0-230FE2492439}" destId="{F23843F1-6338-4812-B596-695E1C5A638E}" srcOrd="0" destOrd="0" presId="urn:microsoft.com/office/officeart/2005/8/layout/vList5"/>
    <dgm:cxn modelId="{0BFFF979-EBB8-4A66-81B1-FD5B8E58BA22}" type="presOf" srcId="{5EC55CDA-7E36-4E00-BCCF-0D327BF52149}" destId="{C49E2C40-D1A6-4060-9A17-A0C12654894E}" srcOrd="0" destOrd="0" presId="urn:microsoft.com/office/officeart/2005/8/layout/vList5"/>
    <dgm:cxn modelId="{86981171-DE2F-4AAC-B2A5-ED3D84A6E188}" type="presOf" srcId="{82A75496-51F9-400C-B3ED-D7924F873AF5}" destId="{B526B7DC-3568-4E17-BA86-669338F4ECE5}" srcOrd="0" destOrd="0" presId="urn:microsoft.com/office/officeart/2005/8/layout/vList5"/>
    <dgm:cxn modelId="{664895FE-C2BA-42EE-AD2F-BA28DCEE0203}" type="presOf" srcId="{F55C1D36-AF38-4B4A-9442-40A5016B7A6F}" destId="{9DA652CA-3366-46BE-9D42-A0182404801D}" srcOrd="0" destOrd="0" presId="urn:microsoft.com/office/officeart/2005/8/layout/vList5"/>
    <dgm:cxn modelId="{F453DE91-2DAC-44A9-A2E1-01246FB83DAA}" type="presParOf" srcId="{C387FECD-CDBC-4BC4-B539-8513F723D8F1}" destId="{49238BE5-2F31-4A91-BC89-7CD759E9D9F5}" srcOrd="0" destOrd="0" presId="urn:microsoft.com/office/officeart/2005/8/layout/vList5"/>
    <dgm:cxn modelId="{F184333C-24D9-454A-AF1C-D7CD1F45F4BA}" type="presParOf" srcId="{49238BE5-2F31-4A91-BC89-7CD759E9D9F5}" destId="{C49E2C40-D1A6-4060-9A17-A0C12654894E}" srcOrd="0" destOrd="0" presId="urn:microsoft.com/office/officeart/2005/8/layout/vList5"/>
    <dgm:cxn modelId="{A31FF206-14AF-40C4-AEBB-0109083C7C6E}" type="presParOf" srcId="{49238BE5-2F31-4A91-BC89-7CD759E9D9F5}" destId="{B526B7DC-3568-4E17-BA86-669338F4ECE5}" srcOrd="1" destOrd="0" presId="urn:microsoft.com/office/officeart/2005/8/layout/vList5"/>
    <dgm:cxn modelId="{FC0603E4-E516-40BA-AA20-F3A13CEBEC0B}" type="presParOf" srcId="{C387FECD-CDBC-4BC4-B539-8513F723D8F1}" destId="{66926A0C-7F0D-420D-A7D8-1776A352ACEC}" srcOrd="1" destOrd="0" presId="urn:microsoft.com/office/officeart/2005/8/layout/vList5"/>
    <dgm:cxn modelId="{6188188F-931B-4EC3-B16F-1A2B2665B8C2}" type="presParOf" srcId="{C387FECD-CDBC-4BC4-B539-8513F723D8F1}" destId="{8E28120A-81FC-46CC-BF94-4238E1C1F94E}" srcOrd="2" destOrd="0" presId="urn:microsoft.com/office/officeart/2005/8/layout/vList5"/>
    <dgm:cxn modelId="{AD9830A5-F993-47DB-9255-2354A5766B61}" type="presParOf" srcId="{8E28120A-81FC-46CC-BF94-4238E1C1F94E}" destId="{9DA652CA-3366-46BE-9D42-A0182404801D}" srcOrd="0" destOrd="0" presId="urn:microsoft.com/office/officeart/2005/8/layout/vList5"/>
    <dgm:cxn modelId="{349D0401-06C9-4E44-9467-FAA9E652DDB8}" type="presParOf" srcId="{8E28120A-81FC-46CC-BF94-4238E1C1F94E}" destId="{F23843F1-6338-4812-B596-695E1C5A638E}" srcOrd="1" destOrd="0" presId="urn:microsoft.com/office/officeart/2005/8/layout/vList5"/>
    <dgm:cxn modelId="{46DDE45E-9413-4D45-A4F9-6A90DB7C7AF5}" type="presParOf" srcId="{C387FECD-CDBC-4BC4-B539-8513F723D8F1}" destId="{9DF32C88-1B26-49D3-A9EE-E1E41FF473D4}" srcOrd="3" destOrd="0" presId="urn:microsoft.com/office/officeart/2005/8/layout/vList5"/>
    <dgm:cxn modelId="{53B56777-F1B1-436E-A105-69D6BE7CA8D6}" type="presParOf" srcId="{C387FECD-CDBC-4BC4-B539-8513F723D8F1}" destId="{D7D8C045-C16B-482D-A4BC-F7CCF37DB7AD}" srcOrd="4" destOrd="0" presId="urn:microsoft.com/office/officeart/2005/8/layout/vList5"/>
    <dgm:cxn modelId="{00702B2D-07A1-4E0B-A7CE-EB8D508F36E5}" type="presParOf" srcId="{D7D8C045-C16B-482D-A4BC-F7CCF37DB7AD}" destId="{8F65FE18-6F03-4CFD-BB7B-ADE3906AED50}" srcOrd="0" destOrd="0" presId="urn:microsoft.com/office/officeart/2005/8/layout/vList5"/>
    <dgm:cxn modelId="{8E594145-A0B7-47A9-B16C-056020232498}" type="presParOf" srcId="{D7D8C045-C16B-482D-A4BC-F7CCF37DB7AD}" destId="{93A060AA-1FC8-41A7-9A6B-C2E1C1C21A68}" srcOrd="1" destOrd="0" presId="urn:microsoft.com/office/officeart/2005/8/layout/vList5"/>
    <dgm:cxn modelId="{E2378E67-4C63-49C9-8975-A15DC6E659AE}" type="presParOf" srcId="{C387FECD-CDBC-4BC4-B539-8513F723D8F1}" destId="{082D68AC-6D90-4B47-9E7F-181233DF58EA}" srcOrd="5" destOrd="0" presId="urn:microsoft.com/office/officeart/2005/8/layout/vList5"/>
    <dgm:cxn modelId="{C4C2A068-08E8-44DD-964B-4A01A13FCB5A}" type="presParOf" srcId="{C387FECD-CDBC-4BC4-B539-8513F723D8F1}" destId="{5AB4889F-9BC0-447A-A698-B577C9E26564}" srcOrd="6" destOrd="0" presId="urn:microsoft.com/office/officeart/2005/8/layout/vList5"/>
    <dgm:cxn modelId="{D9EB65DC-A146-49DA-9452-7DC9DA970F90}" type="presParOf" srcId="{5AB4889F-9BC0-447A-A698-B577C9E26564}" destId="{B3E8261F-61C6-4DE0-9184-C766009A94FD}" srcOrd="0" destOrd="0" presId="urn:microsoft.com/office/officeart/2005/8/layout/vList5"/>
    <dgm:cxn modelId="{70CA9BC5-2AE0-4D29-8525-D723403A8D04}" type="presParOf" srcId="{5AB4889F-9BC0-447A-A698-B577C9E26564}" destId="{E810C94D-95A0-4BD6-AD84-80008B53AE63}"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DB4B9E-4FCC-4488-8CF6-B42F8A414768}" type="doc">
      <dgm:prSet loTypeId="urn:microsoft.com/office/officeart/2005/8/layout/matrix3" loCatId="matrix" qsTypeId="urn:microsoft.com/office/officeart/2005/8/quickstyle/simple3" qsCatId="simple" csTypeId="urn:microsoft.com/office/officeart/2005/8/colors/accent0_1" csCatId="mainScheme" phldr="1"/>
      <dgm:spPr/>
    </dgm:pt>
    <dgm:pt modelId="{329BF54E-3BAA-4C42-941D-9D57B93D33EB}">
      <dgm:prSet phldrT="[Text]"/>
      <dgm:spPr/>
      <dgm:t>
        <a:bodyPr anchor="t"/>
        <a:lstStyle/>
        <a:p>
          <a:r>
            <a:rPr lang="en-US" b="1" dirty="0" smtClean="0">
              <a:solidFill>
                <a:srgbClr val="FF0000"/>
              </a:solidFill>
              <a:latin typeface="Times New Roman" panose="02020603050405020304" pitchFamily="18" charset="0"/>
              <a:cs typeface="Times New Roman" panose="02020603050405020304" pitchFamily="18" charset="0"/>
            </a:rPr>
            <a:t>Purpose</a:t>
          </a:r>
        </a:p>
        <a:p>
          <a:r>
            <a:rPr lang="en-US" b="1" dirty="0" smtClean="0">
              <a:latin typeface="Times New Roman" panose="02020603050405020304" pitchFamily="18" charset="0"/>
              <a:cs typeface="Times New Roman" panose="02020603050405020304" pitchFamily="18" charset="0"/>
            </a:rPr>
            <a:t>Understand the Product Backlog and keep it ready for at least couple of Sprints</a:t>
          </a:r>
          <a:endParaRPr lang="en-IN" b="1" dirty="0">
            <a:latin typeface="Times New Roman" panose="02020603050405020304" pitchFamily="18" charset="0"/>
            <a:cs typeface="Times New Roman" panose="02020603050405020304" pitchFamily="18" charset="0"/>
          </a:endParaRPr>
        </a:p>
      </dgm:t>
    </dgm:pt>
    <dgm:pt modelId="{57620657-E592-424E-8036-C78D714656E1}" cxnId="{E057385D-DF78-4EE0-A9D5-F48A3303D182}" type="parTrans">
      <dgm:prSet/>
      <dgm:spPr/>
      <dgm:t>
        <a:bodyPr/>
        <a:lstStyle/>
        <a:p>
          <a:endParaRPr lang="en-IN" b="1">
            <a:latin typeface="Times New Roman" panose="02020603050405020304" pitchFamily="18" charset="0"/>
            <a:cs typeface="Times New Roman" panose="02020603050405020304" pitchFamily="18" charset="0"/>
          </a:endParaRPr>
        </a:p>
      </dgm:t>
    </dgm:pt>
    <dgm:pt modelId="{88514A11-2AA3-4739-A217-7320CDCE2FEF}" cxnId="{E057385D-DF78-4EE0-A9D5-F48A3303D182}" type="sibTrans">
      <dgm:prSet/>
      <dgm:spPr/>
      <dgm:t>
        <a:bodyPr/>
        <a:lstStyle/>
        <a:p>
          <a:endParaRPr lang="en-IN" b="1">
            <a:latin typeface="Times New Roman" panose="02020603050405020304" pitchFamily="18" charset="0"/>
            <a:cs typeface="Times New Roman" panose="02020603050405020304" pitchFamily="18" charset="0"/>
          </a:endParaRPr>
        </a:p>
      </dgm:t>
    </dgm:pt>
    <dgm:pt modelId="{62F1F5B2-6B89-4534-BF5F-056CAA4D6A1D}">
      <dgm:prSet phldrT="[Text]"/>
      <dgm:spPr/>
      <dgm:t>
        <a:bodyPr anchor="t"/>
        <a:lstStyle/>
        <a:p>
          <a:r>
            <a:rPr lang="en-US" b="1" dirty="0" smtClean="0">
              <a:solidFill>
                <a:srgbClr val="FF0000"/>
              </a:solidFill>
              <a:latin typeface="Times New Roman" panose="02020603050405020304" pitchFamily="18" charset="0"/>
              <a:cs typeface="Times New Roman" panose="02020603050405020304" pitchFamily="18" charset="0"/>
            </a:rPr>
            <a:t>Participants </a:t>
          </a:r>
          <a:r>
            <a:rPr lang="en-US" b="1" dirty="0" smtClean="0">
              <a:latin typeface="Times New Roman" panose="02020603050405020304" pitchFamily="18" charset="0"/>
              <a:cs typeface="Times New Roman" panose="02020603050405020304" pitchFamily="18" charset="0"/>
            </a:rPr>
            <a:t>Scrum Team, optionally the other SMEs</a:t>
          </a:r>
          <a:endParaRPr lang="en-IN" b="1" dirty="0">
            <a:latin typeface="Times New Roman" panose="02020603050405020304" pitchFamily="18" charset="0"/>
            <a:cs typeface="Times New Roman" panose="02020603050405020304" pitchFamily="18" charset="0"/>
          </a:endParaRPr>
        </a:p>
      </dgm:t>
    </dgm:pt>
    <dgm:pt modelId="{08F96B78-963D-498F-8462-4917BB10E133}" cxnId="{ADE9637E-54C7-4F8E-867F-CA4EA15653C1}" type="parTrans">
      <dgm:prSet/>
      <dgm:spPr/>
      <dgm:t>
        <a:bodyPr/>
        <a:lstStyle/>
        <a:p>
          <a:endParaRPr lang="en-IN" b="1">
            <a:latin typeface="Times New Roman" panose="02020603050405020304" pitchFamily="18" charset="0"/>
            <a:cs typeface="Times New Roman" panose="02020603050405020304" pitchFamily="18" charset="0"/>
          </a:endParaRPr>
        </a:p>
      </dgm:t>
    </dgm:pt>
    <dgm:pt modelId="{0B195F44-8E67-4A58-85C4-2A4446FC9F54}" cxnId="{ADE9637E-54C7-4F8E-867F-CA4EA15653C1}" type="sibTrans">
      <dgm:prSet/>
      <dgm:spPr/>
      <dgm:t>
        <a:bodyPr/>
        <a:lstStyle/>
        <a:p>
          <a:endParaRPr lang="en-IN" b="1">
            <a:latin typeface="Times New Roman" panose="02020603050405020304" pitchFamily="18" charset="0"/>
            <a:cs typeface="Times New Roman" panose="02020603050405020304" pitchFamily="18" charset="0"/>
          </a:endParaRPr>
        </a:p>
      </dgm:t>
    </dgm:pt>
    <dgm:pt modelId="{B0DF8151-6DDD-48A7-80A8-F6A82D95284B}">
      <dgm:prSet phldrT="[Text]"/>
      <dgm:spPr/>
      <dgm:t>
        <a:bodyPr anchor="t"/>
        <a:lstStyle/>
        <a:p>
          <a:r>
            <a:rPr lang="en-US" b="1" dirty="0" smtClean="0">
              <a:solidFill>
                <a:srgbClr val="FF0000"/>
              </a:solidFill>
              <a:latin typeface="Times New Roman" panose="02020603050405020304" pitchFamily="18" charset="0"/>
              <a:cs typeface="Times New Roman" panose="02020603050405020304" pitchFamily="18" charset="0"/>
            </a:rPr>
            <a:t>Input</a:t>
          </a:r>
        </a:p>
        <a:p>
          <a:r>
            <a:rPr lang="en-IN" b="1" dirty="0" smtClean="0">
              <a:latin typeface="Times New Roman" panose="02020603050405020304" pitchFamily="18" charset="0"/>
              <a:cs typeface="Times New Roman" panose="02020603050405020304" pitchFamily="18" charset="0"/>
            </a:rPr>
            <a:t>Product Backlog</a:t>
          </a:r>
          <a:endParaRPr lang="en-IN" b="1" dirty="0">
            <a:latin typeface="Times New Roman" panose="02020603050405020304" pitchFamily="18" charset="0"/>
            <a:cs typeface="Times New Roman" panose="02020603050405020304" pitchFamily="18" charset="0"/>
          </a:endParaRPr>
        </a:p>
      </dgm:t>
    </dgm:pt>
    <dgm:pt modelId="{132FE329-A3E2-45C7-884A-17D8A276250E}" cxnId="{65AAB4ED-956D-44B1-9E86-D957AEA98381}" type="parTrans">
      <dgm:prSet/>
      <dgm:spPr/>
      <dgm:t>
        <a:bodyPr/>
        <a:lstStyle/>
        <a:p>
          <a:endParaRPr lang="en-IN" b="1">
            <a:latin typeface="Times New Roman" panose="02020603050405020304" pitchFamily="18" charset="0"/>
            <a:cs typeface="Times New Roman" panose="02020603050405020304" pitchFamily="18" charset="0"/>
          </a:endParaRPr>
        </a:p>
      </dgm:t>
    </dgm:pt>
    <dgm:pt modelId="{A28A3290-1616-4866-9EB8-ED996995C012}" cxnId="{65AAB4ED-956D-44B1-9E86-D957AEA98381}" type="sibTrans">
      <dgm:prSet/>
      <dgm:spPr/>
      <dgm:t>
        <a:bodyPr/>
        <a:lstStyle/>
        <a:p>
          <a:endParaRPr lang="en-IN" b="1">
            <a:latin typeface="Times New Roman" panose="02020603050405020304" pitchFamily="18" charset="0"/>
            <a:cs typeface="Times New Roman" panose="02020603050405020304" pitchFamily="18" charset="0"/>
          </a:endParaRPr>
        </a:p>
      </dgm:t>
    </dgm:pt>
    <dgm:pt modelId="{EB569CDB-1DF1-426C-AF53-6A72F32CA08B}">
      <dgm:prSet phldrT="[Text]"/>
      <dgm:spPr/>
      <dgm:t>
        <a:bodyPr anchor="t"/>
        <a:lstStyle/>
        <a:p>
          <a:r>
            <a:rPr lang="en-IN" b="1" dirty="0" smtClean="0">
              <a:solidFill>
                <a:srgbClr val="FF0000"/>
              </a:solidFill>
              <a:latin typeface="Times New Roman" panose="02020603050405020304" pitchFamily="18" charset="0"/>
              <a:cs typeface="Times New Roman" panose="02020603050405020304" pitchFamily="18" charset="0"/>
            </a:rPr>
            <a:t>Output</a:t>
          </a:r>
          <a:r>
            <a:rPr lang="en-IN" b="1" dirty="0" smtClean="0">
              <a:latin typeface="Times New Roman" panose="02020603050405020304" pitchFamily="18" charset="0"/>
              <a:cs typeface="Times New Roman" panose="02020603050405020304" pitchFamily="18" charset="0"/>
            </a:rPr>
            <a:t> </a:t>
          </a:r>
        </a:p>
        <a:p>
          <a:r>
            <a:rPr lang="en-IN" b="1" dirty="0" smtClean="0">
              <a:latin typeface="Times New Roman" panose="02020603050405020304" pitchFamily="18" charset="0"/>
              <a:cs typeface="Times New Roman" panose="02020603050405020304" pitchFamily="18" charset="0"/>
            </a:rPr>
            <a:t>Sprint Backlog</a:t>
          </a:r>
          <a:endParaRPr lang="en-IN" b="1" dirty="0">
            <a:latin typeface="Times New Roman" panose="02020603050405020304" pitchFamily="18" charset="0"/>
            <a:cs typeface="Times New Roman" panose="02020603050405020304" pitchFamily="18" charset="0"/>
          </a:endParaRPr>
        </a:p>
      </dgm:t>
    </dgm:pt>
    <dgm:pt modelId="{ADE9D89E-0A76-413C-B38F-05589502FE30}" cxnId="{E673C00C-C87C-4BE5-BAC5-EF40FF97490F}" type="parTrans">
      <dgm:prSet/>
      <dgm:spPr/>
      <dgm:t>
        <a:bodyPr/>
        <a:lstStyle/>
        <a:p>
          <a:endParaRPr lang="en-IN" b="1">
            <a:latin typeface="Times New Roman" panose="02020603050405020304" pitchFamily="18" charset="0"/>
            <a:cs typeface="Times New Roman" panose="02020603050405020304" pitchFamily="18" charset="0"/>
          </a:endParaRPr>
        </a:p>
      </dgm:t>
    </dgm:pt>
    <dgm:pt modelId="{FEEAB2E8-8C79-4B07-B8DD-CF455A8D2DED}" cxnId="{E673C00C-C87C-4BE5-BAC5-EF40FF97490F}" type="sibTrans">
      <dgm:prSet/>
      <dgm:spPr/>
      <dgm:t>
        <a:bodyPr/>
        <a:lstStyle/>
        <a:p>
          <a:endParaRPr lang="en-IN" b="1">
            <a:latin typeface="Times New Roman" panose="02020603050405020304" pitchFamily="18" charset="0"/>
            <a:cs typeface="Times New Roman" panose="02020603050405020304" pitchFamily="18" charset="0"/>
          </a:endParaRPr>
        </a:p>
      </dgm:t>
    </dgm:pt>
    <dgm:pt modelId="{D037167F-F64F-42F6-8257-512C7BEE20FC}" type="pres">
      <dgm:prSet presAssocID="{FBDB4B9E-4FCC-4488-8CF6-B42F8A414768}" presName="matrix" presStyleCnt="0">
        <dgm:presLayoutVars>
          <dgm:chMax val="1"/>
          <dgm:dir/>
          <dgm:resizeHandles val="exact"/>
        </dgm:presLayoutVars>
      </dgm:prSet>
      <dgm:spPr/>
    </dgm:pt>
    <dgm:pt modelId="{F8D519D6-2E60-46BC-9C5D-EF0366673226}" type="pres">
      <dgm:prSet presAssocID="{FBDB4B9E-4FCC-4488-8CF6-B42F8A414768}" presName="diamond" presStyleLbl="bgShp" presStyleIdx="0" presStyleCnt="1"/>
      <dgm:spPr/>
    </dgm:pt>
    <dgm:pt modelId="{60BD13EA-3DE7-4B34-9EC3-5A5DD1B1883B}" type="pres">
      <dgm:prSet presAssocID="{FBDB4B9E-4FCC-4488-8CF6-B42F8A414768}" presName="quad1" presStyleLbl="node1" presStyleIdx="0" presStyleCnt="4">
        <dgm:presLayoutVars>
          <dgm:chMax val="0"/>
          <dgm:chPref val="0"/>
          <dgm:bulletEnabled val="1"/>
        </dgm:presLayoutVars>
      </dgm:prSet>
      <dgm:spPr/>
      <dgm:t>
        <a:bodyPr/>
        <a:lstStyle/>
        <a:p>
          <a:endParaRPr lang="en-US"/>
        </a:p>
      </dgm:t>
    </dgm:pt>
    <dgm:pt modelId="{871A1927-1C88-43CC-972D-4F83328A2B04}" type="pres">
      <dgm:prSet presAssocID="{FBDB4B9E-4FCC-4488-8CF6-B42F8A414768}" presName="quad2" presStyleLbl="node1" presStyleIdx="1" presStyleCnt="4">
        <dgm:presLayoutVars>
          <dgm:chMax val="0"/>
          <dgm:chPref val="0"/>
          <dgm:bulletEnabled val="1"/>
        </dgm:presLayoutVars>
      </dgm:prSet>
      <dgm:spPr/>
      <dgm:t>
        <a:bodyPr/>
        <a:lstStyle/>
        <a:p>
          <a:endParaRPr lang="en-US"/>
        </a:p>
      </dgm:t>
    </dgm:pt>
    <dgm:pt modelId="{FE9FBAF5-6754-4C35-9C00-1C19B1E3718E}" type="pres">
      <dgm:prSet presAssocID="{FBDB4B9E-4FCC-4488-8CF6-B42F8A414768}" presName="quad3" presStyleLbl="node1" presStyleIdx="2" presStyleCnt="4">
        <dgm:presLayoutVars>
          <dgm:chMax val="0"/>
          <dgm:chPref val="0"/>
          <dgm:bulletEnabled val="1"/>
        </dgm:presLayoutVars>
      </dgm:prSet>
      <dgm:spPr/>
      <dgm:t>
        <a:bodyPr/>
        <a:lstStyle/>
        <a:p>
          <a:endParaRPr lang="en-US"/>
        </a:p>
      </dgm:t>
    </dgm:pt>
    <dgm:pt modelId="{6FCFC725-08E4-4D22-9F76-6F20E9883340}" type="pres">
      <dgm:prSet presAssocID="{FBDB4B9E-4FCC-4488-8CF6-B42F8A414768}" presName="quad4" presStyleLbl="node1" presStyleIdx="3" presStyleCnt="4">
        <dgm:presLayoutVars>
          <dgm:chMax val="0"/>
          <dgm:chPref val="0"/>
          <dgm:bulletEnabled val="1"/>
        </dgm:presLayoutVars>
      </dgm:prSet>
      <dgm:spPr/>
      <dgm:t>
        <a:bodyPr/>
        <a:lstStyle/>
        <a:p>
          <a:endParaRPr lang="en-US"/>
        </a:p>
      </dgm:t>
    </dgm:pt>
  </dgm:ptLst>
  <dgm:cxnLst>
    <dgm:cxn modelId="{44BE93E2-4FA3-4D7A-8B4A-C662CDB77C68}" type="presOf" srcId="{EB569CDB-1DF1-426C-AF53-6A72F32CA08B}" destId="{6FCFC725-08E4-4D22-9F76-6F20E9883340}" srcOrd="0" destOrd="0" presId="urn:microsoft.com/office/officeart/2005/8/layout/matrix3"/>
    <dgm:cxn modelId="{B17C01E2-58E9-483D-9B84-9E72C1E3B8EF}" type="presOf" srcId="{FBDB4B9E-4FCC-4488-8CF6-B42F8A414768}" destId="{D037167F-F64F-42F6-8257-512C7BEE20FC}" srcOrd="0" destOrd="0" presId="urn:microsoft.com/office/officeart/2005/8/layout/matrix3"/>
    <dgm:cxn modelId="{477D600C-7655-4220-A61B-B0EDD8FC3505}" type="presOf" srcId="{B0DF8151-6DDD-48A7-80A8-F6A82D95284B}" destId="{FE9FBAF5-6754-4C35-9C00-1C19B1E3718E}" srcOrd="0" destOrd="0" presId="urn:microsoft.com/office/officeart/2005/8/layout/matrix3"/>
    <dgm:cxn modelId="{E057385D-DF78-4EE0-A9D5-F48A3303D182}" srcId="{FBDB4B9E-4FCC-4488-8CF6-B42F8A414768}" destId="{329BF54E-3BAA-4C42-941D-9D57B93D33EB}" srcOrd="0" destOrd="0" parTransId="{57620657-E592-424E-8036-C78D714656E1}" sibTransId="{88514A11-2AA3-4739-A217-7320CDCE2FEF}"/>
    <dgm:cxn modelId="{49054487-EDEC-411A-9BA3-837303372CD9}" type="presOf" srcId="{329BF54E-3BAA-4C42-941D-9D57B93D33EB}" destId="{60BD13EA-3DE7-4B34-9EC3-5A5DD1B1883B}" srcOrd="0" destOrd="0" presId="urn:microsoft.com/office/officeart/2005/8/layout/matrix3"/>
    <dgm:cxn modelId="{E673C00C-C87C-4BE5-BAC5-EF40FF97490F}" srcId="{FBDB4B9E-4FCC-4488-8CF6-B42F8A414768}" destId="{EB569CDB-1DF1-426C-AF53-6A72F32CA08B}" srcOrd="3" destOrd="0" parTransId="{ADE9D89E-0A76-413C-B38F-05589502FE30}" sibTransId="{FEEAB2E8-8C79-4B07-B8DD-CF455A8D2DED}"/>
    <dgm:cxn modelId="{068580CC-4B83-490A-8802-3874F693AE1F}" type="presOf" srcId="{62F1F5B2-6B89-4534-BF5F-056CAA4D6A1D}" destId="{871A1927-1C88-43CC-972D-4F83328A2B04}" srcOrd="0" destOrd="0" presId="urn:microsoft.com/office/officeart/2005/8/layout/matrix3"/>
    <dgm:cxn modelId="{ADE9637E-54C7-4F8E-867F-CA4EA15653C1}" srcId="{FBDB4B9E-4FCC-4488-8CF6-B42F8A414768}" destId="{62F1F5B2-6B89-4534-BF5F-056CAA4D6A1D}" srcOrd="1" destOrd="0" parTransId="{08F96B78-963D-498F-8462-4917BB10E133}" sibTransId="{0B195F44-8E67-4A58-85C4-2A4446FC9F54}"/>
    <dgm:cxn modelId="{65AAB4ED-956D-44B1-9E86-D957AEA98381}" srcId="{FBDB4B9E-4FCC-4488-8CF6-B42F8A414768}" destId="{B0DF8151-6DDD-48A7-80A8-F6A82D95284B}" srcOrd="2" destOrd="0" parTransId="{132FE329-A3E2-45C7-884A-17D8A276250E}" sibTransId="{A28A3290-1616-4866-9EB8-ED996995C012}"/>
    <dgm:cxn modelId="{944E5D5B-4F31-487D-8D98-2EDB42E039FD}" type="presParOf" srcId="{D037167F-F64F-42F6-8257-512C7BEE20FC}" destId="{F8D519D6-2E60-46BC-9C5D-EF0366673226}" srcOrd="0" destOrd="0" presId="urn:microsoft.com/office/officeart/2005/8/layout/matrix3"/>
    <dgm:cxn modelId="{40388973-CFDE-43C7-99F3-26D6E79E57F4}" type="presParOf" srcId="{D037167F-F64F-42F6-8257-512C7BEE20FC}" destId="{60BD13EA-3DE7-4B34-9EC3-5A5DD1B1883B}" srcOrd="1" destOrd="0" presId="urn:microsoft.com/office/officeart/2005/8/layout/matrix3"/>
    <dgm:cxn modelId="{B410B8B6-A630-4050-B35F-EB15D2831170}" type="presParOf" srcId="{D037167F-F64F-42F6-8257-512C7BEE20FC}" destId="{871A1927-1C88-43CC-972D-4F83328A2B04}" srcOrd="2" destOrd="0" presId="urn:microsoft.com/office/officeart/2005/8/layout/matrix3"/>
    <dgm:cxn modelId="{76B1D64E-EB52-4C6F-9A59-7F24DAD351C8}" type="presParOf" srcId="{D037167F-F64F-42F6-8257-512C7BEE20FC}" destId="{FE9FBAF5-6754-4C35-9C00-1C19B1E3718E}" srcOrd="3" destOrd="0" presId="urn:microsoft.com/office/officeart/2005/8/layout/matrix3"/>
    <dgm:cxn modelId="{3D2DA557-9EFE-40BA-881C-870E4D9C6421}" type="presParOf" srcId="{D037167F-F64F-42F6-8257-512C7BEE20FC}" destId="{6FCFC725-08E4-4D22-9F76-6F20E9883340}" srcOrd="4" destOrd="0" presId="urn:microsoft.com/office/officeart/2005/8/layout/matrix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C8BF847-83F5-4E81-A62B-68D462A56B90}" type="doc">
      <dgm:prSet loTypeId="urn:microsoft.com/office/officeart/2005/8/layout/matrix3" loCatId="matrix" qsTypeId="urn:microsoft.com/office/officeart/2005/8/quickstyle/simple5" qsCatId="simple" csTypeId="urn:microsoft.com/office/officeart/2005/8/colors/accent0_2" csCatId="mainScheme" phldr="1"/>
      <dgm:spPr/>
      <dgm:t>
        <a:bodyPr/>
        <a:lstStyle/>
        <a:p>
          <a:endParaRPr lang="en-IN"/>
        </a:p>
      </dgm:t>
    </dgm:pt>
    <dgm:pt modelId="{E274A6C4-0593-4247-88F5-626388F30D90}">
      <dgm:prSet phldrT="[Text]"/>
      <dgm:spPr/>
      <dgm:t>
        <a:bodyPr anchor="t"/>
        <a:lstStyle/>
        <a:p>
          <a:r>
            <a:rPr lang="en-IN" b="1" dirty="0" smtClean="0">
              <a:solidFill>
                <a:srgbClr val="FF0000"/>
              </a:solidFill>
              <a:latin typeface="Times New Roman" panose="02020603050405020304" pitchFamily="18" charset="0"/>
              <a:cs typeface="Times New Roman" panose="02020603050405020304" pitchFamily="18" charset="0"/>
            </a:rPr>
            <a:t>Purpose</a:t>
          </a:r>
        </a:p>
        <a:p>
          <a:r>
            <a:rPr lang="en-US" b="1" dirty="0" smtClean="0">
              <a:latin typeface="Times New Roman" panose="02020603050405020304" pitchFamily="18" charset="0"/>
              <a:cs typeface="Times New Roman" panose="02020603050405020304" pitchFamily="18" charset="0"/>
            </a:rPr>
            <a:t>For Scrum Team to craft a Sprint Goal and create a plan to achieve it</a:t>
          </a:r>
          <a:endParaRPr lang="en-IN" b="1" dirty="0">
            <a:latin typeface="Times New Roman" panose="02020603050405020304" pitchFamily="18" charset="0"/>
            <a:cs typeface="Times New Roman" panose="02020603050405020304" pitchFamily="18" charset="0"/>
          </a:endParaRPr>
        </a:p>
      </dgm:t>
    </dgm:pt>
    <dgm:pt modelId="{E8878363-5BF4-4085-B847-31F197D0BDB9}" cxnId="{643D6669-F6B1-4B02-BA7C-5CFEE431900A}" type="parTrans">
      <dgm:prSet/>
      <dgm:spPr/>
      <dgm:t>
        <a:bodyPr/>
        <a:lstStyle/>
        <a:p>
          <a:endParaRPr lang="en-IN" b="1">
            <a:latin typeface="Times New Roman" panose="02020603050405020304" pitchFamily="18" charset="0"/>
            <a:cs typeface="Times New Roman" panose="02020603050405020304" pitchFamily="18" charset="0"/>
          </a:endParaRPr>
        </a:p>
      </dgm:t>
    </dgm:pt>
    <dgm:pt modelId="{FE59275D-BC94-4D9A-9CFC-1851D2E9EFBC}" cxnId="{643D6669-F6B1-4B02-BA7C-5CFEE431900A}" type="sibTrans">
      <dgm:prSet/>
      <dgm:spPr/>
      <dgm:t>
        <a:bodyPr/>
        <a:lstStyle/>
        <a:p>
          <a:endParaRPr lang="en-IN" b="1">
            <a:latin typeface="Times New Roman" panose="02020603050405020304" pitchFamily="18" charset="0"/>
            <a:cs typeface="Times New Roman" panose="02020603050405020304" pitchFamily="18" charset="0"/>
          </a:endParaRPr>
        </a:p>
      </dgm:t>
    </dgm:pt>
    <dgm:pt modelId="{F0809E85-BDB9-477F-941D-D44B03B7DEE9}">
      <dgm:prSet phldrT="[Text]"/>
      <dgm:spPr/>
      <dgm:t>
        <a:bodyPr anchor="t"/>
        <a:lstStyle/>
        <a:p>
          <a:r>
            <a:rPr lang="en-IN" b="1" dirty="0" smtClean="0">
              <a:solidFill>
                <a:srgbClr val="FF0000"/>
              </a:solidFill>
              <a:latin typeface="Times New Roman" panose="02020603050405020304" pitchFamily="18" charset="0"/>
              <a:cs typeface="Times New Roman" panose="02020603050405020304" pitchFamily="18" charset="0"/>
            </a:rPr>
            <a:t>Participants</a:t>
          </a:r>
        </a:p>
        <a:p>
          <a:r>
            <a:rPr lang="en-IN" b="1" dirty="0" smtClean="0">
              <a:latin typeface="Times New Roman" panose="02020603050405020304" pitchFamily="18" charset="0"/>
              <a:cs typeface="Times New Roman" panose="02020603050405020304" pitchFamily="18" charset="0"/>
            </a:rPr>
            <a:t>Scrum Team</a:t>
          </a:r>
          <a:endParaRPr lang="en-IN" b="1" dirty="0">
            <a:latin typeface="Times New Roman" panose="02020603050405020304" pitchFamily="18" charset="0"/>
            <a:cs typeface="Times New Roman" panose="02020603050405020304" pitchFamily="18" charset="0"/>
          </a:endParaRPr>
        </a:p>
      </dgm:t>
    </dgm:pt>
    <dgm:pt modelId="{A8639B2C-98E3-43C8-B73D-28900B96B16E}" cxnId="{CE2A72D6-D5DF-43E7-9327-ED04546D8240}" type="parTrans">
      <dgm:prSet/>
      <dgm:spPr/>
      <dgm:t>
        <a:bodyPr/>
        <a:lstStyle/>
        <a:p>
          <a:endParaRPr lang="en-IN" b="1">
            <a:latin typeface="Times New Roman" panose="02020603050405020304" pitchFamily="18" charset="0"/>
            <a:cs typeface="Times New Roman" panose="02020603050405020304" pitchFamily="18" charset="0"/>
          </a:endParaRPr>
        </a:p>
      </dgm:t>
    </dgm:pt>
    <dgm:pt modelId="{8FF76235-8C64-42BA-A5BC-0387807C1436}" cxnId="{CE2A72D6-D5DF-43E7-9327-ED04546D8240}" type="sibTrans">
      <dgm:prSet/>
      <dgm:spPr/>
      <dgm:t>
        <a:bodyPr/>
        <a:lstStyle/>
        <a:p>
          <a:endParaRPr lang="en-IN" b="1">
            <a:latin typeface="Times New Roman" panose="02020603050405020304" pitchFamily="18" charset="0"/>
            <a:cs typeface="Times New Roman" panose="02020603050405020304" pitchFamily="18" charset="0"/>
          </a:endParaRPr>
        </a:p>
      </dgm:t>
    </dgm:pt>
    <dgm:pt modelId="{85796280-DE8E-4EDA-85B1-F6C0D905143C}">
      <dgm:prSet phldrT="[Text]"/>
      <dgm:spPr/>
      <dgm:t>
        <a:bodyPr anchor="t"/>
        <a:lstStyle/>
        <a:p>
          <a:r>
            <a:rPr lang="en-IN" b="1" dirty="0" smtClean="0">
              <a:solidFill>
                <a:srgbClr val="FF0000"/>
              </a:solidFill>
              <a:latin typeface="Times New Roman" panose="02020603050405020304" pitchFamily="18" charset="0"/>
              <a:cs typeface="Times New Roman" panose="02020603050405020304" pitchFamily="18" charset="0"/>
            </a:rPr>
            <a:t>Inputs</a:t>
          </a:r>
        </a:p>
        <a:p>
          <a:r>
            <a:rPr lang="en-IN" b="1" dirty="0" smtClean="0">
              <a:latin typeface="Times New Roman" panose="02020603050405020304" pitchFamily="18" charset="0"/>
              <a:cs typeface="Times New Roman" panose="02020603050405020304" pitchFamily="18" charset="0"/>
            </a:rPr>
            <a:t>Product Backlog, Capacity, Product Increment</a:t>
          </a:r>
          <a:endParaRPr lang="en-IN" b="1" dirty="0">
            <a:latin typeface="Times New Roman" panose="02020603050405020304" pitchFamily="18" charset="0"/>
            <a:cs typeface="Times New Roman" panose="02020603050405020304" pitchFamily="18" charset="0"/>
          </a:endParaRPr>
        </a:p>
      </dgm:t>
    </dgm:pt>
    <dgm:pt modelId="{A12F3DC0-44AB-4905-9468-CDB9E256B545}" cxnId="{978B7890-1DC5-4030-B767-3634951E2083}" type="parTrans">
      <dgm:prSet/>
      <dgm:spPr/>
      <dgm:t>
        <a:bodyPr/>
        <a:lstStyle/>
        <a:p>
          <a:endParaRPr lang="en-IN" b="1">
            <a:latin typeface="Times New Roman" panose="02020603050405020304" pitchFamily="18" charset="0"/>
            <a:cs typeface="Times New Roman" panose="02020603050405020304" pitchFamily="18" charset="0"/>
          </a:endParaRPr>
        </a:p>
      </dgm:t>
    </dgm:pt>
    <dgm:pt modelId="{F9C80E13-7F65-4E24-BD89-6EAA54C1ED9B}" cxnId="{978B7890-1DC5-4030-B767-3634951E2083}" type="sibTrans">
      <dgm:prSet/>
      <dgm:spPr/>
      <dgm:t>
        <a:bodyPr/>
        <a:lstStyle/>
        <a:p>
          <a:endParaRPr lang="en-IN" b="1">
            <a:latin typeface="Times New Roman" panose="02020603050405020304" pitchFamily="18" charset="0"/>
            <a:cs typeface="Times New Roman" panose="02020603050405020304" pitchFamily="18" charset="0"/>
          </a:endParaRPr>
        </a:p>
      </dgm:t>
    </dgm:pt>
    <dgm:pt modelId="{16845FBF-2C77-412C-A18A-DA8D7BEEBA26}">
      <dgm:prSet phldrT="[Text]"/>
      <dgm:spPr/>
      <dgm:t>
        <a:bodyPr anchor="t"/>
        <a:lstStyle/>
        <a:p>
          <a:r>
            <a:rPr lang="en-IN" b="1" dirty="0" smtClean="0">
              <a:solidFill>
                <a:srgbClr val="FF0000"/>
              </a:solidFill>
              <a:latin typeface="Times New Roman" panose="02020603050405020304" pitchFamily="18" charset="0"/>
              <a:cs typeface="Times New Roman" panose="02020603050405020304" pitchFamily="18" charset="0"/>
            </a:rPr>
            <a:t>Outputs</a:t>
          </a:r>
        </a:p>
        <a:p>
          <a:r>
            <a:rPr lang="en-IN" b="1" dirty="0" smtClean="0">
              <a:latin typeface="Times New Roman" panose="02020603050405020304" pitchFamily="18" charset="0"/>
              <a:cs typeface="Times New Roman" panose="02020603050405020304" pitchFamily="18" charset="0"/>
            </a:rPr>
            <a:t>Sprint Goal, Sprint Backlog, Sprint </a:t>
          </a:r>
          <a:r>
            <a:rPr lang="en-IN" b="1" dirty="0" err="1" smtClean="0">
              <a:latin typeface="Times New Roman" panose="02020603050405020304" pitchFamily="18" charset="0"/>
              <a:cs typeface="Times New Roman" panose="02020603050405020304" pitchFamily="18" charset="0"/>
            </a:rPr>
            <a:t>Burndown</a:t>
          </a:r>
          <a:endParaRPr lang="en-IN" b="1" dirty="0">
            <a:latin typeface="Times New Roman" panose="02020603050405020304" pitchFamily="18" charset="0"/>
            <a:cs typeface="Times New Roman" panose="02020603050405020304" pitchFamily="18" charset="0"/>
          </a:endParaRPr>
        </a:p>
      </dgm:t>
    </dgm:pt>
    <dgm:pt modelId="{6D050433-DC93-47BA-B97B-A48290DB61E5}" cxnId="{08BF2B95-D047-4048-A5A2-ACA4E6A82450}" type="parTrans">
      <dgm:prSet/>
      <dgm:spPr/>
      <dgm:t>
        <a:bodyPr/>
        <a:lstStyle/>
        <a:p>
          <a:endParaRPr lang="en-IN" b="1">
            <a:latin typeface="Times New Roman" panose="02020603050405020304" pitchFamily="18" charset="0"/>
            <a:cs typeface="Times New Roman" panose="02020603050405020304" pitchFamily="18" charset="0"/>
          </a:endParaRPr>
        </a:p>
      </dgm:t>
    </dgm:pt>
    <dgm:pt modelId="{40732548-2179-4323-92E5-47804EB2BD71}" cxnId="{08BF2B95-D047-4048-A5A2-ACA4E6A82450}" type="sibTrans">
      <dgm:prSet/>
      <dgm:spPr/>
      <dgm:t>
        <a:bodyPr/>
        <a:lstStyle/>
        <a:p>
          <a:endParaRPr lang="en-IN" b="1">
            <a:latin typeface="Times New Roman" panose="02020603050405020304" pitchFamily="18" charset="0"/>
            <a:cs typeface="Times New Roman" panose="02020603050405020304" pitchFamily="18" charset="0"/>
          </a:endParaRPr>
        </a:p>
      </dgm:t>
    </dgm:pt>
    <dgm:pt modelId="{018EA93C-EA56-4ABE-8C96-9ABF27998B8D}" type="pres">
      <dgm:prSet presAssocID="{3C8BF847-83F5-4E81-A62B-68D462A56B90}" presName="matrix" presStyleCnt="0">
        <dgm:presLayoutVars>
          <dgm:chMax val="1"/>
          <dgm:dir/>
          <dgm:resizeHandles val="exact"/>
        </dgm:presLayoutVars>
      </dgm:prSet>
      <dgm:spPr/>
      <dgm:t>
        <a:bodyPr/>
        <a:lstStyle/>
        <a:p>
          <a:endParaRPr lang="en-US"/>
        </a:p>
      </dgm:t>
    </dgm:pt>
    <dgm:pt modelId="{94366B2B-9DC8-433B-A45E-83FA4BC80DE2}" type="pres">
      <dgm:prSet presAssocID="{3C8BF847-83F5-4E81-A62B-68D462A56B90}" presName="diamond" presStyleLbl="bgShp" presStyleIdx="0" presStyleCnt="1"/>
      <dgm:spPr/>
      <dgm:t>
        <a:bodyPr/>
        <a:lstStyle/>
        <a:p>
          <a:endParaRPr lang="en-US"/>
        </a:p>
      </dgm:t>
    </dgm:pt>
    <dgm:pt modelId="{946131E0-F363-4F33-918D-1D2AE0A60496}" type="pres">
      <dgm:prSet presAssocID="{3C8BF847-83F5-4E81-A62B-68D462A56B90}" presName="quad1" presStyleLbl="node1" presStyleIdx="0" presStyleCnt="4">
        <dgm:presLayoutVars>
          <dgm:chMax val="0"/>
          <dgm:chPref val="0"/>
          <dgm:bulletEnabled val="1"/>
        </dgm:presLayoutVars>
      </dgm:prSet>
      <dgm:spPr/>
      <dgm:t>
        <a:bodyPr/>
        <a:lstStyle/>
        <a:p>
          <a:endParaRPr lang="en-US"/>
        </a:p>
      </dgm:t>
    </dgm:pt>
    <dgm:pt modelId="{B78BD7DB-D67F-4F20-80D4-EE11E55A7085}" type="pres">
      <dgm:prSet presAssocID="{3C8BF847-83F5-4E81-A62B-68D462A56B90}" presName="quad2" presStyleLbl="node1" presStyleIdx="1" presStyleCnt="4">
        <dgm:presLayoutVars>
          <dgm:chMax val="0"/>
          <dgm:chPref val="0"/>
          <dgm:bulletEnabled val="1"/>
        </dgm:presLayoutVars>
      </dgm:prSet>
      <dgm:spPr/>
      <dgm:t>
        <a:bodyPr/>
        <a:lstStyle/>
        <a:p>
          <a:endParaRPr lang="en-US"/>
        </a:p>
      </dgm:t>
    </dgm:pt>
    <dgm:pt modelId="{B661B24D-D18B-445A-8CA6-0D3ECF0C7D33}" type="pres">
      <dgm:prSet presAssocID="{3C8BF847-83F5-4E81-A62B-68D462A56B90}" presName="quad3" presStyleLbl="node1" presStyleIdx="2" presStyleCnt="4">
        <dgm:presLayoutVars>
          <dgm:chMax val="0"/>
          <dgm:chPref val="0"/>
          <dgm:bulletEnabled val="1"/>
        </dgm:presLayoutVars>
      </dgm:prSet>
      <dgm:spPr/>
      <dgm:t>
        <a:bodyPr/>
        <a:lstStyle/>
        <a:p>
          <a:endParaRPr lang="en-US"/>
        </a:p>
      </dgm:t>
    </dgm:pt>
    <dgm:pt modelId="{7AC60969-DB34-4647-AD90-D7719DE91ABE}" type="pres">
      <dgm:prSet presAssocID="{3C8BF847-83F5-4E81-A62B-68D462A56B90}" presName="quad4" presStyleLbl="node1" presStyleIdx="3" presStyleCnt="4">
        <dgm:presLayoutVars>
          <dgm:chMax val="0"/>
          <dgm:chPref val="0"/>
          <dgm:bulletEnabled val="1"/>
        </dgm:presLayoutVars>
      </dgm:prSet>
      <dgm:spPr/>
      <dgm:t>
        <a:bodyPr/>
        <a:lstStyle/>
        <a:p>
          <a:endParaRPr lang="en-US"/>
        </a:p>
      </dgm:t>
    </dgm:pt>
  </dgm:ptLst>
  <dgm:cxnLst>
    <dgm:cxn modelId="{643D6669-F6B1-4B02-BA7C-5CFEE431900A}" srcId="{3C8BF847-83F5-4E81-A62B-68D462A56B90}" destId="{E274A6C4-0593-4247-88F5-626388F30D90}" srcOrd="0" destOrd="0" parTransId="{E8878363-5BF4-4085-B847-31F197D0BDB9}" sibTransId="{FE59275D-BC94-4D9A-9CFC-1851D2E9EFBC}"/>
    <dgm:cxn modelId="{08BF2B95-D047-4048-A5A2-ACA4E6A82450}" srcId="{3C8BF847-83F5-4E81-A62B-68D462A56B90}" destId="{16845FBF-2C77-412C-A18A-DA8D7BEEBA26}" srcOrd="3" destOrd="0" parTransId="{6D050433-DC93-47BA-B97B-A48290DB61E5}" sibTransId="{40732548-2179-4323-92E5-47804EB2BD71}"/>
    <dgm:cxn modelId="{CE2A72D6-D5DF-43E7-9327-ED04546D8240}" srcId="{3C8BF847-83F5-4E81-A62B-68D462A56B90}" destId="{F0809E85-BDB9-477F-941D-D44B03B7DEE9}" srcOrd="1" destOrd="0" parTransId="{A8639B2C-98E3-43C8-B73D-28900B96B16E}" sibTransId="{8FF76235-8C64-42BA-A5BC-0387807C1436}"/>
    <dgm:cxn modelId="{A9881B7A-9A2E-4C0F-9E5B-4562D5FF4FC4}" type="presOf" srcId="{3C8BF847-83F5-4E81-A62B-68D462A56B90}" destId="{018EA93C-EA56-4ABE-8C96-9ABF27998B8D}" srcOrd="0" destOrd="0" presId="urn:microsoft.com/office/officeart/2005/8/layout/matrix3"/>
    <dgm:cxn modelId="{978B7890-1DC5-4030-B767-3634951E2083}" srcId="{3C8BF847-83F5-4E81-A62B-68D462A56B90}" destId="{85796280-DE8E-4EDA-85B1-F6C0D905143C}" srcOrd="2" destOrd="0" parTransId="{A12F3DC0-44AB-4905-9468-CDB9E256B545}" sibTransId="{F9C80E13-7F65-4E24-BD89-6EAA54C1ED9B}"/>
    <dgm:cxn modelId="{10262BED-E94A-4091-AD76-866467E00092}" type="presOf" srcId="{E274A6C4-0593-4247-88F5-626388F30D90}" destId="{946131E0-F363-4F33-918D-1D2AE0A60496}" srcOrd="0" destOrd="0" presId="urn:microsoft.com/office/officeart/2005/8/layout/matrix3"/>
    <dgm:cxn modelId="{34811D1E-4D37-4D69-B4B7-219652ADDE3C}" type="presOf" srcId="{16845FBF-2C77-412C-A18A-DA8D7BEEBA26}" destId="{7AC60969-DB34-4647-AD90-D7719DE91ABE}" srcOrd="0" destOrd="0" presId="urn:microsoft.com/office/officeart/2005/8/layout/matrix3"/>
    <dgm:cxn modelId="{0A9D6BC7-47AE-46D1-9B4E-92AB42099E0F}" type="presOf" srcId="{F0809E85-BDB9-477F-941D-D44B03B7DEE9}" destId="{B78BD7DB-D67F-4F20-80D4-EE11E55A7085}" srcOrd="0" destOrd="0" presId="urn:microsoft.com/office/officeart/2005/8/layout/matrix3"/>
    <dgm:cxn modelId="{931795E4-0B23-4E6A-BD40-357C5C12767A}" type="presOf" srcId="{85796280-DE8E-4EDA-85B1-F6C0D905143C}" destId="{B661B24D-D18B-445A-8CA6-0D3ECF0C7D33}" srcOrd="0" destOrd="0" presId="urn:microsoft.com/office/officeart/2005/8/layout/matrix3"/>
    <dgm:cxn modelId="{5AD78DA8-F832-4077-9851-37FCAC524A9F}" type="presParOf" srcId="{018EA93C-EA56-4ABE-8C96-9ABF27998B8D}" destId="{94366B2B-9DC8-433B-A45E-83FA4BC80DE2}" srcOrd="0" destOrd="0" presId="urn:microsoft.com/office/officeart/2005/8/layout/matrix3"/>
    <dgm:cxn modelId="{3E03C746-4573-4D93-BCE9-D68E203EB84F}" type="presParOf" srcId="{018EA93C-EA56-4ABE-8C96-9ABF27998B8D}" destId="{946131E0-F363-4F33-918D-1D2AE0A60496}" srcOrd="1" destOrd="0" presId="urn:microsoft.com/office/officeart/2005/8/layout/matrix3"/>
    <dgm:cxn modelId="{592D600B-ABE7-4B7C-9F56-860DEBBE8136}" type="presParOf" srcId="{018EA93C-EA56-4ABE-8C96-9ABF27998B8D}" destId="{B78BD7DB-D67F-4F20-80D4-EE11E55A7085}" srcOrd="2" destOrd="0" presId="urn:microsoft.com/office/officeart/2005/8/layout/matrix3"/>
    <dgm:cxn modelId="{CB00EA5F-3F55-4821-A1E4-E847E2CB02D2}" type="presParOf" srcId="{018EA93C-EA56-4ABE-8C96-9ABF27998B8D}" destId="{B661B24D-D18B-445A-8CA6-0D3ECF0C7D33}" srcOrd="3" destOrd="0" presId="urn:microsoft.com/office/officeart/2005/8/layout/matrix3"/>
    <dgm:cxn modelId="{6852C942-B97C-4769-A763-CE4BE48E5327}" type="presParOf" srcId="{018EA93C-EA56-4ABE-8C96-9ABF27998B8D}" destId="{7AC60969-DB34-4647-AD90-D7719DE91ABE}" srcOrd="4" destOrd="0" presId="urn:microsoft.com/office/officeart/2005/8/layout/matrix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4C34701-53D0-4B09-8A3C-E0A5A019307C}" type="doc">
      <dgm:prSet loTypeId="urn:microsoft.com/office/officeart/2005/8/layout/matrix3" loCatId="matrix" qsTypeId="urn:microsoft.com/office/officeart/2005/8/quickstyle/simple5" qsCatId="simple" csTypeId="urn:microsoft.com/office/officeart/2005/8/colors/accent0_1" csCatId="mainScheme" phldr="1"/>
      <dgm:spPr/>
      <dgm:t>
        <a:bodyPr/>
        <a:lstStyle/>
        <a:p>
          <a:endParaRPr lang="en-IN"/>
        </a:p>
      </dgm:t>
    </dgm:pt>
    <dgm:pt modelId="{762F34A9-78BE-4880-A145-AF9F38A2876B}">
      <dgm:prSet phldrT="[Text]"/>
      <dgm:spPr/>
      <dgm:t>
        <a:bodyPr anchor="t"/>
        <a:lstStyle/>
        <a:p>
          <a:pPr algn="ctr"/>
          <a:r>
            <a:rPr lang="en-US" b="1" dirty="0" smtClean="0">
              <a:solidFill>
                <a:srgbClr val="FF0000"/>
              </a:solidFill>
              <a:latin typeface="Times New Roman" panose="02020603050405020304" pitchFamily="18" charset="0"/>
              <a:cs typeface="Times New Roman" panose="02020603050405020304" pitchFamily="18" charset="0"/>
            </a:rPr>
            <a:t>Purpose</a:t>
          </a:r>
        </a:p>
        <a:p>
          <a:pPr algn="ctr"/>
          <a:r>
            <a:rPr lang="en-US" b="1" dirty="0" smtClean="0">
              <a:latin typeface="Times New Roman" panose="02020603050405020304" pitchFamily="18" charset="0"/>
              <a:cs typeface="Times New Roman" panose="02020603050405020304" pitchFamily="18" charset="0"/>
            </a:rPr>
            <a:t>A formal opportunity to inspect the teams progress with respect to Sprint Goal</a:t>
          </a:r>
          <a:endParaRPr lang="en-IN" b="1" dirty="0">
            <a:latin typeface="Times New Roman" panose="02020603050405020304" pitchFamily="18" charset="0"/>
            <a:cs typeface="Times New Roman" panose="02020603050405020304" pitchFamily="18" charset="0"/>
          </a:endParaRPr>
        </a:p>
      </dgm:t>
    </dgm:pt>
    <dgm:pt modelId="{7EF15E26-F151-4534-8090-59CF0E002821}" cxnId="{4A396EEC-5468-48C6-A09F-2F8810A618EA}" type="parTrans">
      <dgm:prSet/>
      <dgm:spPr/>
      <dgm:t>
        <a:bodyPr/>
        <a:lstStyle/>
        <a:p>
          <a:endParaRPr lang="en-IN" b="1">
            <a:latin typeface="Times New Roman" panose="02020603050405020304" pitchFamily="18" charset="0"/>
            <a:cs typeface="Times New Roman" panose="02020603050405020304" pitchFamily="18" charset="0"/>
          </a:endParaRPr>
        </a:p>
      </dgm:t>
    </dgm:pt>
    <dgm:pt modelId="{A5DB842F-359F-4631-B4F3-303A8D1CB1D8}" cxnId="{4A396EEC-5468-48C6-A09F-2F8810A618EA}" type="sibTrans">
      <dgm:prSet/>
      <dgm:spPr/>
      <dgm:t>
        <a:bodyPr/>
        <a:lstStyle/>
        <a:p>
          <a:endParaRPr lang="en-IN" b="1">
            <a:latin typeface="Times New Roman" panose="02020603050405020304" pitchFamily="18" charset="0"/>
            <a:cs typeface="Times New Roman" panose="02020603050405020304" pitchFamily="18" charset="0"/>
          </a:endParaRPr>
        </a:p>
      </dgm:t>
    </dgm:pt>
    <dgm:pt modelId="{419C0F0C-6978-4FA3-B201-B32EE9E065EE}">
      <dgm:prSet phldrT="[Text]"/>
      <dgm:spPr/>
      <dgm:t>
        <a:bodyPr anchor="t"/>
        <a:lstStyle/>
        <a:p>
          <a:r>
            <a:rPr lang="en-US" b="1" dirty="0" smtClean="0">
              <a:solidFill>
                <a:srgbClr val="FF0000"/>
              </a:solidFill>
              <a:latin typeface="Times New Roman" panose="02020603050405020304" pitchFamily="18" charset="0"/>
              <a:cs typeface="Times New Roman" panose="02020603050405020304" pitchFamily="18" charset="0"/>
            </a:rPr>
            <a:t>Participants</a:t>
          </a:r>
        </a:p>
        <a:p>
          <a:r>
            <a:rPr lang="en-US" b="1" dirty="0" smtClean="0">
              <a:latin typeface="Times New Roman" panose="02020603050405020304" pitchFamily="18" charset="0"/>
              <a:cs typeface="Times New Roman" panose="02020603050405020304" pitchFamily="18" charset="0"/>
            </a:rPr>
            <a:t>Development Team, Scrum Master, Product Owner (optional)</a:t>
          </a:r>
          <a:endParaRPr lang="en-IN" b="1" dirty="0">
            <a:latin typeface="Times New Roman" panose="02020603050405020304" pitchFamily="18" charset="0"/>
            <a:cs typeface="Times New Roman" panose="02020603050405020304" pitchFamily="18" charset="0"/>
          </a:endParaRPr>
        </a:p>
      </dgm:t>
    </dgm:pt>
    <dgm:pt modelId="{1B62B3C1-8868-45CA-A7E6-461868A88215}" cxnId="{799BFC9D-94AB-4A68-B41E-5AAAEDE545F0}" type="parTrans">
      <dgm:prSet/>
      <dgm:spPr/>
      <dgm:t>
        <a:bodyPr/>
        <a:lstStyle/>
        <a:p>
          <a:endParaRPr lang="en-IN" b="1">
            <a:latin typeface="Times New Roman" panose="02020603050405020304" pitchFamily="18" charset="0"/>
            <a:cs typeface="Times New Roman" panose="02020603050405020304" pitchFamily="18" charset="0"/>
          </a:endParaRPr>
        </a:p>
      </dgm:t>
    </dgm:pt>
    <dgm:pt modelId="{C1C002FE-29B9-48FA-BA38-9B60188FEA33}" cxnId="{799BFC9D-94AB-4A68-B41E-5AAAEDE545F0}" type="sibTrans">
      <dgm:prSet/>
      <dgm:spPr/>
      <dgm:t>
        <a:bodyPr/>
        <a:lstStyle/>
        <a:p>
          <a:endParaRPr lang="en-IN" b="1">
            <a:latin typeface="Times New Roman" panose="02020603050405020304" pitchFamily="18" charset="0"/>
            <a:cs typeface="Times New Roman" panose="02020603050405020304" pitchFamily="18" charset="0"/>
          </a:endParaRPr>
        </a:p>
      </dgm:t>
    </dgm:pt>
    <dgm:pt modelId="{140E6A00-A889-4204-9D5F-17B0FCBA3DFD}">
      <dgm:prSet phldrT="[Text]"/>
      <dgm:spPr/>
      <dgm:t>
        <a:bodyPr anchor="t"/>
        <a:lstStyle/>
        <a:p>
          <a:r>
            <a:rPr lang="en-IN" b="1" dirty="0" smtClean="0">
              <a:solidFill>
                <a:srgbClr val="FF0000"/>
              </a:solidFill>
              <a:latin typeface="Times New Roman" panose="02020603050405020304" pitchFamily="18" charset="0"/>
              <a:cs typeface="Times New Roman" panose="02020603050405020304" pitchFamily="18" charset="0"/>
            </a:rPr>
            <a:t>Inputs</a:t>
          </a:r>
        </a:p>
        <a:p>
          <a:r>
            <a:rPr lang="en-IN" b="1" dirty="0" smtClean="0">
              <a:latin typeface="Times New Roman" panose="02020603050405020304" pitchFamily="18" charset="0"/>
              <a:cs typeface="Times New Roman" panose="02020603050405020304" pitchFamily="18" charset="0"/>
            </a:rPr>
            <a:t>Sprint Backlog, Sprint </a:t>
          </a:r>
          <a:r>
            <a:rPr lang="en-IN" b="1" dirty="0" err="1" smtClean="0">
              <a:latin typeface="Times New Roman" panose="02020603050405020304" pitchFamily="18" charset="0"/>
              <a:cs typeface="Times New Roman" panose="02020603050405020304" pitchFamily="18" charset="0"/>
            </a:rPr>
            <a:t>Burndown</a:t>
          </a:r>
          <a:endParaRPr lang="en-IN" b="1" dirty="0">
            <a:latin typeface="Times New Roman" panose="02020603050405020304" pitchFamily="18" charset="0"/>
            <a:cs typeface="Times New Roman" panose="02020603050405020304" pitchFamily="18" charset="0"/>
          </a:endParaRPr>
        </a:p>
      </dgm:t>
    </dgm:pt>
    <dgm:pt modelId="{27C2701F-ED7D-4238-8CA9-4D03A560CDB5}" cxnId="{7424837D-2508-4648-A435-9622B6C58016}" type="parTrans">
      <dgm:prSet/>
      <dgm:spPr/>
      <dgm:t>
        <a:bodyPr/>
        <a:lstStyle/>
        <a:p>
          <a:endParaRPr lang="en-IN" b="1">
            <a:latin typeface="Times New Roman" panose="02020603050405020304" pitchFamily="18" charset="0"/>
            <a:cs typeface="Times New Roman" panose="02020603050405020304" pitchFamily="18" charset="0"/>
          </a:endParaRPr>
        </a:p>
      </dgm:t>
    </dgm:pt>
    <dgm:pt modelId="{A8075736-1E34-4843-BCAA-6BD4C0497C81}" cxnId="{7424837D-2508-4648-A435-9622B6C58016}" type="sibTrans">
      <dgm:prSet/>
      <dgm:spPr/>
      <dgm:t>
        <a:bodyPr/>
        <a:lstStyle/>
        <a:p>
          <a:endParaRPr lang="en-IN" b="1">
            <a:latin typeface="Times New Roman" panose="02020603050405020304" pitchFamily="18" charset="0"/>
            <a:cs typeface="Times New Roman" panose="02020603050405020304" pitchFamily="18" charset="0"/>
          </a:endParaRPr>
        </a:p>
      </dgm:t>
    </dgm:pt>
    <dgm:pt modelId="{DC8F7FEE-EDCB-4F8A-901D-5F61A2CC8A37}">
      <dgm:prSet phldrT="[Text]"/>
      <dgm:spPr/>
      <dgm:t>
        <a:bodyPr anchor="t"/>
        <a:lstStyle/>
        <a:p>
          <a:r>
            <a:rPr lang="en-US" b="1" dirty="0" smtClean="0">
              <a:solidFill>
                <a:srgbClr val="FF0000"/>
              </a:solidFill>
              <a:latin typeface="Times New Roman" panose="02020603050405020304" pitchFamily="18" charset="0"/>
              <a:cs typeface="Times New Roman" panose="02020603050405020304" pitchFamily="18" charset="0"/>
            </a:rPr>
            <a:t>Output</a:t>
          </a:r>
        </a:p>
        <a:p>
          <a:r>
            <a:rPr lang="en-US" b="1" dirty="0" smtClean="0">
              <a:latin typeface="Times New Roman" panose="02020603050405020304" pitchFamily="18" charset="0"/>
              <a:cs typeface="Times New Roman" panose="02020603050405020304" pitchFamily="18" charset="0"/>
            </a:rPr>
            <a:t>Action item to resolve impediments</a:t>
          </a:r>
          <a:endParaRPr lang="en-IN" b="1" dirty="0">
            <a:latin typeface="Times New Roman" panose="02020603050405020304" pitchFamily="18" charset="0"/>
            <a:cs typeface="Times New Roman" panose="02020603050405020304" pitchFamily="18" charset="0"/>
          </a:endParaRPr>
        </a:p>
      </dgm:t>
    </dgm:pt>
    <dgm:pt modelId="{1F00BC16-097A-4159-B895-3E3D22016380}" cxnId="{28B4A9DF-A517-4643-AF91-4115639AA566}" type="parTrans">
      <dgm:prSet/>
      <dgm:spPr/>
      <dgm:t>
        <a:bodyPr/>
        <a:lstStyle/>
        <a:p>
          <a:endParaRPr lang="en-IN" b="1">
            <a:latin typeface="Times New Roman" panose="02020603050405020304" pitchFamily="18" charset="0"/>
            <a:cs typeface="Times New Roman" panose="02020603050405020304" pitchFamily="18" charset="0"/>
          </a:endParaRPr>
        </a:p>
      </dgm:t>
    </dgm:pt>
    <dgm:pt modelId="{7182DD8B-AFEE-449E-A6A1-36E90DA2500B}" cxnId="{28B4A9DF-A517-4643-AF91-4115639AA566}" type="sibTrans">
      <dgm:prSet/>
      <dgm:spPr/>
      <dgm:t>
        <a:bodyPr/>
        <a:lstStyle/>
        <a:p>
          <a:endParaRPr lang="en-IN" b="1">
            <a:latin typeface="Times New Roman" panose="02020603050405020304" pitchFamily="18" charset="0"/>
            <a:cs typeface="Times New Roman" panose="02020603050405020304" pitchFamily="18" charset="0"/>
          </a:endParaRPr>
        </a:p>
      </dgm:t>
    </dgm:pt>
    <dgm:pt modelId="{00B21038-8675-40F5-B1A3-D3C7E0EE693E}" type="pres">
      <dgm:prSet presAssocID="{64C34701-53D0-4B09-8A3C-E0A5A019307C}" presName="matrix" presStyleCnt="0">
        <dgm:presLayoutVars>
          <dgm:chMax val="1"/>
          <dgm:dir/>
          <dgm:resizeHandles val="exact"/>
        </dgm:presLayoutVars>
      </dgm:prSet>
      <dgm:spPr/>
      <dgm:t>
        <a:bodyPr/>
        <a:lstStyle/>
        <a:p>
          <a:endParaRPr lang="en-US"/>
        </a:p>
      </dgm:t>
    </dgm:pt>
    <dgm:pt modelId="{B69F15C5-EA52-4C69-8B56-6585ECA41A13}" type="pres">
      <dgm:prSet presAssocID="{64C34701-53D0-4B09-8A3C-E0A5A019307C}" presName="diamond" presStyleLbl="bgShp" presStyleIdx="0" presStyleCnt="1"/>
      <dgm:spPr/>
      <dgm:t>
        <a:bodyPr/>
        <a:lstStyle/>
        <a:p>
          <a:endParaRPr lang="en-US"/>
        </a:p>
      </dgm:t>
    </dgm:pt>
    <dgm:pt modelId="{7F4C17B4-C47B-4867-AA14-26D151D0AFAE}" type="pres">
      <dgm:prSet presAssocID="{64C34701-53D0-4B09-8A3C-E0A5A019307C}" presName="quad1" presStyleLbl="node1" presStyleIdx="0" presStyleCnt="4">
        <dgm:presLayoutVars>
          <dgm:chMax val="0"/>
          <dgm:chPref val="0"/>
          <dgm:bulletEnabled val="1"/>
        </dgm:presLayoutVars>
      </dgm:prSet>
      <dgm:spPr/>
      <dgm:t>
        <a:bodyPr/>
        <a:lstStyle/>
        <a:p>
          <a:endParaRPr lang="en-US"/>
        </a:p>
      </dgm:t>
    </dgm:pt>
    <dgm:pt modelId="{9AC14F7C-4B40-403B-81C6-1B89900558FA}" type="pres">
      <dgm:prSet presAssocID="{64C34701-53D0-4B09-8A3C-E0A5A019307C}" presName="quad2" presStyleLbl="node1" presStyleIdx="1" presStyleCnt="4">
        <dgm:presLayoutVars>
          <dgm:chMax val="0"/>
          <dgm:chPref val="0"/>
          <dgm:bulletEnabled val="1"/>
        </dgm:presLayoutVars>
      </dgm:prSet>
      <dgm:spPr/>
      <dgm:t>
        <a:bodyPr/>
        <a:lstStyle/>
        <a:p>
          <a:endParaRPr lang="en-US"/>
        </a:p>
      </dgm:t>
    </dgm:pt>
    <dgm:pt modelId="{AE09325B-CD6A-4159-B3D1-5F9407D9DB58}" type="pres">
      <dgm:prSet presAssocID="{64C34701-53D0-4B09-8A3C-E0A5A019307C}" presName="quad3" presStyleLbl="node1" presStyleIdx="2" presStyleCnt="4">
        <dgm:presLayoutVars>
          <dgm:chMax val="0"/>
          <dgm:chPref val="0"/>
          <dgm:bulletEnabled val="1"/>
        </dgm:presLayoutVars>
      </dgm:prSet>
      <dgm:spPr/>
      <dgm:t>
        <a:bodyPr/>
        <a:lstStyle/>
        <a:p>
          <a:endParaRPr lang="en-US"/>
        </a:p>
      </dgm:t>
    </dgm:pt>
    <dgm:pt modelId="{AFEC6493-78DA-4CB4-A281-47F02CE2513D}" type="pres">
      <dgm:prSet presAssocID="{64C34701-53D0-4B09-8A3C-E0A5A019307C}" presName="quad4" presStyleLbl="node1" presStyleIdx="3" presStyleCnt="4">
        <dgm:presLayoutVars>
          <dgm:chMax val="0"/>
          <dgm:chPref val="0"/>
          <dgm:bulletEnabled val="1"/>
        </dgm:presLayoutVars>
      </dgm:prSet>
      <dgm:spPr/>
      <dgm:t>
        <a:bodyPr/>
        <a:lstStyle/>
        <a:p>
          <a:endParaRPr lang="en-US"/>
        </a:p>
      </dgm:t>
    </dgm:pt>
  </dgm:ptLst>
  <dgm:cxnLst>
    <dgm:cxn modelId="{ED5C81FE-402B-4527-B541-EE9FCD0EF355}" type="presOf" srcId="{64C34701-53D0-4B09-8A3C-E0A5A019307C}" destId="{00B21038-8675-40F5-B1A3-D3C7E0EE693E}" srcOrd="0" destOrd="0" presId="urn:microsoft.com/office/officeart/2005/8/layout/matrix3"/>
    <dgm:cxn modelId="{28B4A9DF-A517-4643-AF91-4115639AA566}" srcId="{64C34701-53D0-4B09-8A3C-E0A5A019307C}" destId="{DC8F7FEE-EDCB-4F8A-901D-5F61A2CC8A37}" srcOrd="3" destOrd="0" parTransId="{1F00BC16-097A-4159-B895-3E3D22016380}" sibTransId="{7182DD8B-AFEE-449E-A6A1-36E90DA2500B}"/>
    <dgm:cxn modelId="{F36E7B70-CB73-4BB6-9304-1BDB56405389}" type="presOf" srcId="{140E6A00-A889-4204-9D5F-17B0FCBA3DFD}" destId="{AE09325B-CD6A-4159-B3D1-5F9407D9DB58}" srcOrd="0" destOrd="0" presId="urn:microsoft.com/office/officeart/2005/8/layout/matrix3"/>
    <dgm:cxn modelId="{799BFC9D-94AB-4A68-B41E-5AAAEDE545F0}" srcId="{64C34701-53D0-4B09-8A3C-E0A5A019307C}" destId="{419C0F0C-6978-4FA3-B201-B32EE9E065EE}" srcOrd="1" destOrd="0" parTransId="{1B62B3C1-8868-45CA-A7E6-461868A88215}" sibTransId="{C1C002FE-29B9-48FA-BA38-9B60188FEA33}"/>
    <dgm:cxn modelId="{D5BC552A-4D09-4277-9E73-0B22DA76A0FC}" type="presOf" srcId="{762F34A9-78BE-4880-A145-AF9F38A2876B}" destId="{7F4C17B4-C47B-4867-AA14-26D151D0AFAE}" srcOrd="0" destOrd="0" presId="urn:microsoft.com/office/officeart/2005/8/layout/matrix3"/>
    <dgm:cxn modelId="{86CE5DC5-8F50-4EBB-8E60-D0C3B9D64FD9}" type="presOf" srcId="{DC8F7FEE-EDCB-4F8A-901D-5F61A2CC8A37}" destId="{AFEC6493-78DA-4CB4-A281-47F02CE2513D}" srcOrd="0" destOrd="0" presId="urn:microsoft.com/office/officeart/2005/8/layout/matrix3"/>
    <dgm:cxn modelId="{4A396EEC-5468-48C6-A09F-2F8810A618EA}" srcId="{64C34701-53D0-4B09-8A3C-E0A5A019307C}" destId="{762F34A9-78BE-4880-A145-AF9F38A2876B}" srcOrd="0" destOrd="0" parTransId="{7EF15E26-F151-4534-8090-59CF0E002821}" sibTransId="{A5DB842F-359F-4631-B4F3-303A8D1CB1D8}"/>
    <dgm:cxn modelId="{7424837D-2508-4648-A435-9622B6C58016}" srcId="{64C34701-53D0-4B09-8A3C-E0A5A019307C}" destId="{140E6A00-A889-4204-9D5F-17B0FCBA3DFD}" srcOrd="2" destOrd="0" parTransId="{27C2701F-ED7D-4238-8CA9-4D03A560CDB5}" sibTransId="{A8075736-1E34-4843-BCAA-6BD4C0497C81}"/>
    <dgm:cxn modelId="{D800A5E2-9D13-4672-9BF8-21B4EF8668A7}" type="presOf" srcId="{419C0F0C-6978-4FA3-B201-B32EE9E065EE}" destId="{9AC14F7C-4B40-403B-81C6-1B89900558FA}" srcOrd="0" destOrd="0" presId="urn:microsoft.com/office/officeart/2005/8/layout/matrix3"/>
    <dgm:cxn modelId="{5B373A4B-3DF0-4768-847E-DAC3F7AA8E4B}" type="presParOf" srcId="{00B21038-8675-40F5-B1A3-D3C7E0EE693E}" destId="{B69F15C5-EA52-4C69-8B56-6585ECA41A13}" srcOrd="0" destOrd="0" presId="urn:microsoft.com/office/officeart/2005/8/layout/matrix3"/>
    <dgm:cxn modelId="{314A4CD6-5487-41DB-8984-EEBE86A163DC}" type="presParOf" srcId="{00B21038-8675-40F5-B1A3-D3C7E0EE693E}" destId="{7F4C17B4-C47B-4867-AA14-26D151D0AFAE}" srcOrd="1" destOrd="0" presId="urn:microsoft.com/office/officeart/2005/8/layout/matrix3"/>
    <dgm:cxn modelId="{E27C3763-77B1-44A6-8542-CB95BDF94771}" type="presParOf" srcId="{00B21038-8675-40F5-B1A3-D3C7E0EE693E}" destId="{9AC14F7C-4B40-403B-81C6-1B89900558FA}" srcOrd="2" destOrd="0" presId="urn:microsoft.com/office/officeart/2005/8/layout/matrix3"/>
    <dgm:cxn modelId="{2B302A33-7E67-4C93-B0C9-FF1C4C128217}" type="presParOf" srcId="{00B21038-8675-40F5-B1A3-D3C7E0EE693E}" destId="{AE09325B-CD6A-4159-B3D1-5F9407D9DB58}" srcOrd="3" destOrd="0" presId="urn:microsoft.com/office/officeart/2005/8/layout/matrix3"/>
    <dgm:cxn modelId="{5140E794-928A-42DD-AA4D-519E12B83FC8}" type="presParOf" srcId="{00B21038-8675-40F5-B1A3-D3C7E0EE693E}" destId="{AFEC6493-78DA-4CB4-A281-47F02CE2513D}" srcOrd="4" destOrd="0" presId="urn:microsoft.com/office/officeart/2005/8/layout/matrix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4EC1E44-5370-41B0-9364-39D529026386}" type="doc">
      <dgm:prSet loTypeId="urn:microsoft.com/office/officeart/2005/8/layout/matrix3" loCatId="matrix" qsTypeId="urn:microsoft.com/office/officeart/2005/8/quickstyle/simple5" qsCatId="simple" csTypeId="urn:microsoft.com/office/officeart/2005/8/colors/accent0_1" csCatId="mainScheme" phldr="1"/>
      <dgm:spPr/>
      <dgm:t>
        <a:bodyPr/>
        <a:lstStyle/>
        <a:p>
          <a:endParaRPr lang="en-IN"/>
        </a:p>
      </dgm:t>
    </dgm:pt>
    <dgm:pt modelId="{E6370AAC-1FEA-4088-914E-301BA63F1D96}">
      <dgm:prSet phldrT="[Text]"/>
      <dgm:spPr/>
      <dgm:t>
        <a:bodyPr anchor="t"/>
        <a:lstStyle/>
        <a:p>
          <a:r>
            <a:rPr lang="en-US" b="1" dirty="0" smtClean="0">
              <a:solidFill>
                <a:srgbClr val="FF0000"/>
              </a:solidFill>
              <a:latin typeface="Times New Roman" panose="02020603050405020304" pitchFamily="18" charset="0"/>
              <a:cs typeface="Times New Roman" panose="02020603050405020304" pitchFamily="18" charset="0"/>
            </a:rPr>
            <a:t>Purpose</a:t>
          </a:r>
        </a:p>
        <a:p>
          <a:r>
            <a:rPr lang="en-US" b="1" dirty="0" smtClean="0">
              <a:latin typeface="Times New Roman" panose="02020603050405020304" pitchFamily="18" charset="0"/>
              <a:cs typeface="Times New Roman" panose="02020603050405020304" pitchFamily="18" charset="0"/>
            </a:rPr>
            <a:t>For stakeholders to review the work done by the Scrum team and provide feedback</a:t>
          </a:r>
          <a:endParaRPr lang="en-IN" b="1" dirty="0">
            <a:latin typeface="Times New Roman" panose="02020603050405020304" pitchFamily="18" charset="0"/>
            <a:cs typeface="Times New Roman" panose="02020603050405020304" pitchFamily="18" charset="0"/>
          </a:endParaRPr>
        </a:p>
      </dgm:t>
    </dgm:pt>
    <dgm:pt modelId="{3F7CED8C-D566-43B3-8BC4-5ECAAA171DCA}" cxnId="{92D089DD-0211-44C4-8192-06A72C4FEA1E}" type="parTrans">
      <dgm:prSet/>
      <dgm:spPr/>
      <dgm:t>
        <a:bodyPr/>
        <a:lstStyle/>
        <a:p>
          <a:endParaRPr lang="en-IN" b="1">
            <a:latin typeface="Times New Roman" panose="02020603050405020304" pitchFamily="18" charset="0"/>
            <a:cs typeface="Times New Roman" panose="02020603050405020304" pitchFamily="18" charset="0"/>
          </a:endParaRPr>
        </a:p>
      </dgm:t>
    </dgm:pt>
    <dgm:pt modelId="{7EBE9801-A776-41AB-A88D-690577275B62}" cxnId="{92D089DD-0211-44C4-8192-06A72C4FEA1E}" type="sibTrans">
      <dgm:prSet/>
      <dgm:spPr/>
      <dgm:t>
        <a:bodyPr/>
        <a:lstStyle/>
        <a:p>
          <a:endParaRPr lang="en-IN" b="1">
            <a:latin typeface="Times New Roman" panose="02020603050405020304" pitchFamily="18" charset="0"/>
            <a:cs typeface="Times New Roman" panose="02020603050405020304" pitchFamily="18" charset="0"/>
          </a:endParaRPr>
        </a:p>
      </dgm:t>
    </dgm:pt>
    <dgm:pt modelId="{E6F3EF8C-6EEE-4742-BC84-945BD6018F77}">
      <dgm:prSet phldrT="[Text]"/>
      <dgm:spPr/>
      <dgm:t>
        <a:bodyPr anchor="t"/>
        <a:lstStyle/>
        <a:p>
          <a:r>
            <a:rPr lang="en-US" b="1" dirty="0" smtClean="0">
              <a:solidFill>
                <a:srgbClr val="FF0000"/>
              </a:solidFill>
              <a:latin typeface="Times New Roman" panose="02020603050405020304" pitchFamily="18" charset="0"/>
              <a:cs typeface="Times New Roman" panose="02020603050405020304" pitchFamily="18" charset="0"/>
            </a:rPr>
            <a:t>Participants</a:t>
          </a:r>
        </a:p>
        <a:p>
          <a:r>
            <a:rPr lang="en-US" b="1" dirty="0" smtClean="0">
              <a:latin typeface="Times New Roman" panose="02020603050405020304" pitchFamily="18" charset="0"/>
              <a:cs typeface="Times New Roman" panose="02020603050405020304" pitchFamily="18" charset="0"/>
            </a:rPr>
            <a:t> Scrum Team, Sponsors, Customers, End Users etc</a:t>
          </a:r>
          <a:endParaRPr lang="en-IN" b="1" dirty="0">
            <a:latin typeface="Times New Roman" panose="02020603050405020304" pitchFamily="18" charset="0"/>
            <a:cs typeface="Times New Roman" panose="02020603050405020304" pitchFamily="18" charset="0"/>
          </a:endParaRPr>
        </a:p>
      </dgm:t>
    </dgm:pt>
    <dgm:pt modelId="{CB8052FB-A0BF-4983-8706-7EAA146C2BB5}" cxnId="{F4C0ADF5-F8F9-41FE-8B47-5D7725AC231F}" type="parTrans">
      <dgm:prSet/>
      <dgm:spPr/>
      <dgm:t>
        <a:bodyPr/>
        <a:lstStyle/>
        <a:p>
          <a:endParaRPr lang="en-IN" b="1">
            <a:latin typeface="Times New Roman" panose="02020603050405020304" pitchFamily="18" charset="0"/>
            <a:cs typeface="Times New Roman" panose="02020603050405020304" pitchFamily="18" charset="0"/>
          </a:endParaRPr>
        </a:p>
      </dgm:t>
    </dgm:pt>
    <dgm:pt modelId="{CF356982-A94F-4DFC-A0F4-4C25FB33381A}" cxnId="{F4C0ADF5-F8F9-41FE-8B47-5D7725AC231F}" type="sibTrans">
      <dgm:prSet/>
      <dgm:spPr/>
      <dgm:t>
        <a:bodyPr/>
        <a:lstStyle/>
        <a:p>
          <a:endParaRPr lang="en-IN" b="1">
            <a:latin typeface="Times New Roman" panose="02020603050405020304" pitchFamily="18" charset="0"/>
            <a:cs typeface="Times New Roman" panose="02020603050405020304" pitchFamily="18" charset="0"/>
          </a:endParaRPr>
        </a:p>
      </dgm:t>
    </dgm:pt>
    <dgm:pt modelId="{CA3A9FB6-A954-4705-B00E-93AA537BF49C}">
      <dgm:prSet phldrT="[Text]"/>
      <dgm:spPr/>
      <dgm:t>
        <a:bodyPr anchor="t"/>
        <a:lstStyle/>
        <a:p>
          <a:r>
            <a:rPr lang="en-US" b="1" dirty="0" smtClean="0">
              <a:solidFill>
                <a:srgbClr val="FF0000"/>
              </a:solidFill>
              <a:latin typeface="Times New Roman" panose="02020603050405020304" pitchFamily="18" charset="0"/>
              <a:cs typeface="Times New Roman" panose="02020603050405020304" pitchFamily="18" charset="0"/>
            </a:rPr>
            <a:t>Inputs</a:t>
          </a:r>
        </a:p>
        <a:p>
          <a:r>
            <a:rPr lang="en-US" b="1" dirty="0" smtClean="0">
              <a:latin typeface="Times New Roman" panose="02020603050405020304" pitchFamily="18" charset="0"/>
              <a:cs typeface="Times New Roman" panose="02020603050405020304" pitchFamily="18" charset="0"/>
            </a:rPr>
            <a:t>Product Increment, Sprint Goal, Release </a:t>
          </a:r>
          <a:r>
            <a:rPr lang="en-US" b="1" dirty="0" err="1" smtClean="0">
              <a:latin typeface="Times New Roman" panose="02020603050405020304" pitchFamily="18" charset="0"/>
              <a:cs typeface="Times New Roman" panose="02020603050405020304" pitchFamily="18" charset="0"/>
            </a:rPr>
            <a:t>Burndown</a:t>
          </a:r>
          <a:endParaRPr lang="en-IN" b="1" dirty="0">
            <a:latin typeface="Times New Roman" panose="02020603050405020304" pitchFamily="18" charset="0"/>
            <a:cs typeface="Times New Roman" panose="02020603050405020304" pitchFamily="18" charset="0"/>
          </a:endParaRPr>
        </a:p>
      </dgm:t>
    </dgm:pt>
    <dgm:pt modelId="{B7CE2486-737D-44EA-87E9-D196C917B333}" cxnId="{E0E3F4E4-A819-4E44-87F6-AE290FA48458}" type="parTrans">
      <dgm:prSet/>
      <dgm:spPr/>
      <dgm:t>
        <a:bodyPr/>
        <a:lstStyle/>
        <a:p>
          <a:endParaRPr lang="en-IN" b="1">
            <a:latin typeface="Times New Roman" panose="02020603050405020304" pitchFamily="18" charset="0"/>
            <a:cs typeface="Times New Roman" panose="02020603050405020304" pitchFamily="18" charset="0"/>
          </a:endParaRPr>
        </a:p>
      </dgm:t>
    </dgm:pt>
    <dgm:pt modelId="{30829B76-EB8C-4BC1-B88D-5DAB6118BDC8}" cxnId="{E0E3F4E4-A819-4E44-87F6-AE290FA48458}" type="sibTrans">
      <dgm:prSet/>
      <dgm:spPr/>
      <dgm:t>
        <a:bodyPr/>
        <a:lstStyle/>
        <a:p>
          <a:endParaRPr lang="en-IN" b="1">
            <a:latin typeface="Times New Roman" panose="02020603050405020304" pitchFamily="18" charset="0"/>
            <a:cs typeface="Times New Roman" panose="02020603050405020304" pitchFamily="18" charset="0"/>
          </a:endParaRPr>
        </a:p>
      </dgm:t>
    </dgm:pt>
    <dgm:pt modelId="{E506E785-D7D2-4713-AAFE-B5403D5332A4}">
      <dgm:prSet phldrT="[Text]"/>
      <dgm:spPr/>
      <dgm:t>
        <a:bodyPr anchor="t"/>
        <a:lstStyle/>
        <a:p>
          <a:r>
            <a:rPr lang="en-IN" b="1" dirty="0" smtClean="0">
              <a:solidFill>
                <a:srgbClr val="FF0000"/>
              </a:solidFill>
              <a:latin typeface="Times New Roman" panose="02020603050405020304" pitchFamily="18" charset="0"/>
              <a:cs typeface="Times New Roman" panose="02020603050405020304" pitchFamily="18" charset="0"/>
            </a:rPr>
            <a:t>Output</a:t>
          </a:r>
        </a:p>
        <a:p>
          <a:r>
            <a:rPr lang="en-IN" b="1" dirty="0" smtClean="0">
              <a:latin typeface="Times New Roman" panose="02020603050405020304" pitchFamily="18" charset="0"/>
              <a:cs typeface="Times New Roman" panose="02020603050405020304" pitchFamily="18" charset="0"/>
            </a:rPr>
            <a:t> Updated Product Backlog</a:t>
          </a:r>
          <a:endParaRPr lang="en-IN" b="1" dirty="0">
            <a:latin typeface="Times New Roman" panose="02020603050405020304" pitchFamily="18" charset="0"/>
            <a:cs typeface="Times New Roman" panose="02020603050405020304" pitchFamily="18" charset="0"/>
          </a:endParaRPr>
        </a:p>
      </dgm:t>
    </dgm:pt>
    <dgm:pt modelId="{5406B81D-E45A-470A-B004-3F0506F0EDB0}" cxnId="{4DE70336-2D0F-419B-A65B-E20D039BEDF0}" type="parTrans">
      <dgm:prSet/>
      <dgm:spPr/>
      <dgm:t>
        <a:bodyPr/>
        <a:lstStyle/>
        <a:p>
          <a:endParaRPr lang="en-IN" b="1">
            <a:latin typeface="Times New Roman" panose="02020603050405020304" pitchFamily="18" charset="0"/>
            <a:cs typeface="Times New Roman" panose="02020603050405020304" pitchFamily="18" charset="0"/>
          </a:endParaRPr>
        </a:p>
      </dgm:t>
    </dgm:pt>
    <dgm:pt modelId="{2CF7D439-817A-4940-8A44-F2F7F536D269}" cxnId="{4DE70336-2D0F-419B-A65B-E20D039BEDF0}" type="sibTrans">
      <dgm:prSet/>
      <dgm:spPr/>
      <dgm:t>
        <a:bodyPr/>
        <a:lstStyle/>
        <a:p>
          <a:endParaRPr lang="en-IN" b="1">
            <a:latin typeface="Times New Roman" panose="02020603050405020304" pitchFamily="18" charset="0"/>
            <a:cs typeface="Times New Roman" panose="02020603050405020304" pitchFamily="18" charset="0"/>
          </a:endParaRPr>
        </a:p>
      </dgm:t>
    </dgm:pt>
    <dgm:pt modelId="{93614203-B75D-4DDE-A146-EA76637529BC}" type="pres">
      <dgm:prSet presAssocID="{94EC1E44-5370-41B0-9364-39D529026386}" presName="matrix" presStyleCnt="0">
        <dgm:presLayoutVars>
          <dgm:chMax val="1"/>
          <dgm:dir/>
          <dgm:resizeHandles val="exact"/>
        </dgm:presLayoutVars>
      </dgm:prSet>
      <dgm:spPr/>
      <dgm:t>
        <a:bodyPr/>
        <a:lstStyle/>
        <a:p>
          <a:endParaRPr lang="en-US"/>
        </a:p>
      </dgm:t>
    </dgm:pt>
    <dgm:pt modelId="{A475D30C-9125-4C64-9458-96B61BB1611A}" type="pres">
      <dgm:prSet presAssocID="{94EC1E44-5370-41B0-9364-39D529026386}" presName="diamond" presStyleLbl="bgShp" presStyleIdx="0" presStyleCnt="1"/>
      <dgm:spPr/>
      <dgm:t>
        <a:bodyPr/>
        <a:lstStyle/>
        <a:p>
          <a:endParaRPr lang="en-US"/>
        </a:p>
      </dgm:t>
    </dgm:pt>
    <dgm:pt modelId="{FA42AE69-92D1-4D4C-9608-C5BDC742BB24}" type="pres">
      <dgm:prSet presAssocID="{94EC1E44-5370-41B0-9364-39D529026386}" presName="quad1" presStyleLbl="node1" presStyleIdx="0" presStyleCnt="4">
        <dgm:presLayoutVars>
          <dgm:chMax val="0"/>
          <dgm:chPref val="0"/>
          <dgm:bulletEnabled val="1"/>
        </dgm:presLayoutVars>
      </dgm:prSet>
      <dgm:spPr/>
      <dgm:t>
        <a:bodyPr/>
        <a:lstStyle/>
        <a:p>
          <a:endParaRPr lang="en-US"/>
        </a:p>
      </dgm:t>
    </dgm:pt>
    <dgm:pt modelId="{5FF607BA-5A1D-479D-8D77-D51319751C95}" type="pres">
      <dgm:prSet presAssocID="{94EC1E44-5370-41B0-9364-39D529026386}" presName="quad2" presStyleLbl="node1" presStyleIdx="1" presStyleCnt="4">
        <dgm:presLayoutVars>
          <dgm:chMax val="0"/>
          <dgm:chPref val="0"/>
          <dgm:bulletEnabled val="1"/>
        </dgm:presLayoutVars>
      </dgm:prSet>
      <dgm:spPr/>
      <dgm:t>
        <a:bodyPr/>
        <a:lstStyle/>
        <a:p>
          <a:endParaRPr lang="en-US"/>
        </a:p>
      </dgm:t>
    </dgm:pt>
    <dgm:pt modelId="{6526C860-B13C-4043-885B-9FFE9806172A}" type="pres">
      <dgm:prSet presAssocID="{94EC1E44-5370-41B0-9364-39D529026386}" presName="quad3" presStyleLbl="node1" presStyleIdx="2" presStyleCnt="4">
        <dgm:presLayoutVars>
          <dgm:chMax val="0"/>
          <dgm:chPref val="0"/>
          <dgm:bulletEnabled val="1"/>
        </dgm:presLayoutVars>
      </dgm:prSet>
      <dgm:spPr/>
      <dgm:t>
        <a:bodyPr/>
        <a:lstStyle/>
        <a:p>
          <a:endParaRPr lang="en-US"/>
        </a:p>
      </dgm:t>
    </dgm:pt>
    <dgm:pt modelId="{5B8E4015-93B4-4271-BFBC-3A74D3D26A7E}" type="pres">
      <dgm:prSet presAssocID="{94EC1E44-5370-41B0-9364-39D529026386}" presName="quad4" presStyleLbl="node1" presStyleIdx="3" presStyleCnt="4">
        <dgm:presLayoutVars>
          <dgm:chMax val="0"/>
          <dgm:chPref val="0"/>
          <dgm:bulletEnabled val="1"/>
        </dgm:presLayoutVars>
      </dgm:prSet>
      <dgm:spPr/>
      <dgm:t>
        <a:bodyPr/>
        <a:lstStyle/>
        <a:p>
          <a:endParaRPr lang="en-US"/>
        </a:p>
      </dgm:t>
    </dgm:pt>
  </dgm:ptLst>
  <dgm:cxnLst>
    <dgm:cxn modelId="{5CD3222E-8613-493C-906F-5131BBB77A2F}" type="presOf" srcId="{94EC1E44-5370-41B0-9364-39D529026386}" destId="{93614203-B75D-4DDE-A146-EA76637529BC}" srcOrd="0" destOrd="0" presId="urn:microsoft.com/office/officeart/2005/8/layout/matrix3"/>
    <dgm:cxn modelId="{3BE603EE-A456-4BD3-B919-D2C7F5EA7694}" type="presOf" srcId="{E6370AAC-1FEA-4088-914E-301BA63F1D96}" destId="{FA42AE69-92D1-4D4C-9608-C5BDC742BB24}" srcOrd="0" destOrd="0" presId="urn:microsoft.com/office/officeart/2005/8/layout/matrix3"/>
    <dgm:cxn modelId="{1FFA2110-C84A-4663-B764-72F716980311}" type="presOf" srcId="{E6F3EF8C-6EEE-4742-BC84-945BD6018F77}" destId="{5FF607BA-5A1D-479D-8D77-D51319751C95}" srcOrd="0" destOrd="0" presId="urn:microsoft.com/office/officeart/2005/8/layout/matrix3"/>
    <dgm:cxn modelId="{92D089DD-0211-44C4-8192-06A72C4FEA1E}" srcId="{94EC1E44-5370-41B0-9364-39D529026386}" destId="{E6370AAC-1FEA-4088-914E-301BA63F1D96}" srcOrd="0" destOrd="0" parTransId="{3F7CED8C-D566-43B3-8BC4-5ECAAA171DCA}" sibTransId="{7EBE9801-A776-41AB-A88D-690577275B62}"/>
    <dgm:cxn modelId="{4DE70336-2D0F-419B-A65B-E20D039BEDF0}" srcId="{94EC1E44-5370-41B0-9364-39D529026386}" destId="{E506E785-D7D2-4713-AAFE-B5403D5332A4}" srcOrd="3" destOrd="0" parTransId="{5406B81D-E45A-470A-B004-3F0506F0EDB0}" sibTransId="{2CF7D439-817A-4940-8A44-F2F7F536D269}"/>
    <dgm:cxn modelId="{E0E3F4E4-A819-4E44-87F6-AE290FA48458}" srcId="{94EC1E44-5370-41B0-9364-39D529026386}" destId="{CA3A9FB6-A954-4705-B00E-93AA537BF49C}" srcOrd="2" destOrd="0" parTransId="{B7CE2486-737D-44EA-87E9-D196C917B333}" sibTransId="{30829B76-EB8C-4BC1-B88D-5DAB6118BDC8}"/>
    <dgm:cxn modelId="{CA7E399C-175F-4BEF-89F1-2AD6E944E82F}" type="presOf" srcId="{E506E785-D7D2-4713-AAFE-B5403D5332A4}" destId="{5B8E4015-93B4-4271-BFBC-3A74D3D26A7E}" srcOrd="0" destOrd="0" presId="urn:microsoft.com/office/officeart/2005/8/layout/matrix3"/>
    <dgm:cxn modelId="{F4C0ADF5-F8F9-41FE-8B47-5D7725AC231F}" srcId="{94EC1E44-5370-41B0-9364-39D529026386}" destId="{E6F3EF8C-6EEE-4742-BC84-945BD6018F77}" srcOrd="1" destOrd="0" parTransId="{CB8052FB-A0BF-4983-8706-7EAA146C2BB5}" sibTransId="{CF356982-A94F-4DFC-A0F4-4C25FB33381A}"/>
    <dgm:cxn modelId="{651D47E0-8BD2-4C06-BCE9-42380CA33FEB}" type="presOf" srcId="{CA3A9FB6-A954-4705-B00E-93AA537BF49C}" destId="{6526C860-B13C-4043-885B-9FFE9806172A}" srcOrd="0" destOrd="0" presId="urn:microsoft.com/office/officeart/2005/8/layout/matrix3"/>
    <dgm:cxn modelId="{B2E83285-1977-4B69-9BA9-F54A9D4AEF0B}" type="presParOf" srcId="{93614203-B75D-4DDE-A146-EA76637529BC}" destId="{A475D30C-9125-4C64-9458-96B61BB1611A}" srcOrd="0" destOrd="0" presId="urn:microsoft.com/office/officeart/2005/8/layout/matrix3"/>
    <dgm:cxn modelId="{0A480CF9-0E3E-4875-BEC3-AD5FDEB312D6}" type="presParOf" srcId="{93614203-B75D-4DDE-A146-EA76637529BC}" destId="{FA42AE69-92D1-4D4C-9608-C5BDC742BB24}" srcOrd="1" destOrd="0" presId="urn:microsoft.com/office/officeart/2005/8/layout/matrix3"/>
    <dgm:cxn modelId="{BE8D9951-0B35-4619-BBA5-9013A9152492}" type="presParOf" srcId="{93614203-B75D-4DDE-A146-EA76637529BC}" destId="{5FF607BA-5A1D-479D-8D77-D51319751C95}" srcOrd="2" destOrd="0" presId="urn:microsoft.com/office/officeart/2005/8/layout/matrix3"/>
    <dgm:cxn modelId="{4A49F078-AB23-4C0B-8AB0-BEDCE0E12874}" type="presParOf" srcId="{93614203-B75D-4DDE-A146-EA76637529BC}" destId="{6526C860-B13C-4043-885B-9FFE9806172A}" srcOrd="3" destOrd="0" presId="urn:microsoft.com/office/officeart/2005/8/layout/matrix3"/>
    <dgm:cxn modelId="{92889F50-21BD-4A6F-B4C6-AD9174CAE2D6}" type="presParOf" srcId="{93614203-B75D-4DDE-A146-EA76637529BC}" destId="{5B8E4015-93B4-4271-BFBC-3A74D3D26A7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72EC45-51AF-40E0-83AA-EF9671482C33}" type="doc">
      <dgm:prSet loTypeId="urn:microsoft.com/office/officeart/2005/8/layout/matrix3" loCatId="matrix" qsTypeId="urn:microsoft.com/office/officeart/2005/8/quickstyle/simple4" qsCatId="simple" csTypeId="urn:microsoft.com/office/officeart/2005/8/colors/accent0_1" csCatId="mainScheme" phldr="1"/>
      <dgm:spPr/>
      <dgm:t>
        <a:bodyPr/>
        <a:lstStyle/>
        <a:p>
          <a:endParaRPr lang="en-IN"/>
        </a:p>
      </dgm:t>
    </dgm:pt>
    <dgm:pt modelId="{85A68F55-2258-496B-AB67-EE3B42C069E3}">
      <dgm:prSet phldrT="[Text]" custT="1"/>
      <dgm:spPr/>
      <dgm:t>
        <a:bodyPr anchor="t"/>
        <a:lstStyle/>
        <a:p>
          <a:r>
            <a:rPr lang="en-US" sz="2000" b="1" dirty="0" smtClean="0">
              <a:solidFill>
                <a:srgbClr val="FF0000"/>
              </a:solidFill>
              <a:latin typeface="Times New Roman" panose="02020603050405020304" pitchFamily="18" charset="0"/>
              <a:cs typeface="Times New Roman" panose="02020603050405020304" pitchFamily="18" charset="0"/>
            </a:rPr>
            <a:t>Purpose</a:t>
          </a:r>
        </a:p>
        <a:p>
          <a:r>
            <a:rPr lang="en-US" sz="1800" b="1" dirty="0" smtClean="0">
              <a:latin typeface="Times New Roman" panose="02020603050405020304" pitchFamily="18" charset="0"/>
              <a:cs typeface="Times New Roman" panose="02020603050405020304" pitchFamily="18" charset="0"/>
            </a:rPr>
            <a:t>Formal opportunity to review how the last Sprint went and identify areas for continuous improvement for future Sprints</a:t>
          </a:r>
          <a:endParaRPr lang="en-IN" sz="1800" b="1" dirty="0">
            <a:latin typeface="Times New Roman" panose="02020603050405020304" pitchFamily="18" charset="0"/>
            <a:cs typeface="Times New Roman" panose="02020603050405020304" pitchFamily="18" charset="0"/>
          </a:endParaRPr>
        </a:p>
      </dgm:t>
    </dgm:pt>
    <dgm:pt modelId="{D1DDD208-EF8C-41A8-8135-9892525A4570}" cxnId="{14B8D209-D2CA-47D8-A04B-222D6FFC7975}" type="parTrans">
      <dgm:prSet/>
      <dgm:spPr/>
      <dgm:t>
        <a:bodyPr/>
        <a:lstStyle/>
        <a:p>
          <a:endParaRPr lang="en-IN" sz="2400" b="1">
            <a:solidFill>
              <a:schemeClr val="tx1"/>
            </a:solidFill>
            <a:latin typeface="Times New Roman" panose="02020603050405020304" pitchFamily="18" charset="0"/>
            <a:cs typeface="Times New Roman" panose="02020603050405020304" pitchFamily="18" charset="0"/>
          </a:endParaRPr>
        </a:p>
      </dgm:t>
    </dgm:pt>
    <dgm:pt modelId="{15AB33D2-28E9-4BA2-BE8C-8FC20EF7EEEB}" cxnId="{14B8D209-D2CA-47D8-A04B-222D6FFC7975}" type="sibTrans">
      <dgm:prSet/>
      <dgm:spPr/>
      <dgm:t>
        <a:bodyPr/>
        <a:lstStyle/>
        <a:p>
          <a:endParaRPr lang="en-IN" sz="2400" b="1">
            <a:solidFill>
              <a:schemeClr val="tx1"/>
            </a:solidFill>
            <a:latin typeface="Times New Roman" panose="02020603050405020304" pitchFamily="18" charset="0"/>
            <a:cs typeface="Times New Roman" panose="02020603050405020304" pitchFamily="18" charset="0"/>
          </a:endParaRPr>
        </a:p>
      </dgm:t>
    </dgm:pt>
    <dgm:pt modelId="{5B734BCE-FE33-458E-A9CF-5FB16B91CB6C}">
      <dgm:prSet phldrT="[Text]" custT="1"/>
      <dgm:spPr/>
      <dgm:t>
        <a:bodyPr anchor="t"/>
        <a:lstStyle/>
        <a:p>
          <a:r>
            <a:rPr lang="en-IN" sz="2000" b="1" dirty="0" smtClean="0">
              <a:solidFill>
                <a:srgbClr val="FF0000"/>
              </a:solidFill>
              <a:latin typeface="Times New Roman" panose="02020603050405020304" pitchFamily="18" charset="0"/>
              <a:cs typeface="Times New Roman" panose="02020603050405020304" pitchFamily="18" charset="0"/>
            </a:rPr>
            <a:t>Participants</a:t>
          </a:r>
        </a:p>
        <a:p>
          <a:r>
            <a:rPr lang="en-IN" sz="2000" b="1" dirty="0" smtClean="0">
              <a:latin typeface="Times New Roman" panose="02020603050405020304" pitchFamily="18" charset="0"/>
              <a:cs typeface="Times New Roman" panose="02020603050405020304" pitchFamily="18" charset="0"/>
            </a:rPr>
            <a:t>Scrum Team</a:t>
          </a:r>
          <a:endParaRPr lang="en-IN" sz="2000" b="1" dirty="0">
            <a:latin typeface="Times New Roman" panose="02020603050405020304" pitchFamily="18" charset="0"/>
            <a:cs typeface="Times New Roman" panose="02020603050405020304" pitchFamily="18" charset="0"/>
          </a:endParaRPr>
        </a:p>
      </dgm:t>
    </dgm:pt>
    <dgm:pt modelId="{CC6E2029-C7A4-442A-AAF9-B0B3AC53F910}" cxnId="{E738B485-AA01-499D-B414-4F3833870BF9}" type="parTrans">
      <dgm:prSet/>
      <dgm:spPr/>
      <dgm:t>
        <a:bodyPr/>
        <a:lstStyle/>
        <a:p>
          <a:endParaRPr lang="en-IN" sz="2400" b="1">
            <a:solidFill>
              <a:schemeClr val="tx1"/>
            </a:solidFill>
            <a:latin typeface="Times New Roman" panose="02020603050405020304" pitchFamily="18" charset="0"/>
            <a:cs typeface="Times New Roman" panose="02020603050405020304" pitchFamily="18" charset="0"/>
          </a:endParaRPr>
        </a:p>
      </dgm:t>
    </dgm:pt>
    <dgm:pt modelId="{E9097098-3A5C-4FEA-AE4C-4DB3DDAA1A96}" cxnId="{E738B485-AA01-499D-B414-4F3833870BF9}" type="sibTrans">
      <dgm:prSet/>
      <dgm:spPr/>
      <dgm:t>
        <a:bodyPr/>
        <a:lstStyle/>
        <a:p>
          <a:endParaRPr lang="en-IN" sz="2400" b="1">
            <a:solidFill>
              <a:schemeClr val="tx1"/>
            </a:solidFill>
            <a:latin typeface="Times New Roman" panose="02020603050405020304" pitchFamily="18" charset="0"/>
            <a:cs typeface="Times New Roman" panose="02020603050405020304" pitchFamily="18" charset="0"/>
          </a:endParaRPr>
        </a:p>
      </dgm:t>
    </dgm:pt>
    <dgm:pt modelId="{2EC12A01-6AD1-418A-A152-DBDFED2D0178}">
      <dgm:prSet phldrT="[Text]" custT="1"/>
      <dgm:spPr/>
      <dgm:t>
        <a:bodyPr anchor="t"/>
        <a:lstStyle/>
        <a:p>
          <a:r>
            <a:rPr lang="en-US" sz="2000" b="1" dirty="0" smtClean="0">
              <a:solidFill>
                <a:srgbClr val="FF0000"/>
              </a:solidFill>
              <a:latin typeface="Times New Roman" panose="02020603050405020304" pitchFamily="18" charset="0"/>
              <a:cs typeface="Times New Roman" panose="02020603050405020304" pitchFamily="18" charset="0"/>
            </a:rPr>
            <a:t>Inputs</a:t>
          </a:r>
        </a:p>
        <a:p>
          <a:r>
            <a:rPr lang="en-US" sz="2000" b="1" dirty="0" smtClean="0">
              <a:latin typeface="Times New Roman" panose="02020603050405020304" pitchFamily="18" charset="0"/>
              <a:cs typeface="Times New Roman" panose="02020603050405020304" pitchFamily="18" charset="0"/>
            </a:rPr>
            <a:t>Sprint </a:t>
          </a:r>
          <a:r>
            <a:rPr lang="en-US" sz="2000" b="1" dirty="0" err="1" smtClean="0">
              <a:latin typeface="Times New Roman" panose="02020603050405020304" pitchFamily="18" charset="0"/>
              <a:cs typeface="Times New Roman" panose="02020603050405020304" pitchFamily="18" charset="0"/>
            </a:rPr>
            <a:t>Burndown</a:t>
          </a:r>
          <a:r>
            <a:rPr lang="en-US" sz="2000" b="1" dirty="0" smtClean="0">
              <a:latin typeface="Times New Roman" panose="02020603050405020304" pitchFamily="18" charset="0"/>
              <a:cs typeface="Times New Roman" panose="02020603050405020304" pitchFamily="18" charset="0"/>
            </a:rPr>
            <a:t>, Impediment List, Comments from Sprint Review</a:t>
          </a:r>
          <a:endParaRPr lang="en-IN" sz="2000" b="1" dirty="0">
            <a:latin typeface="Times New Roman" panose="02020603050405020304" pitchFamily="18" charset="0"/>
            <a:cs typeface="Times New Roman" panose="02020603050405020304" pitchFamily="18" charset="0"/>
          </a:endParaRPr>
        </a:p>
      </dgm:t>
    </dgm:pt>
    <dgm:pt modelId="{13993050-C389-405C-9269-FB269D5DC20E}" cxnId="{00B48412-D19B-445E-BCDC-5AE151A96645}" type="parTrans">
      <dgm:prSet/>
      <dgm:spPr/>
      <dgm:t>
        <a:bodyPr/>
        <a:lstStyle/>
        <a:p>
          <a:endParaRPr lang="en-IN" sz="2400" b="1">
            <a:solidFill>
              <a:schemeClr val="tx1"/>
            </a:solidFill>
            <a:latin typeface="Times New Roman" panose="02020603050405020304" pitchFamily="18" charset="0"/>
            <a:cs typeface="Times New Roman" panose="02020603050405020304" pitchFamily="18" charset="0"/>
          </a:endParaRPr>
        </a:p>
      </dgm:t>
    </dgm:pt>
    <dgm:pt modelId="{24511213-4CD6-445B-A47D-B407450E5B57}" cxnId="{00B48412-D19B-445E-BCDC-5AE151A96645}" type="sibTrans">
      <dgm:prSet/>
      <dgm:spPr/>
      <dgm:t>
        <a:bodyPr/>
        <a:lstStyle/>
        <a:p>
          <a:endParaRPr lang="en-IN" sz="2400" b="1">
            <a:solidFill>
              <a:schemeClr val="tx1"/>
            </a:solidFill>
            <a:latin typeface="Times New Roman" panose="02020603050405020304" pitchFamily="18" charset="0"/>
            <a:cs typeface="Times New Roman" panose="02020603050405020304" pitchFamily="18" charset="0"/>
          </a:endParaRPr>
        </a:p>
      </dgm:t>
    </dgm:pt>
    <dgm:pt modelId="{A37BC315-B593-4711-BB7D-FCEB81C324E5}">
      <dgm:prSet phldrT="[Text]" custT="1"/>
      <dgm:spPr/>
      <dgm:t>
        <a:bodyPr anchor="t"/>
        <a:lstStyle/>
        <a:p>
          <a:r>
            <a:rPr lang="en-US" sz="2000" b="1" dirty="0" smtClean="0">
              <a:solidFill>
                <a:srgbClr val="FF0000"/>
              </a:solidFill>
              <a:latin typeface="Times New Roman" panose="02020603050405020304" pitchFamily="18" charset="0"/>
              <a:cs typeface="Times New Roman" panose="02020603050405020304" pitchFamily="18" charset="0"/>
            </a:rPr>
            <a:t>Output </a:t>
          </a:r>
        </a:p>
        <a:p>
          <a:r>
            <a:rPr lang="en-US" sz="2000" b="1" dirty="0" smtClean="0">
              <a:latin typeface="Times New Roman" panose="02020603050405020304" pitchFamily="18" charset="0"/>
              <a:cs typeface="Times New Roman" panose="02020603050405020304" pitchFamily="18" charset="0"/>
            </a:rPr>
            <a:t>Action items for next sprint</a:t>
          </a:r>
          <a:endParaRPr lang="en-IN" sz="2000" b="1" dirty="0">
            <a:latin typeface="Times New Roman" panose="02020603050405020304" pitchFamily="18" charset="0"/>
            <a:cs typeface="Times New Roman" panose="02020603050405020304" pitchFamily="18" charset="0"/>
          </a:endParaRPr>
        </a:p>
      </dgm:t>
    </dgm:pt>
    <dgm:pt modelId="{A7C53993-3CBC-484D-BB3F-EDA2CEE2E109}" cxnId="{012E24E8-2C02-4FAD-BB97-829D9D40B247}" type="parTrans">
      <dgm:prSet/>
      <dgm:spPr/>
      <dgm:t>
        <a:bodyPr/>
        <a:lstStyle/>
        <a:p>
          <a:endParaRPr lang="en-IN" sz="2400" b="1">
            <a:solidFill>
              <a:schemeClr val="tx1"/>
            </a:solidFill>
            <a:latin typeface="Times New Roman" panose="02020603050405020304" pitchFamily="18" charset="0"/>
            <a:cs typeface="Times New Roman" panose="02020603050405020304" pitchFamily="18" charset="0"/>
          </a:endParaRPr>
        </a:p>
      </dgm:t>
    </dgm:pt>
    <dgm:pt modelId="{3DCBA88D-0AAB-4AD3-893D-29774C0A114A}" cxnId="{012E24E8-2C02-4FAD-BB97-829D9D40B247}" type="sibTrans">
      <dgm:prSet/>
      <dgm:spPr/>
      <dgm:t>
        <a:bodyPr/>
        <a:lstStyle/>
        <a:p>
          <a:endParaRPr lang="en-IN" sz="2400" b="1">
            <a:solidFill>
              <a:schemeClr val="tx1"/>
            </a:solidFill>
            <a:latin typeface="Times New Roman" panose="02020603050405020304" pitchFamily="18" charset="0"/>
            <a:cs typeface="Times New Roman" panose="02020603050405020304" pitchFamily="18" charset="0"/>
          </a:endParaRPr>
        </a:p>
      </dgm:t>
    </dgm:pt>
    <dgm:pt modelId="{E8C13287-CFB1-49F5-AD12-92A1FBBFAE60}" type="pres">
      <dgm:prSet presAssocID="{AA72EC45-51AF-40E0-83AA-EF9671482C33}" presName="matrix" presStyleCnt="0">
        <dgm:presLayoutVars>
          <dgm:chMax val="1"/>
          <dgm:dir/>
          <dgm:resizeHandles val="exact"/>
        </dgm:presLayoutVars>
      </dgm:prSet>
      <dgm:spPr/>
      <dgm:t>
        <a:bodyPr/>
        <a:lstStyle/>
        <a:p>
          <a:endParaRPr lang="en-US"/>
        </a:p>
      </dgm:t>
    </dgm:pt>
    <dgm:pt modelId="{95B5D346-B4BF-4CE4-8A72-2CABF02D6E75}" type="pres">
      <dgm:prSet presAssocID="{AA72EC45-51AF-40E0-83AA-EF9671482C33}" presName="diamond" presStyleLbl="bgShp" presStyleIdx="0" presStyleCnt="1"/>
      <dgm:spPr/>
      <dgm:t>
        <a:bodyPr/>
        <a:lstStyle/>
        <a:p>
          <a:endParaRPr lang="en-US"/>
        </a:p>
      </dgm:t>
    </dgm:pt>
    <dgm:pt modelId="{D2C46944-1696-4B0D-9233-55C3EE1BF531}" type="pres">
      <dgm:prSet presAssocID="{AA72EC45-51AF-40E0-83AA-EF9671482C33}" presName="quad1" presStyleLbl="node1" presStyleIdx="0" presStyleCnt="4" custScaleX="136996">
        <dgm:presLayoutVars>
          <dgm:chMax val="0"/>
          <dgm:chPref val="0"/>
          <dgm:bulletEnabled val="1"/>
        </dgm:presLayoutVars>
      </dgm:prSet>
      <dgm:spPr/>
      <dgm:t>
        <a:bodyPr/>
        <a:lstStyle/>
        <a:p>
          <a:endParaRPr lang="en-US"/>
        </a:p>
      </dgm:t>
    </dgm:pt>
    <dgm:pt modelId="{4BBC4ACA-8CB3-4ED9-B65D-9C3A40C1C12B}" type="pres">
      <dgm:prSet presAssocID="{AA72EC45-51AF-40E0-83AA-EF9671482C33}" presName="quad2" presStyleLbl="node1" presStyleIdx="1" presStyleCnt="4" custScaleX="90110" custLinFactNeighborX="19597" custLinFactNeighborY="-549">
        <dgm:presLayoutVars>
          <dgm:chMax val="0"/>
          <dgm:chPref val="0"/>
          <dgm:bulletEnabled val="1"/>
        </dgm:presLayoutVars>
      </dgm:prSet>
      <dgm:spPr/>
      <dgm:t>
        <a:bodyPr/>
        <a:lstStyle/>
        <a:p>
          <a:endParaRPr lang="en-US"/>
        </a:p>
      </dgm:t>
    </dgm:pt>
    <dgm:pt modelId="{9C6B4C9A-78A6-4C30-BCDA-A7D9E3AFAE17}" type="pres">
      <dgm:prSet presAssocID="{AA72EC45-51AF-40E0-83AA-EF9671482C33}" presName="quad3" presStyleLbl="node1" presStyleIdx="2" presStyleCnt="4" custScaleX="112088">
        <dgm:presLayoutVars>
          <dgm:chMax val="0"/>
          <dgm:chPref val="0"/>
          <dgm:bulletEnabled val="1"/>
        </dgm:presLayoutVars>
      </dgm:prSet>
      <dgm:spPr/>
      <dgm:t>
        <a:bodyPr/>
        <a:lstStyle/>
        <a:p>
          <a:endParaRPr lang="en-US"/>
        </a:p>
      </dgm:t>
    </dgm:pt>
    <dgm:pt modelId="{4F6E0285-458A-47A9-81E9-2EA88338AA73}" type="pres">
      <dgm:prSet presAssocID="{AA72EC45-51AF-40E0-83AA-EF9671482C33}" presName="quad4" presStyleLbl="node1" presStyleIdx="3" presStyleCnt="4">
        <dgm:presLayoutVars>
          <dgm:chMax val="0"/>
          <dgm:chPref val="0"/>
          <dgm:bulletEnabled val="1"/>
        </dgm:presLayoutVars>
      </dgm:prSet>
      <dgm:spPr/>
      <dgm:t>
        <a:bodyPr/>
        <a:lstStyle/>
        <a:p>
          <a:endParaRPr lang="en-US"/>
        </a:p>
      </dgm:t>
    </dgm:pt>
  </dgm:ptLst>
  <dgm:cxnLst>
    <dgm:cxn modelId="{14B8D209-D2CA-47D8-A04B-222D6FFC7975}" srcId="{AA72EC45-51AF-40E0-83AA-EF9671482C33}" destId="{85A68F55-2258-496B-AB67-EE3B42C069E3}" srcOrd="0" destOrd="0" parTransId="{D1DDD208-EF8C-41A8-8135-9892525A4570}" sibTransId="{15AB33D2-28E9-4BA2-BE8C-8FC20EF7EEEB}"/>
    <dgm:cxn modelId="{E738B485-AA01-499D-B414-4F3833870BF9}" srcId="{AA72EC45-51AF-40E0-83AA-EF9671482C33}" destId="{5B734BCE-FE33-458E-A9CF-5FB16B91CB6C}" srcOrd="1" destOrd="0" parTransId="{CC6E2029-C7A4-442A-AAF9-B0B3AC53F910}" sibTransId="{E9097098-3A5C-4FEA-AE4C-4DB3DDAA1A96}"/>
    <dgm:cxn modelId="{00B48412-D19B-445E-BCDC-5AE151A96645}" srcId="{AA72EC45-51AF-40E0-83AA-EF9671482C33}" destId="{2EC12A01-6AD1-418A-A152-DBDFED2D0178}" srcOrd="2" destOrd="0" parTransId="{13993050-C389-405C-9269-FB269D5DC20E}" sibTransId="{24511213-4CD6-445B-A47D-B407450E5B57}"/>
    <dgm:cxn modelId="{747C0C36-CC16-4386-A7EA-4ED6C6EA1B38}" type="presOf" srcId="{5B734BCE-FE33-458E-A9CF-5FB16B91CB6C}" destId="{4BBC4ACA-8CB3-4ED9-B65D-9C3A40C1C12B}" srcOrd="0" destOrd="0" presId="urn:microsoft.com/office/officeart/2005/8/layout/matrix3"/>
    <dgm:cxn modelId="{A10CD1DF-6AD1-4C13-99B1-94E2C0195F7F}" type="presOf" srcId="{2EC12A01-6AD1-418A-A152-DBDFED2D0178}" destId="{9C6B4C9A-78A6-4C30-BCDA-A7D9E3AFAE17}" srcOrd="0" destOrd="0" presId="urn:microsoft.com/office/officeart/2005/8/layout/matrix3"/>
    <dgm:cxn modelId="{840A6092-6CDA-4CD9-ADDF-B73245743B2F}" type="presOf" srcId="{AA72EC45-51AF-40E0-83AA-EF9671482C33}" destId="{E8C13287-CFB1-49F5-AD12-92A1FBBFAE60}" srcOrd="0" destOrd="0" presId="urn:microsoft.com/office/officeart/2005/8/layout/matrix3"/>
    <dgm:cxn modelId="{C6BF8870-2D0D-49F7-8511-B75BC12716E7}" type="presOf" srcId="{A37BC315-B593-4711-BB7D-FCEB81C324E5}" destId="{4F6E0285-458A-47A9-81E9-2EA88338AA73}" srcOrd="0" destOrd="0" presId="urn:microsoft.com/office/officeart/2005/8/layout/matrix3"/>
    <dgm:cxn modelId="{6C1EFB52-723A-4271-BAB6-69A1782AED8E}" type="presOf" srcId="{85A68F55-2258-496B-AB67-EE3B42C069E3}" destId="{D2C46944-1696-4B0D-9233-55C3EE1BF531}" srcOrd="0" destOrd="0" presId="urn:microsoft.com/office/officeart/2005/8/layout/matrix3"/>
    <dgm:cxn modelId="{012E24E8-2C02-4FAD-BB97-829D9D40B247}" srcId="{AA72EC45-51AF-40E0-83AA-EF9671482C33}" destId="{A37BC315-B593-4711-BB7D-FCEB81C324E5}" srcOrd="3" destOrd="0" parTransId="{A7C53993-3CBC-484D-BB3F-EDA2CEE2E109}" sibTransId="{3DCBA88D-0AAB-4AD3-893D-29774C0A114A}"/>
    <dgm:cxn modelId="{1C8D13DE-0999-474C-956C-DAF6BA58F829}" type="presParOf" srcId="{E8C13287-CFB1-49F5-AD12-92A1FBBFAE60}" destId="{95B5D346-B4BF-4CE4-8A72-2CABF02D6E75}" srcOrd="0" destOrd="0" presId="urn:microsoft.com/office/officeart/2005/8/layout/matrix3"/>
    <dgm:cxn modelId="{7CE692A8-7D30-42E8-B19C-66B944B0550D}" type="presParOf" srcId="{E8C13287-CFB1-49F5-AD12-92A1FBBFAE60}" destId="{D2C46944-1696-4B0D-9233-55C3EE1BF531}" srcOrd="1" destOrd="0" presId="urn:microsoft.com/office/officeart/2005/8/layout/matrix3"/>
    <dgm:cxn modelId="{EC52DD49-F7E7-43CF-A9D6-EC406629AB4B}" type="presParOf" srcId="{E8C13287-CFB1-49F5-AD12-92A1FBBFAE60}" destId="{4BBC4ACA-8CB3-4ED9-B65D-9C3A40C1C12B}" srcOrd="2" destOrd="0" presId="urn:microsoft.com/office/officeart/2005/8/layout/matrix3"/>
    <dgm:cxn modelId="{66F55A0B-4F8C-4594-9216-92594E28469F}" type="presParOf" srcId="{E8C13287-CFB1-49F5-AD12-92A1FBBFAE60}" destId="{9C6B4C9A-78A6-4C30-BCDA-A7D9E3AFAE17}" srcOrd="3" destOrd="0" presId="urn:microsoft.com/office/officeart/2005/8/layout/matrix3"/>
    <dgm:cxn modelId="{BB2FC8EA-14DD-4A4F-868C-A37159935250}" type="presParOf" srcId="{E8C13287-CFB1-49F5-AD12-92A1FBBFAE60}" destId="{4F6E0285-458A-47A9-81E9-2EA88338AA7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43E5D88-4F9B-4C0D-8274-1900144AD76C}" type="doc">
      <dgm:prSet loTypeId="urn:microsoft.com/office/officeart/2005/8/layout/arrow2" loCatId="process" qsTypeId="urn:microsoft.com/office/officeart/2005/8/quickstyle/simple2" qsCatId="simple" csTypeId="urn:microsoft.com/office/officeart/2005/8/colors/accent0_2" csCatId="mainScheme" phldr="1"/>
      <dgm:spPr/>
    </dgm:pt>
    <dgm:pt modelId="{D83D6B37-118E-4448-A458-8E2EC09FE1FB}">
      <dgm:prSet phldrT="[Text]"/>
      <dgm:spPr/>
      <dgm:t>
        <a:bodyPr/>
        <a:lstStyle/>
        <a:p>
          <a:r>
            <a:rPr lang="en-US" b="1" dirty="0">
              <a:latin typeface="Times New Roman" panose="02020603050405020304" pitchFamily="18" charset="0"/>
              <a:cs typeface="Times New Roman" panose="02020603050405020304" pitchFamily="18" charset="0"/>
            </a:rPr>
            <a:t>Product Backlog</a:t>
          </a:r>
          <a:endParaRPr lang="en-IN" b="1" dirty="0">
            <a:latin typeface="Times New Roman" panose="02020603050405020304" pitchFamily="18" charset="0"/>
            <a:cs typeface="Times New Roman" panose="02020603050405020304" pitchFamily="18" charset="0"/>
          </a:endParaRPr>
        </a:p>
      </dgm:t>
    </dgm:pt>
    <dgm:pt modelId="{6E0167DA-43C4-45BA-8298-4ED99BFECBBE}" cxnId="{00C9E418-6826-42B7-81DB-9CB8FC4415B0}" type="parTrans">
      <dgm:prSet/>
      <dgm:spPr/>
      <dgm:t>
        <a:bodyPr/>
        <a:lstStyle/>
        <a:p>
          <a:endParaRPr lang="en-IN"/>
        </a:p>
      </dgm:t>
    </dgm:pt>
    <dgm:pt modelId="{3CF9452F-7813-4B39-AA3B-4409730821F7}" cxnId="{00C9E418-6826-42B7-81DB-9CB8FC4415B0}" type="sibTrans">
      <dgm:prSet/>
      <dgm:spPr/>
      <dgm:t>
        <a:bodyPr/>
        <a:lstStyle/>
        <a:p>
          <a:endParaRPr lang="en-IN"/>
        </a:p>
      </dgm:t>
    </dgm:pt>
    <dgm:pt modelId="{CD16EC4E-387F-47BC-A93E-A36BE0B151DD}">
      <dgm:prSet phldrT="[Text]"/>
      <dgm:spPr/>
      <dgm:t>
        <a:bodyPr/>
        <a:lstStyle/>
        <a:p>
          <a:r>
            <a:rPr lang="en-US" b="1" dirty="0">
              <a:latin typeface="Times New Roman" panose="02020603050405020304" pitchFamily="18" charset="0"/>
              <a:cs typeface="Times New Roman" panose="02020603050405020304" pitchFamily="18" charset="0"/>
            </a:rPr>
            <a:t>Sprint Backlog</a:t>
          </a:r>
          <a:endParaRPr lang="en-IN" b="1" dirty="0">
            <a:latin typeface="Times New Roman" panose="02020603050405020304" pitchFamily="18" charset="0"/>
            <a:cs typeface="Times New Roman" panose="02020603050405020304" pitchFamily="18" charset="0"/>
          </a:endParaRPr>
        </a:p>
      </dgm:t>
    </dgm:pt>
    <dgm:pt modelId="{EFE15145-9CDD-4FF0-8402-DE599084767D}" cxnId="{0B74417B-DEC8-45C1-AE85-18024AA41455}" type="parTrans">
      <dgm:prSet/>
      <dgm:spPr/>
      <dgm:t>
        <a:bodyPr/>
        <a:lstStyle/>
        <a:p>
          <a:endParaRPr lang="en-IN"/>
        </a:p>
      </dgm:t>
    </dgm:pt>
    <dgm:pt modelId="{7FFD1730-74D0-4C03-9796-46677C89CADC}" cxnId="{0B74417B-DEC8-45C1-AE85-18024AA41455}" type="sibTrans">
      <dgm:prSet/>
      <dgm:spPr/>
      <dgm:t>
        <a:bodyPr/>
        <a:lstStyle/>
        <a:p>
          <a:endParaRPr lang="en-IN"/>
        </a:p>
      </dgm:t>
    </dgm:pt>
    <dgm:pt modelId="{10743266-433B-4FB8-96C3-1B71491A06B1}">
      <dgm:prSet phldrT="[Text]"/>
      <dgm:spPr/>
      <dgm:t>
        <a:bodyPr/>
        <a:lstStyle/>
        <a:p>
          <a:r>
            <a:rPr lang="en-US" b="1" dirty="0">
              <a:latin typeface="Times New Roman" panose="02020603050405020304" pitchFamily="18" charset="0"/>
              <a:cs typeface="Times New Roman" panose="02020603050405020304" pitchFamily="18" charset="0"/>
            </a:rPr>
            <a:t>Product Increment</a:t>
          </a:r>
          <a:endParaRPr lang="en-IN" b="1" dirty="0">
            <a:latin typeface="Times New Roman" panose="02020603050405020304" pitchFamily="18" charset="0"/>
            <a:cs typeface="Times New Roman" panose="02020603050405020304" pitchFamily="18" charset="0"/>
          </a:endParaRPr>
        </a:p>
      </dgm:t>
    </dgm:pt>
    <dgm:pt modelId="{428E7F10-1ABE-4D14-B897-61E6181B1412}" cxnId="{C1358802-EAAF-49B8-AE2C-5B9C28483F0A}" type="parTrans">
      <dgm:prSet/>
      <dgm:spPr/>
      <dgm:t>
        <a:bodyPr/>
        <a:lstStyle/>
        <a:p>
          <a:endParaRPr lang="en-IN"/>
        </a:p>
      </dgm:t>
    </dgm:pt>
    <dgm:pt modelId="{7959D026-54CD-497D-8076-73E22615F101}" cxnId="{C1358802-EAAF-49B8-AE2C-5B9C28483F0A}" type="sibTrans">
      <dgm:prSet/>
      <dgm:spPr/>
      <dgm:t>
        <a:bodyPr/>
        <a:lstStyle/>
        <a:p>
          <a:endParaRPr lang="en-IN"/>
        </a:p>
      </dgm:t>
    </dgm:pt>
    <dgm:pt modelId="{8874C388-0032-4FE0-84B9-265815B353E2}" type="pres">
      <dgm:prSet presAssocID="{343E5D88-4F9B-4C0D-8274-1900144AD76C}" presName="arrowDiagram" presStyleCnt="0">
        <dgm:presLayoutVars>
          <dgm:chMax val="5"/>
          <dgm:dir/>
          <dgm:resizeHandles val="exact"/>
        </dgm:presLayoutVars>
      </dgm:prSet>
      <dgm:spPr/>
    </dgm:pt>
    <dgm:pt modelId="{00B9D0A5-3317-4DD6-A43B-3A3C15884715}" type="pres">
      <dgm:prSet presAssocID="{343E5D88-4F9B-4C0D-8274-1900144AD76C}" presName="arrow" presStyleLbl="bgShp" presStyleIdx="0" presStyleCnt="1"/>
      <dgm:spPr/>
    </dgm:pt>
    <dgm:pt modelId="{A7973605-E77C-4E30-84CF-5D634202A6DB}" type="pres">
      <dgm:prSet presAssocID="{343E5D88-4F9B-4C0D-8274-1900144AD76C}" presName="arrowDiagram3" presStyleCnt="0"/>
      <dgm:spPr/>
    </dgm:pt>
    <dgm:pt modelId="{311AA264-401D-457C-A70B-0796677DCBB1}" type="pres">
      <dgm:prSet presAssocID="{D83D6B37-118E-4448-A458-8E2EC09FE1FB}" presName="bullet3a" presStyleLbl="node1" presStyleIdx="0" presStyleCnt="3"/>
      <dgm:spPr/>
    </dgm:pt>
    <dgm:pt modelId="{BCA00F9F-3016-41BB-9632-DF1C5D68C58C}" type="pres">
      <dgm:prSet presAssocID="{D83D6B37-118E-4448-A458-8E2EC09FE1FB}" presName="textBox3a" presStyleLbl="revTx" presStyleIdx="0" presStyleCnt="3">
        <dgm:presLayoutVars>
          <dgm:bulletEnabled val="1"/>
        </dgm:presLayoutVars>
      </dgm:prSet>
      <dgm:spPr/>
      <dgm:t>
        <a:bodyPr/>
        <a:lstStyle/>
        <a:p>
          <a:endParaRPr lang="en-US"/>
        </a:p>
      </dgm:t>
    </dgm:pt>
    <dgm:pt modelId="{6ED27137-5246-4DF6-A0B8-B4A0477629E4}" type="pres">
      <dgm:prSet presAssocID="{CD16EC4E-387F-47BC-A93E-A36BE0B151DD}" presName="bullet3b" presStyleLbl="node1" presStyleIdx="1" presStyleCnt="3"/>
      <dgm:spPr/>
    </dgm:pt>
    <dgm:pt modelId="{4AAA5E6A-2D12-463B-8282-5B12B5D35DA7}" type="pres">
      <dgm:prSet presAssocID="{CD16EC4E-387F-47BC-A93E-A36BE0B151DD}" presName="textBox3b" presStyleLbl="revTx" presStyleIdx="1" presStyleCnt="3">
        <dgm:presLayoutVars>
          <dgm:bulletEnabled val="1"/>
        </dgm:presLayoutVars>
      </dgm:prSet>
      <dgm:spPr/>
      <dgm:t>
        <a:bodyPr/>
        <a:lstStyle/>
        <a:p>
          <a:endParaRPr lang="en-US"/>
        </a:p>
      </dgm:t>
    </dgm:pt>
    <dgm:pt modelId="{E6E08AD2-E182-40BD-87FF-361685D66AB2}" type="pres">
      <dgm:prSet presAssocID="{10743266-433B-4FB8-96C3-1B71491A06B1}" presName="bullet3c" presStyleLbl="node1" presStyleIdx="2" presStyleCnt="3"/>
      <dgm:spPr/>
    </dgm:pt>
    <dgm:pt modelId="{7D83E6C3-8A8E-403C-86ED-A1BA269ECA02}" type="pres">
      <dgm:prSet presAssocID="{10743266-433B-4FB8-96C3-1B71491A06B1}" presName="textBox3c" presStyleLbl="revTx" presStyleIdx="2" presStyleCnt="3">
        <dgm:presLayoutVars>
          <dgm:bulletEnabled val="1"/>
        </dgm:presLayoutVars>
      </dgm:prSet>
      <dgm:spPr/>
      <dgm:t>
        <a:bodyPr/>
        <a:lstStyle/>
        <a:p>
          <a:endParaRPr lang="en-US"/>
        </a:p>
      </dgm:t>
    </dgm:pt>
  </dgm:ptLst>
  <dgm:cxnLst>
    <dgm:cxn modelId="{A26AECDE-6D80-41C9-9072-FC9B6DE7EE87}" type="presOf" srcId="{10743266-433B-4FB8-96C3-1B71491A06B1}" destId="{7D83E6C3-8A8E-403C-86ED-A1BA269ECA02}" srcOrd="0" destOrd="0" presId="urn:microsoft.com/office/officeart/2005/8/layout/arrow2"/>
    <dgm:cxn modelId="{0B74417B-DEC8-45C1-AE85-18024AA41455}" srcId="{343E5D88-4F9B-4C0D-8274-1900144AD76C}" destId="{CD16EC4E-387F-47BC-A93E-A36BE0B151DD}" srcOrd="1" destOrd="0" parTransId="{EFE15145-9CDD-4FF0-8402-DE599084767D}" sibTransId="{7FFD1730-74D0-4C03-9796-46677C89CADC}"/>
    <dgm:cxn modelId="{C1358802-EAAF-49B8-AE2C-5B9C28483F0A}" srcId="{343E5D88-4F9B-4C0D-8274-1900144AD76C}" destId="{10743266-433B-4FB8-96C3-1B71491A06B1}" srcOrd="2" destOrd="0" parTransId="{428E7F10-1ABE-4D14-B897-61E6181B1412}" sibTransId="{7959D026-54CD-497D-8076-73E22615F101}"/>
    <dgm:cxn modelId="{D42E9D2A-EE16-4A95-AFA0-61151FAD4386}" type="presOf" srcId="{343E5D88-4F9B-4C0D-8274-1900144AD76C}" destId="{8874C388-0032-4FE0-84B9-265815B353E2}" srcOrd="0" destOrd="0" presId="urn:microsoft.com/office/officeart/2005/8/layout/arrow2"/>
    <dgm:cxn modelId="{00C9E418-6826-42B7-81DB-9CB8FC4415B0}" srcId="{343E5D88-4F9B-4C0D-8274-1900144AD76C}" destId="{D83D6B37-118E-4448-A458-8E2EC09FE1FB}" srcOrd="0" destOrd="0" parTransId="{6E0167DA-43C4-45BA-8298-4ED99BFECBBE}" sibTransId="{3CF9452F-7813-4B39-AA3B-4409730821F7}"/>
    <dgm:cxn modelId="{ACD89B42-6552-4BD0-9BF4-D19CF8D7CA58}" type="presOf" srcId="{D83D6B37-118E-4448-A458-8E2EC09FE1FB}" destId="{BCA00F9F-3016-41BB-9632-DF1C5D68C58C}" srcOrd="0" destOrd="0" presId="urn:microsoft.com/office/officeart/2005/8/layout/arrow2"/>
    <dgm:cxn modelId="{9D7F6F37-7FA3-4310-9EEE-1F178502402F}" type="presOf" srcId="{CD16EC4E-387F-47BC-A93E-A36BE0B151DD}" destId="{4AAA5E6A-2D12-463B-8282-5B12B5D35DA7}" srcOrd="0" destOrd="0" presId="urn:microsoft.com/office/officeart/2005/8/layout/arrow2"/>
    <dgm:cxn modelId="{F5A1C320-06DE-4A31-BB74-F15F4750B9D1}" type="presParOf" srcId="{8874C388-0032-4FE0-84B9-265815B353E2}" destId="{00B9D0A5-3317-4DD6-A43B-3A3C15884715}" srcOrd="0" destOrd="0" presId="urn:microsoft.com/office/officeart/2005/8/layout/arrow2"/>
    <dgm:cxn modelId="{51EB2E3C-5FCC-42FD-BB21-487215D83AC7}" type="presParOf" srcId="{8874C388-0032-4FE0-84B9-265815B353E2}" destId="{A7973605-E77C-4E30-84CF-5D634202A6DB}" srcOrd="1" destOrd="0" presId="urn:microsoft.com/office/officeart/2005/8/layout/arrow2"/>
    <dgm:cxn modelId="{3F7E8BED-F73C-429F-8D1E-B1A4467E1D1D}" type="presParOf" srcId="{A7973605-E77C-4E30-84CF-5D634202A6DB}" destId="{311AA264-401D-457C-A70B-0796677DCBB1}" srcOrd="0" destOrd="0" presId="urn:microsoft.com/office/officeart/2005/8/layout/arrow2"/>
    <dgm:cxn modelId="{F456883A-C492-4C75-B472-B4DB614729D6}" type="presParOf" srcId="{A7973605-E77C-4E30-84CF-5D634202A6DB}" destId="{BCA00F9F-3016-41BB-9632-DF1C5D68C58C}" srcOrd="1" destOrd="0" presId="urn:microsoft.com/office/officeart/2005/8/layout/arrow2"/>
    <dgm:cxn modelId="{3FAC7E40-2BEF-4AF6-8328-1DE0B3871CF6}" type="presParOf" srcId="{A7973605-E77C-4E30-84CF-5D634202A6DB}" destId="{6ED27137-5246-4DF6-A0B8-B4A0477629E4}" srcOrd="2" destOrd="0" presId="urn:microsoft.com/office/officeart/2005/8/layout/arrow2"/>
    <dgm:cxn modelId="{47DCDEB6-5D6A-402F-BF3E-CD3106FA58F0}" type="presParOf" srcId="{A7973605-E77C-4E30-84CF-5D634202A6DB}" destId="{4AAA5E6A-2D12-463B-8282-5B12B5D35DA7}" srcOrd="3" destOrd="0" presId="urn:microsoft.com/office/officeart/2005/8/layout/arrow2"/>
    <dgm:cxn modelId="{530171BD-1DCD-4CAD-A2A6-144F59BEF53F}" type="presParOf" srcId="{A7973605-E77C-4E30-84CF-5D634202A6DB}" destId="{E6E08AD2-E182-40BD-87FF-361685D66AB2}" srcOrd="4" destOrd="0" presId="urn:microsoft.com/office/officeart/2005/8/layout/arrow2"/>
    <dgm:cxn modelId="{BFFE27A9-971B-49E8-97F0-528BB0B30F9C}" type="presParOf" srcId="{A7973605-E77C-4E30-84CF-5D634202A6DB}" destId="{7D83E6C3-8A8E-403C-86ED-A1BA269ECA02}" srcOrd="5"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154A4FE-BEC5-480C-A5FB-E90AB9EF5D8C}"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IN"/>
        </a:p>
      </dgm:t>
    </dgm:pt>
    <dgm:pt modelId="{632AA996-A6DD-4939-AD78-737403FACBC8}">
      <dgm:prSet phldrT="[Text]" custT="1"/>
      <dgm:spPr/>
      <dgm:t>
        <a:bodyPr/>
        <a:lstStyle/>
        <a:p>
          <a:r>
            <a:rPr lang="en-US" sz="2400" b="1" dirty="0">
              <a:latin typeface="Times New Roman" panose="02020603050405020304" pitchFamily="18" charset="0"/>
              <a:cs typeface="Times New Roman" panose="02020603050405020304" pitchFamily="18" charset="0"/>
            </a:rPr>
            <a:t>Anything and everything required to fulfill the product vision contains</a:t>
          </a:r>
          <a:endParaRPr lang="en-IN" sz="2400" b="1" dirty="0">
            <a:latin typeface="Times New Roman" panose="02020603050405020304" pitchFamily="18" charset="0"/>
            <a:cs typeface="Times New Roman" panose="02020603050405020304" pitchFamily="18" charset="0"/>
          </a:endParaRPr>
        </a:p>
      </dgm:t>
    </dgm:pt>
    <dgm:pt modelId="{92DD81CB-B90E-4F42-B11A-F9C35F955220}" cxnId="{3050DD96-B333-4401-8656-75B02C664CDC}" type="parTrans">
      <dgm:prSet/>
      <dgm:spPr/>
      <dgm:t>
        <a:bodyPr/>
        <a:lstStyle/>
        <a:p>
          <a:endParaRPr lang="en-IN">
            <a:latin typeface="Times New Roman" panose="02020603050405020304" pitchFamily="18" charset="0"/>
            <a:cs typeface="Times New Roman" panose="02020603050405020304" pitchFamily="18" charset="0"/>
          </a:endParaRPr>
        </a:p>
      </dgm:t>
    </dgm:pt>
    <dgm:pt modelId="{A97A3FB1-F591-4AB1-A9A2-71F43C79C2FF}" cxnId="{3050DD96-B333-4401-8656-75B02C664CDC}" type="sibTrans">
      <dgm:prSet/>
      <dgm:spPr/>
      <dgm:t>
        <a:bodyPr/>
        <a:lstStyle/>
        <a:p>
          <a:endParaRPr lang="en-IN">
            <a:latin typeface="Times New Roman" panose="02020603050405020304" pitchFamily="18" charset="0"/>
            <a:cs typeface="Times New Roman" panose="02020603050405020304" pitchFamily="18" charset="0"/>
          </a:endParaRPr>
        </a:p>
      </dgm:t>
    </dgm:pt>
    <dgm:pt modelId="{B2A4AD3F-3486-49B8-92C9-1BA4A11CB4CF}">
      <dgm:prSet phldrT="[Text]"/>
      <dgm:spPr/>
      <dgm:t>
        <a:bodyPr/>
        <a:lstStyle/>
        <a:p>
          <a:r>
            <a:rPr lang="en-IN" b="1" dirty="0">
              <a:latin typeface="Times New Roman" panose="02020603050405020304" pitchFamily="18" charset="0"/>
              <a:cs typeface="Times New Roman" panose="02020603050405020304" pitchFamily="18" charset="0"/>
            </a:rPr>
            <a:t>Functional Requirements</a:t>
          </a:r>
        </a:p>
      </dgm:t>
    </dgm:pt>
    <dgm:pt modelId="{D4E7458D-9A0C-482F-A7CF-32BD3B1E66AC}" cxnId="{C2D2F83D-CBA1-44D5-B53A-3F0ADED73EFA}" type="parTrans">
      <dgm:prSet/>
      <dgm:spPr/>
      <dgm:t>
        <a:bodyPr/>
        <a:lstStyle/>
        <a:p>
          <a:endParaRPr lang="en-IN">
            <a:latin typeface="Times New Roman" panose="02020603050405020304" pitchFamily="18" charset="0"/>
            <a:cs typeface="Times New Roman" panose="02020603050405020304" pitchFamily="18" charset="0"/>
          </a:endParaRPr>
        </a:p>
      </dgm:t>
    </dgm:pt>
    <dgm:pt modelId="{D18F53F5-AA39-4B2E-B0E9-33DA791B151B}" cxnId="{C2D2F83D-CBA1-44D5-B53A-3F0ADED73EFA}" type="sibTrans">
      <dgm:prSet/>
      <dgm:spPr/>
      <dgm:t>
        <a:bodyPr/>
        <a:lstStyle/>
        <a:p>
          <a:endParaRPr lang="en-IN">
            <a:latin typeface="Times New Roman" panose="02020603050405020304" pitchFamily="18" charset="0"/>
            <a:cs typeface="Times New Roman" panose="02020603050405020304" pitchFamily="18" charset="0"/>
          </a:endParaRPr>
        </a:p>
      </dgm:t>
    </dgm:pt>
    <dgm:pt modelId="{9BF1598B-F80C-4285-B54D-3744B5DCE3BF}">
      <dgm:prSet/>
      <dgm:spPr/>
      <dgm:t>
        <a:bodyPr/>
        <a:lstStyle/>
        <a:p>
          <a:r>
            <a:rPr lang="en-IN" b="1" dirty="0">
              <a:latin typeface="Times New Roman" panose="02020603050405020304" pitchFamily="18" charset="0"/>
              <a:cs typeface="Times New Roman" panose="02020603050405020304" pitchFamily="18" charset="0"/>
            </a:rPr>
            <a:t>Non-functional Requirements</a:t>
          </a:r>
        </a:p>
      </dgm:t>
    </dgm:pt>
    <dgm:pt modelId="{6A816AE9-FD5D-4EB2-B50B-21279D47DFB4}" cxnId="{9DF0187F-A5F1-40F9-8F94-F5C8B6BA9626}" type="parTrans">
      <dgm:prSet/>
      <dgm:spPr/>
      <dgm:t>
        <a:bodyPr/>
        <a:lstStyle/>
        <a:p>
          <a:endParaRPr lang="en-IN">
            <a:latin typeface="Times New Roman" panose="02020603050405020304" pitchFamily="18" charset="0"/>
            <a:cs typeface="Times New Roman" panose="02020603050405020304" pitchFamily="18" charset="0"/>
          </a:endParaRPr>
        </a:p>
      </dgm:t>
    </dgm:pt>
    <dgm:pt modelId="{453366B3-7C35-4F19-AC8C-AF0F958099AA}" cxnId="{9DF0187F-A5F1-40F9-8F94-F5C8B6BA9626}" type="sibTrans">
      <dgm:prSet/>
      <dgm:spPr/>
      <dgm:t>
        <a:bodyPr/>
        <a:lstStyle/>
        <a:p>
          <a:endParaRPr lang="en-IN">
            <a:latin typeface="Times New Roman" panose="02020603050405020304" pitchFamily="18" charset="0"/>
            <a:cs typeface="Times New Roman" panose="02020603050405020304" pitchFamily="18" charset="0"/>
          </a:endParaRPr>
        </a:p>
      </dgm:t>
    </dgm:pt>
    <dgm:pt modelId="{655436CA-1223-4B5C-B6D7-B33036F90E10}">
      <dgm:prSet/>
      <dgm:spPr/>
      <dgm:t>
        <a:bodyPr/>
        <a:lstStyle/>
        <a:p>
          <a:r>
            <a:rPr lang="en-IN" b="1" dirty="0">
              <a:latin typeface="Times New Roman" panose="02020603050405020304" pitchFamily="18" charset="0"/>
              <a:cs typeface="Times New Roman" panose="02020603050405020304" pitchFamily="18" charset="0"/>
            </a:rPr>
            <a:t>Change Requests</a:t>
          </a:r>
        </a:p>
      </dgm:t>
    </dgm:pt>
    <dgm:pt modelId="{E8ED364C-5453-42E5-931F-48408FE988FB}" cxnId="{30EF79BF-E36A-42EB-A565-67061CE588FB}" type="parTrans">
      <dgm:prSet/>
      <dgm:spPr/>
      <dgm:t>
        <a:bodyPr/>
        <a:lstStyle/>
        <a:p>
          <a:endParaRPr lang="en-IN">
            <a:latin typeface="Times New Roman" panose="02020603050405020304" pitchFamily="18" charset="0"/>
            <a:cs typeface="Times New Roman" panose="02020603050405020304" pitchFamily="18" charset="0"/>
          </a:endParaRPr>
        </a:p>
      </dgm:t>
    </dgm:pt>
    <dgm:pt modelId="{8C78813D-4DED-4E53-9BC2-796EF889865A}" cxnId="{30EF79BF-E36A-42EB-A565-67061CE588FB}" type="sibTrans">
      <dgm:prSet/>
      <dgm:spPr/>
      <dgm:t>
        <a:bodyPr/>
        <a:lstStyle/>
        <a:p>
          <a:endParaRPr lang="en-IN">
            <a:latin typeface="Times New Roman" panose="02020603050405020304" pitchFamily="18" charset="0"/>
            <a:cs typeface="Times New Roman" panose="02020603050405020304" pitchFamily="18" charset="0"/>
          </a:endParaRPr>
        </a:p>
      </dgm:t>
    </dgm:pt>
    <dgm:pt modelId="{0D0BC88A-743E-4AA3-98D4-117AC8D39314}">
      <dgm:prSet/>
      <dgm:spPr/>
      <dgm:t>
        <a:bodyPr/>
        <a:lstStyle/>
        <a:p>
          <a:r>
            <a:rPr lang="en-IN" b="1" dirty="0">
              <a:latin typeface="Times New Roman" panose="02020603050405020304" pitchFamily="18" charset="0"/>
              <a:cs typeface="Times New Roman" panose="02020603050405020304" pitchFamily="18" charset="0"/>
            </a:rPr>
            <a:t>Enhancements</a:t>
          </a:r>
        </a:p>
      </dgm:t>
    </dgm:pt>
    <dgm:pt modelId="{94367F85-9052-4DB0-AC08-D825139A81CC}" cxnId="{34E766BF-0D74-4AFB-993A-F6C42D0CE2A3}" type="parTrans">
      <dgm:prSet/>
      <dgm:spPr/>
      <dgm:t>
        <a:bodyPr/>
        <a:lstStyle/>
        <a:p>
          <a:endParaRPr lang="en-IN">
            <a:latin typeface="Times New Roman" panose="02020603050405020304" pitchFamily="18" charset="0"/>
            <a:cs typeface="Times New Roman" panose="02020603050405020304" pitchFamily="18" charset="0"/>
          </a:endParaRPr>
        </a:p>
      </dgm:t>
    </dgm:pt>
    <dgm:pt modelId="{64B5F8E5-E4A8-47BF-B7B9-220F75D8B966}" cxnId="{34E766BF-0D74-4AFB-993A-F6C42D0CE2A3}" type="sibTrans">
      <dgm:prSet/>
      <dgm:spPr/>
      <dgm:t>
        <a:bodyPr/>
        <a:lstStyle/>
        <a:p>
          <a:endParaRPr lang="en-IN">
            <a:latin typeface="Times New Roman" panose="02020603050405020304" pitchFamily="18" charset="0"/>
            <a:cs typeface="Times New Roman" panose="02020603050405020304" pitchFamily="18" charset="0"/>
          </a:endParaRPr>
        </a:p>
      </dgm:t>
    </dgm:pt>
    <dgm:pt modelId="{D9159981-346E-49F2-84BA-43E0D20EB9FD}">
      <dgm:prSet/>
      <dgm:spPr/>
      <dgm:t>
        <a:bodyPr/>
        <a:lstStyle/>
        <a:p>
          <a:r>
            <a:rPr lang="en-IN" b="1" dirty="0">
              <a:latin typeface="Times New Roman" panose="02020603050405020304" pitchFamily="18" charset="0"/>
              <a:cs typeface="Times New Roman" panose="02020603050405020304" pitchFamily="18" charset="0"/>
            </a:rPr>
            <a:t>Defects</a:t>
          </a:r>
        </a:p>
      </dgm:t>
    </dgm:pt>
    <dgm:pt modelId="{F888F2CD-44CF-4AB1-A5A4-79F433D1382E}" cxnId="{8D844FC0-AF6B-49C3-8C9C-91D3B8189AA7}" type="parTrans">
      <dgm:prSet/>
      <dgm:spPr/>
      <dgm:t>
        <a:bodyPr/>
        <a:lstStyle/>
        <a:p>
          <a:endParaRPr lang="en-IN">
            <a:latin typeface="Times New Roman" panose="02020603050405020304" pitchFamily="18" charset="0"/>
            <a:cs typeface="Times New Roman" panose="02020603050405020304" pitchFamily="18" charset="0"/>
          </a:endParaRPr>
        </a:p>
      </dgm:t>
    </dgm:pt>
    <dgm:pt modelId="{D0E429DD-DFEC-4E16-AA0E-9B6D574528E7}" cxnId="{8D844FC0-AF6B-49C3-8C9C-91D3B8189AA7}" type="sibTrans">
      <dgm:prSet/>
      <dgm:spPr/>
      <dgm:t>
        <a:bodyPr/>
        <a:lstStyle/>
        <a:p>
          <a:endParaRPr lang="en-IN">
            <a:latin typeface="Times New Roman" panose="02020603050405020304" pitchFamily="18" charset="0"/>
            <a:cs typeface="Times New Roman" panose="02020603050405020304" pitchFamily="18" charset="0"/>
          </a:endParaRPr>
        </a:p>
      </dgm:t>
    </dgm:pt>
    <dgm:pt modelId="{C3134BF5-3FA1-417F-814F-A7C4E996690C}">
      <dgm:prSet/>
      <dgm:spPr/>
      <dgm:t>
        <a:bodyPr/>
        <a:lstStyle/>
        <a:p>
          <a:r>
            <a:rPr lang="en-IN" b="1" dirty="0" smtClean="0">
              <a:latin typeface="Times New Roman" panose="02020603050405020304" pitchFamily="18" charset="0"/>
              <a:cs typeface="Times New Roman" panose="02020603050405020304" pitchFamily="18" charset="0"/>
            </a:rPr>
            <a:t>POC (Proof of Concept)</a:t>
          </a:r>
          <a:endParaRPr lang="en-IN" b="1" dirty="0">
            <a:latin typeface="Times New Roman" panose="02020603050405020304" pitchFamily="18" charset="0"/>
            <a:cs typeface="Times New Roman" panose="02020603050405020304" pitchFamily="18" charset="0"/>
          </a:endParaRPr>
        </a:p>
      </dgm:t>
    </dgm:pt>
    <dgm:pt modelId="{4CC7E2FD-8995-47B5-840E-72FDEEB44433}" cxnId="{681CA505-B5CC-4173-90D8-D0BC90963719}" type="parTrans">
      <dgm:prSet/>
      <dgm:spPr/>
      <dgm:t>
        <a:bodyPr/>
        <a:lstStyle/>
        <a:p>
          <a:endParaRPr lang="en-IN">
            <a:latin typeface="Times New Roman" panose="02020603050405020304" pitchFamily="18" charset="0"/>
            <a:cs typeface="Times New Roman" panose="02020603050405020304" pitchFamily="18" charset="0"/>
          </a:endParaRPr>
        </a:p>
      </dgm:t>
    </dgm:pt>
    <dgm:pt modelId="{203F34A7-DA21-4664-BDD6-AF8758522759}" cxnId="{681CA505-B5CC-4173-90D8-D0BC90963719}" type="sibTrans">
      <dgm:prSet/>
      <dgm:spPr/>
      <dgm:t>
        <a:bodyPr/>
        <a:lstStyle/>
        <a:p>
          <a:endParaRPr lang="en-IN">
            <a:latin typeface="Times New Roman" panose="02020603050405020304" pitchFamily="18" charset="0"/>
            <a:cs typeface="Times New Roman" panose="02020603050405020304" pitchFamily="18" charset="0"/>
          </a:endParaRPr>
        </a:p>
      </dgm:t>
    </dgm:pt>
    <dgm:pt modelId="{7E512738-AC1E-48BF-A283-9A3D0B4E9765}">
      <dgm:prSet/>
      <dgm:spPr/>
      <dgm:t>
        <a:bodyPr/>
        <a:lstStyle/>
        <a:p>
          <a:r>
            <a:rPr lang="en-US" b="1" dirty="0">
              <a:latin typeface="Times New Roman" panose="02020603050405020304" pitchFamily="18" charset="0"/>
              <a:cs typeface="Times New Roman" panose="02020603050405020304" pitchFamily="18" charset="0"/>
            </a:rPr>
            <a:t>Should be detailed enough</a:t>
          </a:r>
          <a:endParaRPr lang="en-IN" b="1" dirty="0">
            <a:latin typeface="Times New Roman" panose="02020603050405020304" pitchFamily="18" charset="0"/>
            <a:cs typeface="Times New Roman" panose="02020603050405020304" pitchFamily="18" charset="0"/>
          </a:endParaRPr>
        </a:p>
      </dgm:t>
    </dgm:pt>
    <dgm:pt modelId="{D6E6C312-0517-47A4-9892-8B6C70B9A655}" cxnId="{FF64A4E3-159A-49E6-8586-B63525CC29BC}" type="parTrans">
      <dgm:prSet/>
      <dgm:spPr/>
      <dgm:t>
        <a:bodyPr/>
        <a:lstStyle/>
        <a:p>
          <a:endParaRPr lang="en-IN">
            <a:latin typeface="Times New Roman" panose="02020603050405020304" pitchFamily="18" charset="0"/>
            <a:cs typeface="Times New Roman" panose="02020603050405020304" pitchFamily="18" charset="0"/>
          </a:endParaRPr>
        </a:p>
      </dgm:t>
    </dgm:pt>
    <dgm:pt modelId="{2090A9F7-D2AB-40E2-89BB-C103C7887E0C}" cxnId="{FF64A4E3-159A-49E6-8586-B63525CC29BC}" type="sibTrans">
      <dgm:prSet/>
      <dgm:spPr/>
      <dgm:t>
        <a:bodyPr/>
        <a:lstStyle/>
        <a:p>
          <a:endParaRPr lang="en-IN">
            <a:latin typeface="Times New Roman" panose="02020603050405020304" pitchFamily="18" charset="0"/>
            <a:cs typeface="Times New Roman" panose="02020603050405020304" pitchFamily="18" charset="0"/>
          </a:endParaRPr>
        </a:p>
      </dgm:t>
    </dgm:pt>
    <dgm:pt modelId="{0C012729-0AE5-48B3-97E6-D06F7425B644}" type="pres">
      <dgm:prSet presAssocID="{E154A4FE-BEC5-480C-A5FB-E90AB9EF5D8C}" presName="linear" presStyleCnt="0">
        <dgm:presLayoutVars>
          <dgm:dir/>
          <dgm:animLvl val="lvl"/>
          <dgm:resizeHandles val="exact"/>
        </dgm:presLayoutVars>
      </dgm:prSet>
      <dgm:spPr/>
      <dgm:t>
        <a:bodyPr/>
        <a:lstStyle/>
        <a:p>
          <a:endParaRPr lang="en-US"/>
        </a:p>
      </dgm:t>
    </dgm:pt>
    <dgm:pt modelId="{C860E6C4-1A06-4DFE-8C46-9B2B97596F61}" type="pres">
      <dgm:prSet presAssocID="{632AA996-A6DD-4939-AD78-737403FACBC8}" presName="parentLin" presStyleCnt="0"/>
      <dgm:spPr/>
    </dgm:pt>
    <dgm:pt modelId="{34084152-340A-4E38-95F9-E5CC026EDB68}" type="pres">
      <dgm:prSet presAssocID="{632AA996-A6DD-4939-AD78-737403FACBC8}" presName="parentLeftMargin" presStyleLbl="node1" presStyleIdx="0" presStyleCnt="1"/>
      <dgm:spPr/>
      <dgm:t>
        <a:bodyPr/>
        <a:lstStyle/>
        <a:p>
          <a:endParaRPr lang="en-US"/>
        </a:p>
      </dgm:t>
    </dgm:pt>
    <dgm:pt modelId="{BC3756DB-2F7E-4385-90C6-B4E01CE06D80}" type="pres">
      <dgm:prSet presAssocID="{632AA996-A6DD-4939-AD78-737403FACBC8}" presName="parentText" presStyleLbl="node1" presStyleIdx="0" presStyleCnt="1">
        <dgm:presLayoutVars>
          <dgm:chMax val="0"/>
          <dgm:bulletEnabled val="1"/>
        </dgm:presLayoutVars>
      </dgm:prSet>
      <dgm:spPr/>
      <dgm:t>
        <a:bodyPr/>
        <a:lstStyle/>
        <a:p>
          <a:endParaRPr lang="en-US"/>
        </a:p>
      </dgm:t>
    </dgm:pt>
    <dgm:pt modelId="{3E1819B3-1475-446A-91B6-20539593A4F6}" type="pres">
      <dgm:prSet presAssocID="{632AA996-A6DD-4939-AD78-737403FACBC8}" presName="negativeSpace" presStyleCnt="0"/>
      <dgm:spPr/>
    </dgm:pt>
    <dgm:pt modelId="{264AD3B0-2EBF-4568-AEE8-AA9AEC0117EC}" type="pres">
      <dgm:prSet presAssocID="{632AA996-A6DD-4939-AD78-737403FACBC8}" presName="childText" presStyleLbl="conFgAcc1" presStyleIdx="0" presStyleCnt="1">
        <dgm:presLayoutVars>
          <dgm:bulletEnabled val="1"/>
        </dgm:presLayoutVars>
      </dgm:prSet>
      <dgm:spPr/>
      <dgm:t>
        <a:bodyPr/>
        <a:lstStyle/>
        <a:p>
          <a:endParaRPr lang="en-US"/>
        </a:p>
      </dgm:t>
    </dgm:pt>
  </dgm:ptLst>
  <dgm:cxnLst>
    <dgm:cxn modelId="{19627712-FB09-4BA8-B9A9-7DEA6B8D7C0F}" type="presOf" srcId="{632AA996-A6DD-4939-AD78-737403FACBC8}" destId="{BC3756DB-2F7E-4385-90C6-B4E01CE06D80}" srcOrd="1" destOrd="0" presId="urn:microsoft.com/office/officeart/2005/8/layout/list1"/>
    <dgm:cxn modelId="{3050DD96-B333-4401-8656-75B02C664CDC}" srcId="{E154A4FE-BEC5-480C-A5FB-E90AB9EF5D8C}" destId="{632AA996-A6DD-4939-AD78-737403FACBC8}" srcOrd="0" destOrd="0" parTransId="{92DD81CB-B90E-4F42-B11A-F9C35F955220}" sibTransId="{A97A3FB1-F591-4AB1-A9A2-71F43C79C2FF}"/>
    <dgm:cxn modelId="{34E766BF-0D74-4AFB-993A-F6C42D0CE2A3}" srcId="{632AA996-A6DD-4939-AD78-737403FACBC8}" destId="{0D0BC88A-743E-4AA3-98D4-117AC8D39314}" srcOrd="3" destOrd="0" parTransId="{94367F85-9052-4DB0-AC08-D825139A81CC}" sibTransId="{64B5F8E5-E4A8-47BF-B7B9-220F75D8B966}"/>
    <dgm:cxn modelId="{1281A304-0B5C-44F0-9786-E988CDB4BFC2}" type="presOf" srcId="{7E512738-AC1E-48BF-A283-9A3D0B4E9765}" destId="{264AD3B0-2EBF-4568-AEE8-AA9AEC0117EC}" srcOrd="0" destOrd="6" presId="urn:microsoft.com/office/officeart/2005/8/layout/list1"/>
    <dgm:cxn modelId="{A989FF40-7BC9-4B7C-86F5-22EB498AA167}" type="presOf" srcId="{B2A4AD3F-3486-49B8-92C9-1BA4A11CB4CF}" destId="{264AD3B0-2EBF-4568-AEE8-AA9AEC0117EC}" srcOrd="0" destOrd="0" presId="urn:microsoft.com/office/officeart/2005/8/layout/list1"/>
    <dgm:cxn modelId="{3AD49978-C566-4474-A947-8D0BF622B591}" type="presOf" srcId="{D9159981-346E-49F2-84BA-43E0D20EB9FD}" destId="{264AD3B0-2EBF-4568-AEE8-AA9AEC0117EC}" srcOrd="0" destOrd="4" presId="urn:microsoft.com/office/officeart/2005/8/layout/list1"/>
    <dgm:cxn modelId="{C95B9324-90FB-4293-A449-51570E0F0281}" type="presOf" srcId="{E154A4FE-BEC5-480C-A5FB-E90AB9EF5D8C}" destId="{0C012729-0AE5-48B3-97E6-D06F7425B644}" srcOrd="0" destOrd="0" presId="urn:microsoft.com/office/officeart/2005/8/layout/list1"/>
    <dgm:cxn modelId="{FDB9334D-E493-4C8E-8409-B3BBDF1BA9D4}" type="presOf" srcId="{655436CA-1223-4B5C-B6D7-B33036F90E10}" destId="{264AD3B0-2EBF-4568-AEE8-AA9AEC0117EC}" srcOrd="0" destOrd="2" presId="urn:microsoft.com/office/officeart/2005/8/layout/list1"/>
    <dgm:cxn modelId="{24700682-7616-4D91-B522-DB9D0D10EA75}" type="presOf" srcId="{0D0BC88A-743E-4AA3-98D4-117AC8D39314}" destId="{264AD3B0-2EBF-4568-AEE8-AA9AEC0117EC}" srcOrd="0" destOrd="3" presId="urn:microsoft.com/office/officeart/2005/8/layout/list1"/>
    <dgm:cxn modelId="{5D83A344-AE54-416B-B519-1AC85B80A0EA}" type="presOf" srcId="{9BF1598B-F80C-4285-B54D-3744B5DCE3BF}" destId="{264AD3B0-2EBF-4568-AEE8-AA9AEC0117EC}" srcOrd="0" destOrd="1" presId="urn:microsoft.com/office/officeart/2005/8/layout/list1"/>
    <dgm:cxn modelId="{FF64A4E3-159A-49E6-8586-B63525CC29BC}" srcId="{632AA996-A6DD-4939-AD78-737403FACBC8}" destId="{7E512738-AC1E-48BF-A283-9A3D0B4E9765}" srcOrd="6" destOrd="0" parTransId="{D6E6C312-0517-47A4-9892-8B6C70B9A655}" sibTransId="{2090A9F7-D2AB-40E2-89BB-C103C7887E0C}"/>
    <dgm:cxn modelId="{681CA505-B5CC-4173-90D8-D0BC90963719}" srcId="{632AA996-A6DD-4939-AD78-737403FACBC8}" destId="{C3134BF5-3FA1-417F-814F-A7C4E996690C}" srcOrd="5" destOrd="0" parTransId="{4CC7E2FD-8995-47B5-840E-72FDEEB44433}" sibTransId="{203F34A7-DA21-4664-BDD6-AF8758522759}"/>
    <dgm:cxn modelId="{10B25A98-9356-4364-827C-DA57176F8BD2}" type="presOf" srcId="{C3134BF5-3FA1-417F-814F-A7C4E996690C}" destId="{264AD3B0-2EBF-4568-AEE8-AA9AEC0117EC}" srcOrd="0" destOrd="5" presId="urn:microsoft.com/office/officeart/2005/8/layout/list1"/>
    <dgm:cxn modelId="{8D844FC0-AF6B-49C3-8C9C-91D3B8189AA7}" srcId="{632AA996-A6DD-4939-AD78-737403FACBC8}" destId="{D9159981-346E-49F2-84BA-43E0D20EB9FD}" srcOrd="4" destOrd="0" parTransId="{F888F2CD-44CF-4AB1-A5A4-79F433D1382E}" sibTransId="{D0E429DD-DFEC-4E16-AA0E-9B6D574528E7}"/>
    <dgm:cxn modelId="{F0D86B3C-8030-4C93-AC31-39A0D75ABC6A}" type="presOf" srcId="{632AA996-A6DD-4939-AD78-737403FACBC8}" destId="{34084152-340A-4E38-95F9-E5CC026EDB68}" srcOrd="0" destOrd="0" presId="urn:microsoft.com/office/officeart/2005/8/layout/list1"/>
    <dgm:cxn modelId="{9DF0187F-A5F1-40F9-8F94-F5C8B6BA9626}" srcId="{632AA996-A6DD-4939-AD78-737403FACBC8}" destId="{9BF1598B-F80C-4285-B54D-3744B5DCE3BF}" srcOrd="1" destOrd="0" parTransId="{6A816AE9-FD5D-4EB2-B50B-21279D47DFB4}" sibTransId="{453366B3-7C35-4F19-AC8C-AF0F958099AA}"/>
    <dgm:cxn modelId="{C2D2F83D-CBA1-44D5-B53A-3F0ADED73EFA}" srcId="{632AA996-A6DD-4939-AD78-737403FACBC8}" destId="{B2A4AD3F-3486-49B8-92C9-1BA4A11CB4CF}" srcOrd="0" destOrd="0" parTransId="{D4E7458D-9A0C-482F-A7CF-32BD3B1E66AC}" sibTransId="{D18F53F5-AA39-4B2E-B0E9-33DA791B151B}"/>
    <dgm:cxn modelId="{30EF79BF-E36A-42EB-A565-67061CE588FB}" srcId="{632AA996-A6DD-4939-AD78-737403FACBC8}" destId="{655436CA-1223-4B5C-B6D7-B33036F90E10}" srcOrd="2" destOrd="0" parTransId="{E8ED364C-5453-42E5-931F-48408FE988FB}" sibTransId="{8C78813D-4DED-4E53-9BC2-796EF889865A}"/>
    <dgm:cxn modelId="{7862975E-7CAD-4B81-934B-1E437027F4AB}" type="presParOf" srcId="{0C012729-0AE5-48B3-97E6-D06F7425B644}" destId="{C860E6C4-1A06-4DFE-8C46-9B2B97596F61}" srcOrd="0" destOrd="0" presId="urn:microsoft.com/office/officeart/2005/8/layout/list1"/>
    <dgm:cxn modelId="{10BE59A1-70CF-4E2B-A317-960A8857334F}" type="presParOf" srcId="{C860E6C4-1A06-4DFE-8C46-9B2B97596F61}" destId="{34084152-340A-4E38-95F9-E5CC026EDB68}" srcOrd="0" destOrd="0" presId="urn:microsoft.com/office/officeart/2005/8/layout/list1"/>
    <dgm:cxn modelId="{8B306C81-90B2-402F-ADAA-55F5870A39A3}" type="presParOf" srcId="{C860E6C4-1A06-4DFE-8C46-9B2B97596F61}" destId="{BC3756DB-2F7E-4385-90C6-B4E01CE06D80}" srcOrd="1" destOrd="0" presId="urn:microsoft.com/office/officeart/2005/8/layout/list1"/>
    <dgm:cxn modelId="{98451DF7-571B-4699-96A1-D2530F80AD88}" type="presParOf" srcId="{0C012729-0AE5-48B3-97E6-D06F7425B644}" destId="{3E1819B3-1475-446A-91B6-20539593A4F6}" srcOrd="1" destOrd="0" presId="urn:microsoft.com/office/officeart/2005/8/layout/list1"/>
    <dgm:cxn modelId="{631A6588-8B3C-42AE-B8DA-851F37D7E527}" type="presParOf" srcId="{0C012729-0AE5-48B3-97E6-D06F7425B644}" destId="{264AD3B0-2EBF-4568-AEE8-AA9AEC0117EC}"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6A1C20F-25A8-4B48-A1E6-1C6CA433C647}"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IN"/>
        </a:p>
      </dgm:t>
    </dgm:pt>
    <dgm:pt modelId="{952BCA35-C84B-4269-9E37-D3966FF4E030}">
      <dgm:prSet phldrT="[Text]" custT="1"/>
      <dgm:spPr/>
      <dgm:t>
        <a:bodyPr/>
        <a:lstStyle/>
        <a:p>
          <a:r>
            <a:rPr lang="en-US" sz="2800" b="1" dirty="0">
              <a:latin typeface="Times New Roman" panose="02020603050405020304" pitchFamily="18" charset="0"/>
              <a:cs typeface="Times New Roman" panose="02020603050405020304" pitchFamily="18" charset="0"/>
            </a:rPr>
            <a:t>It’s a plan which helps Development Team to self-organize to achieve the Sprint Goal</a:t>
          </a:r>
          <a:endParaRPr lang="en-IN" sz="2800" b="1" dirty="0">
            <a:latin typeface="Times New Roman" panose="02020603050405020304" pitchFamily="18" charset="0"/>
            <a:cs typeface="Times New Roman" panose="02020603050405020304" pitchFamily="18" charset="0"/>
          </a:endParaRPr>
        </a:p>
      </dgm:t>
    </dgm:pt>
    <dgm:pt modelId="{ECD30799-58F0-480F-8FA2-79A9094F3FD4}" cxnId="{09ADA52F-E97F-42AA-AA85-BDDB93FA02B5}" type="parTrans">
      <dgm:prSet/>
      <dgm:spPr/>
      <dgm:t>
        <a:bodyPr/>
        <a:lstStyle/>
        <a:p>
          <a:endParaRPr lang="en-IN" sz="1600" b="1">
            <a:latin typeface="Times New Roman" panose="02020603050405020304" pitchFamily="18" charset="0"/>
            <a:cs typeface="Times New Roman" panose="02020603050405020304" pitchFamily="18" charset="0"/>
          </a:endParaRPr>
        </a:p>
      </dgm:t>
    </dgm:pt>
    <dgm:pt modelId="{C01DD52D-24F2-46CF-98D3-75C9F6A8E8BE}" cxnId="{09ADA52F-E97F-42AA-AA85-BDDB93FA02B5}" type="sibTrans">
      <dgm:prSet/>
      <dgm:spPr/>
      <dgm:t>
        <a:bodyPr/>
        <a:lstStyle/>
        <a:p>
          <a:endParaRPr lang="en-IN" sz="1600" b="1">
            <a:latin typeface="Times New Roman" panose="02020603050405020304" pitchFamily="18" charset="0"/>
            <a:cs typeface="Times New Roman" panose="02020603050405020304" pitchFamily="18" charset="0"/>
          </a:endParaRPr>
        </a:p>
      </dgm:t>
    </dgm:pt>
    <dgm:pt modelId="{42CDF42D-4B9E-4DD1-87DB-FEFD202E139B}">
      <dgm:prSet phldrT="[Text]" custT="1"/>
      <dgm:spPr/>
      <dgm:t>
        <a:bodyPr/>
        <a:lstStyle/>
        <a:p>
          <a:pPr algn="just"/>
          <a:r>
            <a:rPr lang="en-US" sz="2800" b="1" dirty="0">
              <a:latin typeface="Times New Roman" panose="02020603050405020304" pitchFamily="18" charset="0"/>
              <a:cs typeface="Times New Roman" panose="02020603050405020304" pitchFamily="18" charset="0"/>
            </a:rPr>
            <a:t>The PBI’s that team plans to deliver to achieve Sprint Goal</a:t>
          </a:r>
          <a:endParaRPr lang="en-IN" sz="2800" b="1" dirty="0">
            <a:latin typeface="Times New Roman" panose="02020603050405020304" pitchFamily="18" charset="0"/>
            <a:cs typeface="Times New Roman" panose="02020603050405020304" pitchFamily="18" charset="0"/>
          </a:endParaRPr>
        </a:p>
      </dgm:t>
    </dgm:pt>
    <dgm:pt modelId="{118BF851-EB9D-499A-84BD-1BF3C0879618}" cxnId="{4283D4EB-1658-424C-8B6B-2881A8625EA7}" type="parTrans">
      <dgm:prSet/>
      <dgm:spPr/>
      <dgm:t>
        <a:bodyPr/>
        <a:lstStyle/>
        <a:p>
          <a:endParaRPr lang="en-IN" sz="1600" b="1">
            <a:latin typeface="Times New Roman" panose="02020603050405020304" pitchFamily="18" charset="0"/>
            <a:cs typeface="Times New Roman" panose="02020603050405020304" pitchFamily="18" charset="0"/>
          </a:endParaRPr>
        </a:p>
      </dgm:t>
    </dgm:pt>
    <dgm:pt modelId="{4F908E70-65A7-4377-AB6D-B619A9F12DDC}" cxnId="{4283D4EB-1658-424C-8B6B-2881A8625EA7}" type="sibTrans">
      <dgm:prSet/>
      <dgm:spPr/>
      <dgm:t>
        <a:bodyPr/>
        <a:lstStyle/>
        <a:p>
          <a:endParaRPr lang="en-IN" sz="1600" b="1">
            <a:latin typeface="Times New Roman" panose="02020603050405020304" pitchFamily="18" charset="0"/>
            <a:cs typeface="Times New Roman" panose="02020603050405020304" pitchFamily="18" charset="0"/>
          </a:endParaRPr>
        </a:p>
      </dgm:t>
    </dgm:pt>
    <dgm:pt modelId="{003E0635-13BA-4775-B548-102E57B4989F}">
      <dgm:prSet phldrT="[Text]" custT="1"/>
      <dgm:spPr/>
      <dgm:t>
        <a:bodyPr/>
        <a:lstStyle/>
        <a:p>
          <a:pPr algn="l"/>
          <a:r>
            <a:rPr lang="en-US" sz="2800" b="1" dirty="0">
              <a:latin typeface="Times New Roman" panose="02020603050405020304" pitchFamily="18" charset="0"/>
              <a:cs typeface="Times New Roman" panose="02020603050405020304" pitchFamily="18" charset="0"/>
            </a:rPr>
            <a:t>Tasks required to accomplish planned PBI’s</a:t>
          </a:r>
          <a:endParaRPr lang="en-IN" sz="2800" b="1" dirty="0">
            <a:latin typeface="Times New Roman" panose="02020603050405020304" pitchFamily="18" charset="0"/>
            <a:cs typeface="Times New Roman" panose="02020603050405020304" pitchFamily="18" charset="0"/>
          </a:endParaRPr>
        </a:p>
      </dgm:t>
    </dgm:pt>
    <dgm:pt modelId="{A21524E0-7437-4E25-948F-CE005E830E29}" cxnId="{17C1D2FC-84B6-4989-9E35-E55DD4E5D347}" type="parTrans">
      <dgm:prSet/>
      <dgm:spPr/>
      <dgm:t>
        <a:bodyPr/>
        <a:lstStyle/>
        <a:p>
          <a:endParaRPr lang="en-IN" sz="1600" b="1">
            <a:latin typeface="Times New Roman" panose="02020603050405020304" pitchFamily="18" charset="0"/>
            <a:cs typeface="Times New Roman" panose="02020603050405020304" pitchFamily="18" charset="0"/>
          </a:endParaRPr>
        </a:p>
      </dgm:t>
    </dgm:pt>
    <dgm:pt modelId="{C67F7FEB-1435-4F43-8765-8C8DAB023DAB}" cxnId="{17C1D2FC-84B6-4989-9E35-E55DD4E5D347}" type="sibTrans">
      <dgm:prSet/>
      <dgm:spPr/>
      <dgm:t>
        <a:bodyPr/>
        <a:lstStyle/>
        <a:p>
          <a:endParaRPr lang="en-IN" sz="1600" b="1">
            <a:latin typeface="Times New Roman" panose="02020603050405020304" pitchFamily="18" charset="0"/>
            <a:cs typeface="Times New Roman" panose="02020603050405020304" pitchFamily="18" charset="0"/>
          </a:endParaRPr>
        </a:p>
      </dgm:t>
    </dgm:pt>
    <dgm:pt modelId="{7CCEA91B-11F7-4CBF-AB9B-A40CD65350B0}" type="pres">
      <dgm:prSet presAssocID="{96A1C20F-25A8-4B48-A1E6-1C6CA433C647}" presName="linear" presStyleCnt="0">
        <dgm:presLayoutVars>
          <dgm:dir/>
          <dgm:animLvl val="lvl"/>
          <dgm:resizeHandles val="exact"/>
        </dgm:presLayoutVars>
      </dgm:prSet>
      <dgm:spPr/>
      <dgm:t>
        <a:bodyPr/>
        <a:lstStyle/>
        <a:p>
          <a:endParaRPr lang="en-US"/>
        </a:p>
      </dgm:t>
    </dgm:pt>
    <dgm:pt modelId="{6763E4A1-64D3-4C93-8569-205E69A06088}" type="pres">
      <dgm:prSet presAssocID="{952BCA35-C84B-4269-9E37-D3966FF4E030}" presName="parentLin" presStyleCnt="0"/>
      <dgm:spPr/>
      <dgm:t>
        <a:bodyPr/>
        <a:lstStyle/>
        <a:p>
          <a:endParaRPr lang="en-US"/>
        </a:p>
      </dgm:t>
    </dgm:pt>
    <dgm:pt modelId="{C96EF068-0493-4D72-935F-A38D54E9D3E2}" type="pres">
      <dgm:prSet presAssocID="{952BCA35-C84B-4269-9E37-D3966FF4E030}" presName="parentLeftMargin" presStyleLbl="node1" presStyleIdx="0" presStyleCnt="1"/>
      <dgm:spPr/>
      <dgm:t>
        <a:bodyPr/>
        <a:lstStyle/>
        <a:p>
          <a:endParaRPr lang="en-US"/>
        </a:p>
      </dgm:t>
    </dgm:pt>
    <dgm:pt modelId="{CA75BB61-7D49-481A-911F-819E052DBCD1}" type="pres">
      <dgm:prSet presAssocID="{952BCA35-C84B-4269-9E37-D3966FF4E030}" presName="parentText" presStyleLbl="node1" presStyleIdx="0" presStyleCnt="1" custScaleX="130176" custScaleY="55639">
        <dgm:presLayoutVars>
          <dgm:chMax val="0"/>
          <dgm:bulletEnabled val="1"/>
        </dgm:presLayoutVars>
      </dgm:prSet>
      <dgm:spPr/>
      <dgm:t>
        <a:bodyPr/>
        <a:lstStyle/>
        <a:p>
          <a:endParaRPr lang="en-US"/>
        </a:p>
      </dgm:t>
    </dgm:pt>
    <dgm:pt modelId="{0862BCE4-8328-47DF-86BA-E4CBFC513529}" type="pres">
      <dgm:prSet presAssocID="{952BCA35-C84B-4269-9E37-D3966FF4E030}" presName="negativeSpace" presStyleCnt="0"/>
      <dgm:spPr/>
      <dgm:t>
        <a:bodyPr/>
        <a:lstStyle/>
        <a:p>
          <a:endParaRPr lang="en-US"/>
        </a:p>
      </dgm:t>
    </dgm:pt>
    <dgm:pt modelId="{49D6DD03-9E0C-433B-B03B-B2C8402F4037}" type="pres">
      <dgm:prSet presAssocID="{952BCA35-C84B-4269-9E37-D3966FF4E030}" presName="childText" presStyleLbl="conFgAcc1" presStyleIdx="0" presStyleCnt="1">
        <dgm:presLayoutVars>
          <dgm:bulletEnabled val="1"/>
        </dgm:presLayoutVars>
      </dgm:prSet>
      <dgm:spPr/>
      <dgm:t>
        <a:bodyPr/>
        <a:lstStyle/>
        <a:p>
          <a:endParaRPr lang="en-US"/>
        </a:p>
      </dgm:t>
    </dgm:pt>
  </dgm:ptLst>
  <dgm:cxnLst>
    <dgm:cxn modelId="{9D72AA5E-2113-4409-A646-E5714EE9409B}" type="presOf" srcId="{96A1C20F-25A8-4B48-A1E6-1C6CA433C647}" destId="{7CCEA91B-11F7-4CBF-AB9B-A40CD65350B0}" srcOrd="0" destOrd="0" presId="urn:microsoft.com/office/officeart/2005/8/layout/list1"/>
    <dgm:cxn modelId="{EEFD47B2-405E-4D19-9A03-C97BD5B9163D}" type="presOf" srcId="{003E0635-13BA-4775-B548-102E57B4989F}" destId="{49D6DD03-9E0C-433B-B03B-B2C8402F4037}" srcOrd="0" destOrd="1" presId="urn:microsoft.com/office/officeart/2005/8/layout/list1"/>
    <dgm:cxn modelId="{A12D62A5-083D-4A5B-A83E-DE7995D38DC7}" type="presOf" srcId="{952BCA35-C84B-4269-9E37-D3966FF4E030}" destId="{C96EF068-0493-4D72-935F-A38D54E9D3E2}" srcOrd="0" destOrd="0" presId="urn:microsoft.com/office/officeart/2005/8/layout/list1"/>
    <dgm:cxn modelId="{4283D4EB-1658-424C-8B6B-2881A8625EA7}" srcId="{952BCA35-C84B-4269-9E37-D3966FF4E030}" destId="{42CDF42D-4B9E-4DD1-87DB-FEFD202E139B}" srcOrd="0" destOrd="0" parTransId="{118BF851-EB9D-499A-84BD-1BF3C0879618}" sibTransId="{4F908E70-65A7-4377-AB6D-B619A9F12DDC}"/>
    <dgm:cxn modelId="{E2EEF85D-C3A8-416D-94B4-E4DECE9A6F4A}" type="presOf" srcId="{42CDF42D-4B9E-4DD1-87DB-FEFD202E139B}" destId="{49D6DD03-9E0C-433B-B03B-B2C8402F4037}" srcOrd="0" destOrd="0" presId="urn:microsoft.com/office/officeart/2005/8/layout/list1"/>
    <dgm:cxn modelId="{09ADA52F-E97F-42AA-AA85-BDDB93FA02B5}" srcId="{96A1C20F-25A8-4B48-A1E6-1C6CA433C647}" destId="{952BCA35-C84B-4269-9E37-D3966FF4E030}" srcOrd="0" destOrd="0" parTransId="{ECD30799-58F0-480F-8FA2-79A9094F3FD4}" sibTransId="{C01DD52D-24F2-46CF-98D3-75C9F6A8E8BE}"/>
    <dgm:cxn modelId="{17C1D2FC-84B6-4989-9E35-E55DD4E5D347}" srcId="{952BCA35-C84B-4269-9E37-D3966FF4E030}" destId="{003E0635-13BA-4775-B548-102E57B4989F}" srcOrd="1" destOrd="0" parTransId="{A21524E0-7437-4E25-948F-CE005E830E29}" sibTransId="{C67F7FEB-1435-4F43-8765-8C8DAB023DAB}"/>
    <dgm:cxn modelId="{B2D5D63E-46AC-40BF-96CE-48545EB96A7A}" type="presOf" srcId="{952BCA35-C84B-4269-9E37-D3966FF4E030}" destId="{CA75BB61-7D49-481A-911F-819E052DBCD1}" srcOrd="1" destOrd="0" presId="urn:microsoft.com/office/officeart/2005/8/layout/list1"/>
    <dgm:cxn modelId="{1C15C224-117F-48A2-8B59-CF1938A2C2CE}" type="presParOf" srcId="{7CCEA91B-11F7-4CBF-AB9B-A40CD65350B0}" destId="{6763E4A1-64D3-4C93-8569-205E69A06088}" srcOrd="0" destOrd="0" presId="urn:microsoft.com/office/officeart/2005/8/layout/list1"/>
    <dgm:cxn modelId="{764E279D-8430-4224-9F0F-D43FBCE7BF87}" type="presParOf" srcId="{6763E4A1-64D3-4C93-8569-205E69A06088}" destId="{C96EF068-0493-4D72-935F-A38D54E9D3E2}" srcOrd="0" destOrd="0" presId="urn:microsoft.com/office/officeart/2005/8/layout/list1"/>
    <dgm:cxn modelId="{37B12229-5CB8-42E8-AD63-D4600FE7D80E}" type="presParOf" srcId="{6763E4A1-64D3-4C93-8569-205E69A06088}" destId="{CA75BB61-7D49-481A-911F-819E052DBCD1}" srcOrd="1" destOrd="0" presId="urn:microsoft.com/office/officeart/2005/8/layout/list1"/>
    <dgm:cxn modelId="{B4727547-40A4-447A-B12A-E50840608AC2}" type="presParOf" srcId="{7CCEA91B-11F7-4CBF-AB9B-A40CD65350B0}" destId="{0862BCE4-8328-47DF-86BA-E4CBFC513529}" srcOrd="1" destOrd="0" presId="urn:microsoft.com/office/officeart/2005/8/layout/list1"/>
    <dgm:cxn modelId="{860705CD-60A4-4AD2-A04F-70476A3D6955}" type="presParOf" srcId="{7CCEA91B-11F7-4CBF-AB9B-A40CD65350B0}" destId="{49D6DD03-9E0C-433B-B03B-B2C8402F4037}"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EB1998D-58B5-4E79-A519-5F56A541CC43}"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IN"/>
        </a:p>
      </dgm:t>
    </dgm:pt>
    <dgm:pt modelId="{20850B92-011D-4416-83AB-1C7E7E328B1E}">
      <dgm:prSet phldrT="[Text]" custT="1"/>
      <dgm:spPr/>
      <dgm:t>
        <a:bodyPr/>
        <a:lstStyle/>
        <a:p>
          <a:r>
            <a:rPr lang="en-US" sz="3200" b="1" dirty="0">
              <a:latin typeface="Times New Roman" panose="02020603050405020304" pitchFamily="18" charset="0"/>
              <a:cs typeface="Times New Roman" panose="02020603050405020304" pitchFamily="18" charset="0"/>
            </a:rPr>
            <a:t>It’s an integrated increment of final product released iteratively</a:t>
          </a:r>
          <a:endParaRPr lang="en-IN" sz="3200" b="1" dirty="0">
            <a:latin typeface="Times New Roman" panose="02020603050405020304" pitchFamily="18" charset="0"/>
            <a:cs typeface="Times New Roman" panose="02020603050405020304" pitchFamily="18" charset="0"/>
          </a:endParaRPr>
        </a:p>
      </dgm:t>
    </dgm:pt>
    <dgm:pt modelId="{937F3E1B-BD6E-4AD8-BD8E-FD9DF29F213C}" cxnId="{48FB6CEB-EB7C-4F19-B50C-3B08026F4065}" type="parTrans">
      <dgm:prSet/>
      <dgm:spPr/>
      <dgm:t>
        <a:bodyPr/>
        <a:lstStyle/>
        <a:p>
          <a:endParaRPr lang="en-IN">
            <a:latin typeface="Times New Roman" panose="02020603050405020304" pitchFamily="18" charset="0"/>
            <a:cs typeface="Times New Roman" panose="02020603050405020304" pitchFamily="18" charset="0"/>
          </a:endParaRPr>
        </a:p>
      </dgm:t>
    </dgm:pt>
    <dgm:pt modelId="{DB025423-766C-4C5D-A608-50DF715C7D38}" cxnId="{48FB6CEB-EB7C-4F19-B50C-3B08026F4065}" type="sibTrans">
      <dgm:prSet/>
      <dgm:spPr/>
      <dgm:t>
        <a:bodyPr/>
        <a:lstStyle/>
        <a:p>
          <a:endParaRPr lang="en-IN">
            <a:latin typeface="Times New Roman" panose="02020603050405020304" pitchFamily="18" charset="0"/>
            <a:cs typeface="Times New Roman" panose="02020603050405020304" pitchFamily="18" charset="0"/>
          </a:endParaRPr>
        </a:p>
      </dgm:t>
    </dgm:pt>
    <dgm:pt modelId="{03D3B67D-ECE7-4D54-A388-FDFAB8743215}">
      <dgm:prSet custT="1"/>
      <dgm:spPr/>
      <dgm:t>
        <a:bodyPr/>
        <a:lstStyle/>
        <a:p>
          <a:r>
            <a:rPr lang="en-IN" sz="3200" b="1" dirty="0">
              <a:latin typeface="Times New Roman" panose="02020603050405020304" pitchFamily="18" charset="0"/>
              <a:cs typeface="Times New Roman" panose="02020603050405020304" pitchFamily="18" charset="0"/>
            </a:rPr>
            <a:t>Release Notes</a:t>
          </a:r>
        </a:p>
      </dgm:t>
    </dgm:pt>
    <dgm:pt modelId="{DBC22082-198C-4CAF-82C1-FE21FB243366}" cxnId="{56F14671-D991-4B05-AA5E-92ED8DEE6617}" type="parTrans">
      <dgm:prSet/>
      <dgm:spPr/>
      <dgm:t>
        <a:bodyPr/>
        <a:lstStyle/>
        <a:p>
          <a:endParaRPr lang="en-IN">
            <a:latin typeface="Times New Roman" panose="02020603050405020304" pitchFamily="18" charset="0"/>
            <a:cs typeface="Times New Roman" panose="02020603050405020304" pitchFamily="18" charset="0"/>
          </a:endParaRPr>
        </a:p>
      </dgm:t>
    </dgm:pt>
    <dgm:pt modelId="{AD6A9EDC-32DF-478C-88F9-6DC4707956B6}" cxnId="{56F14671-D991-4B05-AA5E-92ED8DEE6617}" type="sibTrans">
      <dgm:prSet/>
      <dgm:spPr/>
      <dgm:t>
        <a:bodyPr/>
        <a:lstStyle/>
        <a:p>
          <a:endParaRPr lang="en-IN">
            <a:latin typeface="Times New Roman" panose="02020603050405020304" pitchFamily="18" charset="0"/>
            <a:cs typeface="Times New Roman" panose="02020603050405020304" pitchFamily="18" charset="0"/>
          </a:endParaRPr>
        </a:p>
      </dgm:t>
    </dgm:pt>
    <dgm:pt modelId="{3AF6690C-C8FC-4F31-84E7-1F65C3C9EF5D}">
      <dgm:prSet custT="1"/>
      <dgm:spPr/>
      <dgm:t>
        <a:bodyPr/>
        <a:lstStyle/>
        <a:p>
          <a:r>
            <a:rPr lang="en-IN" sz="3200" b="1" dirty="0">
              <a:latin typeface="Times New Roman" panose="02020603050405020304" pitchFamily="18" charset="0"/>
              <a:cs typeface="Times New Roman" panose="02020603050405020304" pitchFamily="18" charset="0"/>
            </a:rPr>
            <a:t>User Manual</a:t>
          </a:r>
        </a:p>
      </dgm:t>
    </dgm:pt>
    <dgm:pt modelId="{6A15ABAE-68C2-4B32-A6F0-E17AEA778283}" cxnId="{9CF228EA-7168-4B40-8AD0-92D58299C56E}" type="parTrans">
      <dgm:prSet/>
      <dgm:spPr/>
      <dgm:t>
        <a:bodyPr/>
        <a:lstStyle/>
        <a:p>
          <a:endParaRPr lang="en-IN">
            <a:latin typeface="Times New Roman" panose="02020603050405020304" pitchFamily="18" charset="0"/>
            <a:cs typeface="Times New Roman" panose="02020603050405020304" pitchFamily="18" charset="0"/>
          </a:endParaRPr>
        </a:p>
      </dgm:t>
    </dgm:pt>
    <dgm:pt modelId="{B80AD8C3-1FC1-4E18-999E-F8D390B016AC}" cxnId="{9CF228EA-7168-4B40-8AD0-92D58299C56E}" type="sibTrans">
      <dgm:prSet/>
      <dgm:spPr/>
      <dgm:t>
        <a:bodyPr/>
        <a:lstStyle/>
        <a:p>
          <a:endParaRPr lang="en-IN">
            <a:latin typeface="Times New Roman" panose="02020603050405020304" pitchFamily="18" charset="0"/>
            <a:cs typeface="Times New Roman" panose="02020603050405020304" pitchFamily="18" charset="0"/>
          </a:endParaRPr>
        </a:p>
      </dgm:t>
    </dgm:pt>
    <dgm:pt modelId="{E7C7AEC8-06F6-4CB2-88CB-3B936435A5DF}">
      <dgm:prSet custT="1"/>
      <dgm:spPr/>
      <dgm:t>
        <a:bodyPr/>
        <a:lstStyle/>
        <a:p>
          <a:r>
            <a:rPr lang="en-IN" sz="3200" b="1" dirty="0">
              <a:latin typeface="Times New Roman" panose="02020603050405020304" pitchFamily="18" charset="0"/>
              <a:cs typeface="Times New Roman" panose="02020603050405020304" pitchFamily="18" charset="0"/>
            </a:rPr>
            <a:t>Support Documents etc.</a:t>
          </a:r>
        </a:p>
      </dgm:t>
    </dgm:pt>
    <dgm:pt modelId="{ED294CEC-9E0B-45F4-900D-4AC0E27E3A33}" cxnId="{A3C24F54-FD42-4877-89B4-344E1AB74AD4}" type="parTrans">
      <dgm:prSet/>
      <dgm:spPr/>
      <dgm:t>
        <a:bodyPr/>
        <a:lstStyle/>
        <a:p>
          <a:endParaRPr lang="en-IN">
            <a:latin typeface="Times New Roman" panose="02020603050405020304" pitchFamily="18" charset="0"/>
            <a:cs typeface="Times New Roman" panose="02020603050405020304" pitchFamily="18" charset="0"/>
          </a:endParaRPr>
        </a:p>
      </dgm:t>
    </dgm:pt>
    <dgm:pt modelId="{CB9C862E-466C-4227-9CA1-DE47300D469F}" cxnId="{A3C24F54-FD42-4877-89B4-344E1AB74AD4}" type="sibTrans">
      <dgm:prSet/>
      <dgm:spPr/>
      <dgm:t>
        <a:bodyPr/>
        <a:lstStyle/>
        <a:p>
          <a:endParaRPr lang="en-IN">
            <a:latin typeface="Times New Roman" panose="02020603050405020304" pitchFamily="18" charset="0"/>
            <a:cs typeface="Times New Roman" panose="02020603050405020304" pitchFamily="18" charset="0"/>
          </a:endParaRPr>
        </a:p>
      </dgm:t>
    </dgm:pt>
    <dgm:pt modelId="{42945561-6847-40E8-93FA-2DA34171E965}">
      <dgm:prSet phldrT="[Text]" custT="1"/>
      <dgm:spPr/>
      <dgm:t>
        <a:bodyPr/>
        <a:lstStyle/>
        <a:p>
          <a:r>
            <a:rPr lang="en-IN" sz="3200" b="1" dirty="0">
              <a:latin typeface="Times New Roman" panose="02020603050405020304" pitchFamily="18" charset="0"/>
              <a:cs typeface="Times New Roman" panose="02020603050405020304" pitchFamily="18" charset="0"/>
            </a:rPr>
            <a:t>Software Package</a:t>
          </a:r>
        </a:p>
      </dgm:t>
    </dgm:pt>
    <dgm:pt modelId="{17FE8043-41F0-4EDF-A37D-4972CDE2940E}" cxnId="{AFAC42EC-A6B0-41DE-97A8-192928E751E2}" type="sibTrans">
      <dgm:prSet/>
      <dgm:spPr/>
      <dgm:t>
        <a:bodyPr/>
        <a:lstStyle/>
        <a:p>
          <a:endParaRPr lang="en-IN">
            <a:latin typeface="Times New Roman" panose="02020603050405020304" pitchFamily="18" charset="0"/>
            <a:cs typeface="Times New Roman" panose="02020603050405020304" pitchFamily="18" charset="0"/>
          </a:endParaRPr>
        </a:p>
      </dgm:t>
    </dgm:pt>
    <dgm:pt modelId="{E7123B67-DF3E-48C8-B78F-BFFD6C4F85C9}" cxnId="{AFAC42EC-A6B0-41DE-97A8-192928E751E2}" type="parTrans">
      <dgm:prSet/>
      <dgm:spPr/>
      <dgm:t>
        <a:bodyPr/>
        <a:lstStyle/>
        <a:p>
          <a:endParaRPr lang="en-IN">
            <a:latin typeface="Times New Roman" panose="02020603050405020304" pitchFamily="18" charset="0"/>
            <a:cs typeface="Times New Roman" panose="02020603050405020304" pitchFamily="18" charset="0"/>
          </a:endParaRPr>
        </a:p>
      </dgm:t>
    </dgm:pt>
    <dgm:pt modelId="{95725E82-F0C6-4339-B3FA-C308B34AE193}" type="pres">
      <dgm:prSet presAssocID="{BEB1998D-58B5-4E79-A519-5F56A541CC43}" presName="linear" presStyleCnt="0">
        <dgm:presLayoutVars>
          <dgm:dir/>
          <dgm:animLvl val="lvl"/>
          <dgm:resizeHandles val="exact"/>
        </dgm:presLayoutVars>
      </dgm:prSet>
      <dgm:spPr/>
      <dgm:t>
        <a:bodyPr/>
        <a:lstStyle/>
        <a:p>
          <a:endParaRPr lang="en-US"/>
        </a:p>
      </dgm:t>
    </dgm:pt>
    <dgm:pt modelId="{0C508B00-308E-442B-AEB3-58235D7F44AD}" type="pres">
      <dgm:prSet presAssocID="{20850B92-011D-4416-83AB-1C7E7E328B1E}" presName="parentLin" presStyleCnt="0"/>
      <dgm:spPr/>
      <dgm:t>
        <a:bodyPr/>
        <a:lstStyle/>
        <a:p>
          <a:endParaRPr lang="en-US"/>
        </a:p>
      </dgm:t>
    </dgm:pt>
    <dgm:pt modelId="{594B8A00-CA6A-41A8-A683-F72EB1B440FD}" type="pres">
      <dgm:prSet presAssocID="{20850B92-011D-4416-83AB-1C7E7E328B1E}" presName="parentLeftMargin" presStyleLbl="node1" presStyleIdx="0" presStyleCnt="1"/>
      <dgm:spPr/>
      <dgm:t>
        <a:bodyPr/>
        <a:lstStyle/>
        <a:p>
          <a:endParaRPr lang="en-US"/>
        </a:p>
      </dgm:t>
    </dgm:pt>
    <dgm:pt modelId="{D5F769D2-3233-4FAB-9471-2A551497EBB0}" type="pres">
      <dgm:prSet presAssocID="{20850B92-011D-4416-83AB-1C7E7E328B1E}" presName="parentText" presStyleLbl="node1" presStyleIdx="0" presStyleCnt="1" custScaleX="128785">
        <dgm:presLayoutVars>
          <dgm:chMax val="0"/>
          <dgm:bulletEnabled val="1"/>
        </dgm:presLayoutVars>
      </dgm:prSet>
      <dgm:spPr/>
      <dgm:t>
        <a:bodyPr/>
        <a:lstStyle/>
        <a:p>
          <a:endParaRPr lang="en-US"/>
        </a:p>
      </dgm:t>
    </dgm:pt>
    <dgm:pt modelId="{334FB876-66E9-4E9F-9A70-DBE986E99569}" type="pres">
      <dgm:prSet presAssocID="{20850B92-011D-4416-83AB-1C7E7E328B1E}" presName="negativeSpace" presStyleCnt="0"/>
      <dgm:spPr/>
      <dgm:t>
        <a:bodyPr/>
        <a:lstStyle/>
        <a:p>
          <a:endParaRPr lang="en-US"/>
        </a:p>
      </dgm:t>
    </dgm:pt>
    <dgm:pt modelId="{DB6A36BE-AC7C-4FC3-A81A-26E5D049B8D1}" type="pres">
      <dgm:prSet presAssocID="{20850B92-011D-4416-83AB-1C7E7E328B1E}" presName="childText" presStyleLbl="conFgAcc1" presStyleIdx="0" presStyleCnt="1" custLinFactNeighborY="11757">
        <dgm:presLayoutVars>
          <dgm:bulletEnabled val="1"/>
        </dgm:presLayoutVars>
      </dgm:prSet>
      <dgm:spPr/>
      <dgm:t>
        <a:bodyPr/>
        <a:lstStyle/>
        <a:p>
          <a:endParaRPr lang="en-US"/>
        </a:p>
      </dgm:t>
    </dgm:pt>
  </dgm:ptLst>
  <dgm:cxnLst>
    <dgm:cxn modelId="{48FB6CEB-EB7C-4F19-B50C-3B08026F4065}" srcId="{BEB1998D-58B5-4E79-A519-5F56A541CC43}" destId="{20850B92-011D-4416-83AB-1C7E7E328B1E}" srcOrd="0" destOrd="0" parTransId="{937F3E1B-BD6E-4AD8-BD8E-FD9DF29F213C}" sibTransId="{DB025423-766C-4C5D-A608-50DF715C7D38}"/>
    <dgm:cxn modelId="{7F58C361-4F80-46FC-833A-3F693A9BE368}" type="presOf" srcId="{42945561-6847-40E8-93FA-2DA34171E965}" destId="{DB6A36BE-AC7C-4FC3-A81A-26E5D049B8D1}" srcOrd="0" destOrd="0" presId="urn:microsoft.com/office/officeart/2005/8/layout/list1"/>
    <dgm:cxn modelId="{9CF228EA-7168-4B40-8AD0-92D58299C56E}" srcId="{20850B92-011D-4416-83AB-1C7E7E328B1E}" destId="{3AF6690C-C8FC-4F31-84E7-1F65C3C9EF5D}" srcOrd="2" destOrd="0" parTransId="{6A15ABAE-68C2-4B32-A6F0-E17AEA778283}" sibTransId="{B80AD8C3-1FC1-4E18-999E-F8D390B016AC}"/>
    <dgm:cxn modelId="{A3C24F54-FD42-4877-89B4-344E1AB74AD4}" srcId="{20850B92-011D-4416-83AB-1C7E7E328B1E}" destId="{E7C7AEC8-06F6-4CB2-88CB-3B936435A5DF}" srcOrd="3" destOrd="0" parTransId="{ED294CEC-9E0B-45F4-900D-4AC0E27E3A33}" sibTransId="{CB9C862E-466C-4227-9CA1-DE47300D469F}"/>
    <dgm:cxn modelId="{56F14671-D991-4B05-AA5E-92ED8DEE6617}" srcId="{20850B92-011D-4416-83AB-1C7E7E328B1E}" destId="{03D3B67D-ECE7-4D54-A388-FDFAB8743215}" srcOrd="1" destOrd="0" parTransId="{DBC22082-198C-4CAF-82C1-FE21FB243366}" sibTransId="{AD6A9EDC-32DF-478C-88F9-6DC4707956B6}"/>
    <dgm:cxn modelId="{8E04250A-2051-4573-8E0D-4174FFD02697}" type="presOf" srcId="{BEB1998D-58B5-4E79-A519-5F56A541CC43}" destId="{95725E82-F0C6-4339-B3FA-C308B34AE193}" srcOrd="0" destOrd="0" presId="urn:microsoft.com/office/officeart/2005/8/layout/list1"/>
    <dgm:cxn modelId="{AFAC42EC-A6B0-41DE-97A8-192928E751E2}" srcId="{20850B92-011D-4416-83AB-1C7E7E328B1E}" destId="{42945561-6847-40E8-93FA-2DA34171E965}" srcOrd="0" destOrd="0" parTransId="{E7123B67-DF3E-48C8-B78F-BFFD6C4F85C9}" sibTransId="{17FE8043-41F0-4EDF-A37D-4972CDE2940E}"/>
    <dgm:cxn modelId="{40A0850D-C6F4-4728-8FBA-B72F15D267B7}" type="presOf" srcId="{20850B92-011D-4416-83AB-1C7E7E328B1E}" destId="{D5F769D2-3233-4FAB-9471-2A551497EBB0}" srcOrd="1" destOrd="0" presId="urn:microsoft.com/office/officeart/2005/8/layout/list1"/>
    <dgm:cxn modelId="{85B3E103-9A42-4961-AB1E-7727C8C78ADB}" type="presOf" srcId="{E7C7AEC8-06F6-4CB2-88CB-3B936435A5DF}" destId="{DB6A36BE-AC7C-4FC3-A81A-26E5D049B8D1}" srcOrd="0" destOrd="3" presId="urn:microsoft.com/office/officeart/2005/8/layout/list1"/>
    <dgm:cxn modelId="{AE24F92A-D7FF-42F1-AFFB-32EF4D04B35F}" type="presOf" srcId="{3AF6690C-C8FC-4F31-84E7-1F65C3C9EF5D}" destId="{DB6A36BE-AC7C-4FC3-A81A-26E5D049B8D1}" srcOrd="0" destOrd="2" presId="urn:microsoft.com/office/officeart/2005/8/layout/list1"/>
    <dgm:cxn modelId="{EBD090C6-7FE1-4616-BFA0-68365D27472A}" type="presOf" srcId="{03D3B67D-ECE7-4D54-A388-FDFAB8743215}" destId="{DB6A36BE-AC7C-4FC3-A81A-26E5D049B8D1}" srcOrd="0" destOrd="1" presId="urn:microsoft.com/office/officeart/2005/8/layout/list1"/>
    <dgm:cxn modelId="{AC2BFAD8-D9CC-499E-B71B-1C2CF10FC849}" type="presOf" srcId="{20850B92-011D-4416-83AB-1C7E7E328B1E}" destId="{594B8A00-CA6A-41A8-A683-F72EB1B440FD}" srcOrd="0" destOrd="0" presId="urn:microsoft.com/office/officeart/2005/8/layout/list1"/>
    <dgm:cxn modelId="{00406DFB-FC06-4051-8007-AAC631AF2D77}" type="presParOf" srcId="{95725E82-F0C6-4339-B3FA-C308B34AE193}" destId="{0C508B00-308E-442B-AEB3-58235D7F44AD}" srcOrd="0" destOrd="0" presId="urn:microsoft.com/office/officeart/2005/8/layout/list1"/>
    <dgm:cxn modelId="{6CAFF657-0727-40AE-97D6-9BD903D5BF4E}" type="presParOf" srcId="{0C508B00-308E-442B-AEB3-58235D7F44AD}" destId="{594B8A00-CA6A-41A8-A683-F72EB1B440FD}" srcOrd="0" destOrd="0" presId="urn:microsoft.com/office/officeart/2005/8/layout/list1"/>
    <dgm:cxn modelId="{A13B0914-83C7-4BF3-BA5E-EF15AB467739}" type="presParOf" srcId="{0C508B00-308E-442B-AEB3-58235D7F44AD}" destId="{D5F769D2-3233-4FAB-9471-2A551497EBB0}" srcOrd="1" destOrd="0" presId="urn:microsoft.com/office/officeart/2005/8/layout/list1"/>
    <dgm:cxn modelId="{E9BDC26D-18F2-455A-8BB0-6EA32DD42103}" type="presParOf" srcId="{95725E82-F0C6-4339-B3FA-C308B34AE193}" destId="{334FB876-66E9-4E9F-9A70-DBE986E99569}" srcOrd="1" destOrd="0" presId="urn:microsoft.com/office/officeart/2005/8/layout/list1"/>
    <dgm:cxn modelId="{A01F82AC-252C-4CFB-B42D-B8E2F0E6D0C7}" type="presParOf" srcId="{95725E82-F0C6-4339-B3FA-C308B34AE193}" destId="{DB6A36BE-AC7C-4FC3-A81A-26E5D049B8D1}"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43E5D88-4F9B-4C0D-8274-1900144AD76C}" type="doc">
      <dgm:prSet loTypeId="urn:microsoft.com/office/officeart/2005/8/layout/hList1" loCatId="list" qsTypeId="urn:microsoft.com/office/officeart/2005/8/quickstyle/simple5" qsCatId="simple" csTypeId="urn:microsoft.com/office/officeart/2005/8/colors/accent0_2" csCatId="mainScheme" phldr="1"/>
      <dgm:spPr/>
    </dgm:pt>
    <dgm:pt modelId="{D83D6B37-118E-4448-A458-8E2EC09FE1FB}">
      <dgm:prSet phldrT="[Text]" custT="1"/>
      <dgm:spPr/>
      <dgm:t>
        <a:bodyPr/>
        <a:lstStyle/>
        <a:p>
          <a:r>
            <a:rPr lang="en-US" sz="3200" b="1" dirty="0">
              <a:solidFill>
                <a:schemeClr val="tx1"/>
              </a:solidFill>
              <a:latin typeface="Times New Roman" panose="02020603050405020304" pitchFamily="18" charset="0"/>
              <a:cs typeface="Times New Roman" panose="02020603050405020304" pitchFamily="18" charset="0"/>
            </a:rPr>
            <a:t>Definition Of Ready</a:t>
          </a:r>
          <a:endParaRPr lang="en-IN" sz="3200" b="1" dirty="0">
            <a:solidFill>
              <a:schemeClr val="tx1"/>
            </a:solidFill>
            <a:latin typeface="Times New Roman" panose="02020603050405020304" pitchFamily="18" charset="0"/>
            <a:cs typeface="Times New Roman" panose="02020603050405020304" pitchFamily="18" charset="0"/>
          </a:endParaRPr>
        </a:p>
      </dgm:t>
    </dgm:pt>
    <dgm:pt modelId="{6E0167DA-43C4-45BA-8298-4ED99BFECBBE}" cxnId="{00C9E418-6826-42B7-81DB-9CB8FC4415B0}"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3CF9452F-7813-4B39-AA3B-4409730821F7}" cxnId="{00C9E418-6826-42B7-81DB-9CB8FC4415B0}"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CD16EC4E-387F-47BC-A93E-A36BE0B151DD}">
      <dgm:prSet phldrT="[Text]" custT="1"/>
      <dgm:spPr/>
      <dgm:t>
        <a:bodyPr/>
        <a:lstStyle/>
        <a:p>
          <a:r>
            <a:rPr lang="en-US" sz="3200" b="1" dirty="0">
              <a:solidFill>
                <a:schemeClr val="tx1"/>
              </a:solidFill>
              <a:latin typeface="Times New Roman" panose="02020603050405020304" pitchFamily="18" charset="0"/>
              <a:cs typeface="Times New Roman" panose="02020603050405020304" pitchFamily="18" charset="0"/>
            </a:rPr>
            <a:t>Definition of Done</a:t>
          </a:r>
          <a:endParaRPr lang="en-IN" sz="3200" b="1" dirty="0">
            <a:solidFill>
              <a:schemeClr val="tx1"/>
            </a:solidFill>
            <a:latin typeface="Times New Roman" panose="02020603050405020304" pitchFamily="18" charset="0"/>
            <a:cs typeface="Times New Roman" panose="02020603050405020304" pitchFamily="18" charset="0"/>
          </a:endParaRPr>
        </a:p>
      </dgm:t>
    </dgm:pt>
    <dgm:pt modelId="{EFE15145-9CDD-4FF0-8402-DE599084767D}" cxnId="{0B74417B-DEC8-45C1-AE85-18024AA41455}"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7FFD1730-74D0-4C03-9796-46677C89CADC}" cxnId="{0B74417B-DEC8-45C1-AE85-18024AA41455}"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8A3AD69E-002D-4D4F-B72A-39CB989B6951}">
      <dgm:prSet phldrT="[Tex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Its any entry criteria agreed by Product Owner and Development Team to start the development of  Product Backlog Item</a:t>
          </a:r>
          <a:endParaRPr lang="en-IN" sz="2000" b="1" dirty="0">
            <a:solidFill>
              <a:schemeClr val="tx1"/>
            </a:solidFill>
            <a:latin typeface="Times New Roman" panose="02020603050405020304" pitchFamily="18" charset="0"/>
            <a:cs typeface="Times New Roman" panose="02020603050405020304" pitchFamily="18" charset="0"/>
          </a:endParaRPr>
        </a:p>
      </dgm:t>
    </dgm:pt>
    <dgm:pt modelId="{34DF35CE-1B2B-4DF0-91F1-B3E05D264FE0}" cxnId="{046CF170-D118-4D21-BD26-8C5547066F67}"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0DEF1FDB-A6F3-4F8E-ABA2-D105BD9CD937}" cxnId="{046CF170-D118-4D21-BD26-8C5547066F67}"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FF9F982F-03A1-4455-ABF1-1C644AB75EC6}">
      <dgm:prSet phldrT="[Text]" custT="1"/>
      <dgm:spPr/>
      <dgm:t>
        <a:bodyPr/>
        <a:lstStyle/>
        <a:p>
          <a:r>
            <a:rPr lang="en-US" altLang="en-US" sz="2000" b="1" dirty="0">
              <a:solidFill>
                <a:schemeClr val="tx1"/>
              </a:solidFill>
              <a:latin typeface="Times New Roman" panose="02020603050405020304" pitchFamily="18" charset="0"/>
              <a:cs typeface="Times New Roman" panose="02020603050405020304" pitchFamily="18" charset="0"/>
            </a:rPr>
            <a:t>Its an exit criteria agreed by Product Owner and Development Team to consider a PBI is done and ready to be shipped</a:t>
          </a:r>
          <a:endParaRPr lang="en-IN" sz="2000" b="1" dirty="0">
            <a:solidFill>
              <a:schemeClr val="tx1"/>
            </a:solidFill>
            <a:latin typeface="Times New Roman" panose="02020603050405020304" pitchFamily="18" charset="0"/>
            <a:cs typeface="Times New Roman" panose="02020603050405020304" pitchFamily="18" charset="0"/>
          </a:endParaRPr>
        </a:p>
      </dgm:t>
    </dgm:pt>
    <dgm:pt modelId="{949917D1-8291-4B0E-9419-B0198807C66E}" cxnId="{83079392-15B0-4117-A2BF-FA55679E8EA3}"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DC8E7D60-0967-4119-AE4E-B1BA15E567B1}" cxnId="{83079392-15B0-4117-A2BF-FA55679E8EA3}"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7C26DF9E-6F29-46A2-87FC-F8BF4E8A5610}">
      <dgm:prSet phldrT="[Text]" custT="1"/>
      <dgm:spPr/>
      <dgm:t>
        <a:bodyPr/>
        <a:lstStyle/>
        <a:p>
          <a:endParaRPr lang="en-IN" sz="1600" dirty="0">
            <a:solidFill>
              <a:schemeClr val="tx1"/>
            </a:solidFill>
            <a:latin typeface="Times New Roman" panose="02020603050405020304" pitchFamily="18" charset="0"/>
            <a:cs typeface="Times New Roman" panose="02020603050405020304" pitchFamily="18" charset="0"/>
          </a:endParaRPr>
        </a:p>
      </dgm:t>
    </dgm:pt>
    <dgm:pt modelId="{363A8260-047C-46A1-B2D2-CDA898C6E62D}" cxnId="{F7B778E9-FE19-45C0-9CD0-C0BF0C9DC8C9}"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49B440BD-C440-49D4-BD9C-8AA9E51ECC6A}" cxnId="{F7B778E9-FE19-45C0-9CD0-C0BF0C9DC8C9}"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59CFC5C1-636A-4283-82D0-8FD4DD4662AC}">
      <dgm:prSet phldrT="[Tex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Examples:</a:t>
          </a:r>
          <a:endParaRPr lang="en-IN" sz="2000" b="1" dirty="0">
            <a:solidFill>
              <a:schemeClr val="tx1"/>
            </a:solidFill>
            <a:latin typeface="Times New Roman" panose="02020603050405020304" pitchFamily="18" charset="0"/>
            <a:cs typeface="Times New Roman" panose="02020603050405020304" pitchFamily="18" charset="0"/>
          </a:endParaRPr>
        </a:p>
      </dgm:t>
    </dgm:pt>
    <dgm:pt modelId="{474BDAA0-EE08-4D06-BA21-FFFE620153F7}" cxnId="{F36FC575-65E5-4824-A78A-B51C4C0146E4}"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A1CE5604-1E38-473F-A632-82EA3B4F01C1}" cxnId="{F36FC575-65E5-4824-A78A-B51C4C0146E4}"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46ABF195-BB4E-4576-BF2D-68D96FA8A90E}">
      <dgm:prSe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No open questions about PBI</a:t>
          </a:r>
        </a:p>
      </dgm:t>
    </dgm:pt>
    <dgm:pt modelId="{3F401FA1-9D76-46A5-B4A6-62978119EB95}" cxnId="{19F3738B-DCE9-4EAD-BF00-27037D7EFC75}"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8272170D-59E3-4F15-A42A-008636D43422}" cxnId="{19F3738B-DCE9-4EAD-BF00-27037D7EFC75}"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FB762D91-0DBD-42E1-9DE3-1A35FB842B43}">
      <dgm:prSe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Acceptance criteria written</a:t>
          </a:r>
        </a:p>
      </dgm:t>
    </dgm:pt>
    <dgm:pt modelId="{1DE6A0F3-A4A0-4582-8819-98C6A842C86E}" cxnId="{003F9122-3C86-4F41-A9DE-3E1650744563}"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83410EBB-E9FC-4F9B-8FD2-E42F7EE7ED44}" cxnId="{003F9122-3C86-4F41-A9DE-3E1650744563}"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CC0077A4-6E3A-4B90-A490-66920417236C}">
      <dgm:prSe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No technical dependencies</a:t>
          </a:r>
        </a:p>
      </dgm:t>
    </dgm:pt>
    <dgm:pt modelId="{827914E5-FD54-43FA-A8A7-58EA77A3BE8E}" cxnId="{3031A899-A869-45D6-9E70-59274DAC7B3A}"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F5D7B428-76A4-443F-A9B4-E60CB5411A6A}" cxnId="{3031A899-A869-45D6-9E70-59274DAC7B3A}"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7BC59C67-2E19-4C8E-B0A5-1F0C2C54D6E5}">
      <dgm:prSe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PBI estimated and split small enough to fit in to a Sprint</a:t>
          </a:r>
        </a:p>
      </dgm:t>
    </dgm:pt>
    <dgm:pt modelId="{2AEC5F4C-C771-4587-878D-AF1DD6063512}" cxnId="{147A806E-5C88-405F-8A6E-9550E103BFA2}"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B591CAA6-C051-4173-B823-424FA9EA4FF7}" cxnId="{147A806E-5C88-405F-8A6E-9550E103BFA2}"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B75C9426-A58D-41B0-A881-E32BFA439438}">
      <dgm:prSet phldrT="[Text]" custT="1"/>
      <dgm:spPr/>
      <dgm:t>
        <a:bodyPr/>
        <a:lstStyle/>
        <a:p>
          <a:r>
            <a:rPr lang="en-US" altLang="en-US" sz="2000" b="1" dirty="0">
              <a:solidFill>
                <a:schemeClr val="tx1"/>
              </a:solidFill>
              <a:latin typeface="Times New Roman" panose="02020603050405020304" pitchFamily="18" charset="0"/>
              <a:cs typeface="Times New Roman" panose="02020603050405020304" pitchFamily="18" charset="0"/>
            </a:rPr>
            <a:t>Examples:</a:t>
          </a:r>
          <a:endParaRPr lang="en-IN" sz="2000" b="1" dirty="0">
            <a:solidFill>
              <a:schemeClr val="tx1"/>
            </a:solidFill>
            <a:latin typeface="Times New Roman" panose="02020603050405020304" pitchFamily="18" charset="0"/>
            <a:cs typeface="Times New Roman" panose="02020603050405020304" pitchFamily="18" charset="0"/>
          </a:endParaRPr>
        </a:p>
      </dgm:t>
    </dgm:pt>
    <dgm:pt modelId="{DA5F440A-43E3-4B6B-967A-3078E81C4536}" cxnId="{8ACCE935-E291-4742-BA54-A5B34118C68B}"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14877201-3422-4C55-9A05-68A204C1EF54}" cxnId="{8ACCE935-E291-4742-BA54-A5B34118C68B}"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765CE8B3-AF4C-46FD-B713-92F67F0824E6}">
      <dgm:prSet custT="1"/>
      <dgm:spPr/>
      <dgm:t>
        <a:bodyPr/>
        <a:lstStyle/>
        <a:p>
          <a:r>
            <a:rPr lang="en-US" altLang="en-US" sz="2000" b="1" dirty="0">
              <a:solidFill>
                <a:schemeClr val="tx1"/>
              </a:solidFill>
              <a:latin typeface="Times New Roman" panose="02020603050405020304" pitchFamily="18" charset="0"/>
              <a:cs typeface="Times New Roman" panose="02020603050405020304" pitchFamily="18" charset="0"/>
            </a:rPr>
            <a:t>Coded</a:t>
          </a:r>
        </a:p>
      </dgm:t>
    </dgm:pt>
    <dgm:pt modelId="{1C9A8838-19CE-4EBE-838B-CE45D07A1EC4}" cxnId="{B1948FD1-40F8-4D2C-84BB-3AFB10E7C52C}"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64238C3D-908A-4F59-8792-866F278B8D05}" cxnId="{B1948FD1-40F8-4D2C-84BB-3AFB10E7C52C}"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F23685EC-E20C-45DE-820C-C9F3AEB8CDD9}">
      <dgm:prSet custT="1"/>
      <dgm:spPr/>
      <dgm:t>
        <a:bodyPr/>
        <a:lstStyle/>
        <a:p>
          <a:r>
            <a:rPr lang="en-US" altLang="en-US" sz="2000" b="1" dirty="0">
              <a:solidFill>
                <a:schemeClr val="tx1"/>
              </a:solidFill>
              <a:latin typeface="Times New Roman" panose="02020603050405020304" pitchFamily="18" charset="0"/>
              <a:cs typeface="Times New Roman" panose="02020603050405020304" pitchFamily="18" charset="0"/>
            </a:rPr>
            <a:t>Reviewed</a:t>
          </a:r>
        </a:p>
      </dgm:t>
    </dgm:pt>
    <dgm:pt modelId="{972D785B-7B97-403B-B1C1-959772A29A4F}" cxnId="{F02B9665-E2F8-4DE5-AC22-EA2B93C26D42}"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58337032-883A-44C9-A659-DCB9A1A9E311}" cxnId="{F02B9665-E2F8-4DE5-AC22-EA2B93C26D42}"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15D978C7-9D3E-492F-B0A0-0C6DEEAC5E07}">
      <dgm:prSet custT="1"/>
      <dgm:spPr/>
      <dgm:t>
        <a:bodyPr/>
        <a:lstStyle/>
        <a:p>
          <a:r>
            <a:rPr lang="en-US" altLang="en-US" sz="2000" b="1" dirty="0">
              <a:solidFill>
                <a:schemeClr val="tx1"/>
              </a:solidFill>
              <a:latin typeface="Times New Roman" panose="02020603050405020304" pitchFamily="18" charset="0"/>
              <a:cs typeface="Times New Roman" panose="02020603050405020304" pitchFamily="18" charset="0"/>
            </a:rPr>
            <a:t>Bug Fixed</a:t>
          </a:r>
        </a:p>
      </dgm:t>
    </dgm:pt>
    <dgm:pt modelId="{579202B1-2176-415F-BD26-2B240C8940DC}" cxnId="{54FCE65E-C40C-4957-82A4-8E42037A1428}"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999C7D39-B50F-4F2A-A5F6-81ED6A1DD3CD}" cxnId="{54FCE65E-C40C-4957-82A4-8E42037A1428}"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E3AAC44D-6438-4F44-AA61-7762D7ED8991}">
      <dgm:prSet custT="1"/>
      <dgm:spPr/>
      <dgm:t>
        <a:bodyPr/>
        <a:lstStyle/>
        <a:p>
          <a:r>
            <a:rPr lang="en-US" altLang="en-US" sz="2000" b="1" dirty="0">
              <a:solidFill>
                <a:schemeClr val="tx1"/>
              </a:solidFill>
              <a:latin typeface="Times New Roman" panose="02020603050405020304" pitchFamily="18" charset="0"/>
              <a:cs typeface="Times New Roman" panose="02020603050405020304" pitchFamily="18" charset="0"/>
            </a:rPr>
            <a:t>Packaged</a:t>
          </a:r>
        </a:p>
      </dgm:t>
    </dgm:pt>
    <dgm:pt modelId="{6232CCCB-0DDC-461C-A5B7-BE6036DF3136}" cxnId="{E8664D55-3BF4-4CB6-944D-5079329812D0}"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832CBEA0-EB29-4440-B00A-0765CE041FE6}" cxnId="{E8664D55-3BF4-4CB6-944D-5079329812D0}"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CD468425-FB2E-4FAE-B139-65281AD17CDC}">
      <dgm:prSet custT="1"/>
      <dgm:spPr/>
      <dgm:t>
        <a:bodyPr/>
        <a:lstStyle/>
        <a:p>
          <a:r>
            <a:rPr lang="en-US" altLang="en-US" sz="2000" b="1" dirty="0">
              <a:solidFill>
                <a:schemeClr val="tx1"/>
              </a:solidFill>
              <a:latin typeface="Times New Roman" panose="02020603050405020304" pitchFamily="18" charset="0"/>
              <a:cs typeface="Times New Roman" panose="02020603050405020304" pitchFamily="18" charset="0"/>
            </a:rPr>
            <a:t>Test Cases Written</a:t>
          </a:r>
        </a:p>
      </dgm:t>
    </dgm:pt>
    <dgm:pt modelId="{9F421021-463D-41DC-8709-23C1B8C96529}" cxnId="{672C45EF-F19F-48AE-A40D-2E411A1863D0}"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4791AA88-95BF-4673-B9B4-325673D13AB3}" cxnId="{672C45EF-F19F-48AE-A40D-2E411A1863D0}"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D6DAAA62-BF65-42B1-897F-13C345C25C77}">
      <dgm:prSet custT="1"/>
      <dgm:spPr/>
      <dgm:t>
        <a:bodyPr/>
        <a:lstStyle/>
        <a:p>
          <a:r>
            <a:rPr lang="en-US" altLang="en-US" sz="2000" b="1" dirty="0">
              <a:solidFill>
                <a:schemeClr val="tx1"/>
              </a:solidFill>
              <a:latin typeface="Times New Roman" panose="02020603050405020304" pitchFamily="18" charset="0"/>
              <a:cs typeface="Times New Roman" panose="02020603050405020304" pitchFamily="18" charset="0"/>
            </a:rPr>
            <a:t>Tested</a:t>
          </a:r>
        </a:p>
      </dgm:t>
    </dgm:pt>
    <dgm:pt modelId="{37A12D6D-D630-43C0-AE73-FA40F080C66D}" cxnId="{43D1F9B3-892E-40BD-901C-FC8041AC4F59}"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F318250B-07C2-41FD-BFAF-5A8B01D9EACF}" cxnId="{43D1F9B3-892E-40BD-901C-FC8041AC4F59}"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494BFDFA-05C8-43DE-B5D9-0D329F8DE367}">
      <dgm:prSet custT="1"/>
      <dgm:spPr/>
      <dgm:t>
        <a:bodyPr/>
        <a:lstStyle/>
        <a:p>
          <a:r>
            <a:rPr lang="en-US" altLang="en-US" sz="2000" b="1" dirty="0">
              <a:solidFill>
                <a:schemeClr val="tx1"/>
              </a:solidFill>
              <a:latin typeface="Times New Roman" panose="02020603050405020304" pitchFamily="18" charset="0"/>
              <a:cs typeface="Times New Roman" panose="02020603050405020304" pitchFamily="18" charset="0"/>
            </a:rPr>
            <a:t>Integrated</a:t>
          </a:r>
        </a:p>
      </dgm:t>
    </dgm:pt>
    <dgm:pt modelId="{C3D484B0-882C-4E97-AF71-C277583C1128}" cxnId="{DCDE14A8-9126-4720-9ECE-8B4153EE68EB}"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6BDC44D8-4D6B-43FF-BB2E-7C77E46536EB}" cxnId="{DCDE14A8-9126-4720-9ECE-8B4153EE68EB}"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2EAF95EE-46AC-4578-8A0E-60611FEE748F}">
      <dgm:prSet custT="1"/>
      <dgm:spPr/>
      <dgm:t>
        <a:bodyPr/>
        <a:lstStyle/>
        <a:p>
          <a:r>
            <a:rPr lang="en-US" altLang="en-US" sz="2000" b="1" dirty="0">
              <a:solidFill>
                <a:schemeClr val="tx1"/>
              </a:solidFill>
              <a:latin typeface="Times New Roman" panose="02020603050405020304" pitchFamily="18" charset="0"/>
              <a:cs typeface="Times New Roman" panose="02020603050405020304" pitchFamily="18" charset="0"/>
            </a:rPr>
            <a:t>Deployed</a:t>
          </a:r>
        </a:p>
      </dgm:t>
    </dgm:pt>
    <dgm:pt modelId="{A48ADABB-0E6B-4C58-B197-EC05026EEA43}" cxnId="{3E9A4FBE-FCAA-4F09-8E48-400D7236CFEE}"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EE99EF2B-5E00-40A5-8F36-AFFED67A0277}" cxnId="{3E9A4FBE-FCAA-4F09-8E48-400D7236CFEE}"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C4466DE3-E6AC-40DC-9D82-34924BA20EA8}">
      <dgm:prSet custT="1"/>
      <dgm:spPr/>
      <dgm:t>
        <a:bodyPr/>
        <a:lstStyle/>
        <a:p>
          <a:r>
            <a:rPr lang="en-US" altLang="en-US" sz="2000" b="1" dirty="0">
              <a:solidFill>
                <a:schemeClr val="tx1"/>
              </a:solidFill>
              <a:latin typeface="Times New Roman" panose="02020603050405020304" pitchFamily="18" charset="0"/>
              <a:cs typeface="Times New Roman" panose="02020603050405020304" pitchFamily="18" charset="0"/>
            </a:rPr>
            <a:t>Accepted by Product Owner</a:t>
          </a:r>
        </a:p>
      </dgm:t>
    </dgm:pt>
    <dgm:pt modelId="{7347BF59-02BC-47B4-91FC-28A36B5843F6}" cxnId="{1924AB4A-74C0-40C8-B864-6B47C6E588E0}"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F96AD94C-D981-4E47-9202-82B835672CFA}" cxnId="{1924AB4A-74C0-40C8-B864-6B47C6E588E0}"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CCA1CD5D-5703-4100-A504-ADE0E8BB9A72}">
      <dgm:prSet phldrT="[Text]" custT="1"/>
      <dgm:spPr/>
      <dgm:t>
        <a:bodyPr/>
        <a:lstStyle/>
        <a:p>
          <a:endParaRPr lang="en-IN" sz="2000" b="1" dirty="0">
            <a:solidFill>
              <a:schemeClr val="tx1"/>
            </a:solidFill>
            <a:latin typeface="Times New Roman" panose="02020603050405020304" pitchFamily="18" charset="0"/>
            <a:cs typeface="Times New Roman" panose="02020603050405020304" pitchFamily="18" charset="0"/>
          </a:endParaRPr>
        </a:p>
      </dgm:t>
    </dgm:pt>
    <dgm:pt modelId="{B255EA32-D1D6-4B8A-A22F-5FBFD162AA88}" cxnId="{E36962F3-AD49-4DE2-B4A0-00434A4087A6}"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BEBE2149-54FF-43BC-8496-FF3289B89B12}" cxnId="{E36962F3-AD49-4DE2-B4A0-00434A4087A6}"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83FEF62A-2522-4A7F-8ECA-CA1102A362EB}">
      <dgm:prSet phldrT="[Text]" custT="1"/>
      <dgm:spPr/>
      <dgm:t>
        <a:bodyPr/>
        <a:lstStyle/>
        <a:p>
          <a:endParaRPr lang="en-IN" sz="2000" b="1" dirty="0">
            <a:solidFill>
              <a:schemeClr val="tx1"/>
            </a:solidFill>
            <a:latin typeface="Times New Roman" panose="02020603050405020304" pitchFamily="18" charset="0"/>
            <a:cs typeface="Times New Roman" panose="02020603050405020304" pitchFamily="18" charset="0"/>
          </a:endParaRPr>
        </a:p>
      </dgm:t>
    </dgm:pt>
    <dgm:pt modelId="{A4133456-EFDF-4839-B7E2-EE49B34BEBB0}" cxnId="{C95E00C6-5D7D-4BDC-A2DB-F47EED5F81EB}"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E9A82E09-1DFD-490C-BC88-018381E1618D}" cxnId="{C95E00C6-5D7D-4BDC-A2DB-F47EED5F81EB}"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294C2ADE-C88D-428D-8138-8820973480B4}" type="pres">
      <dgm:prSet presAssocID="{343E5D88-4F9B-4C0D-8274-1900144AD76C}" presName="Name0" presStyleCnt="0">
        <dgm:presLayoutVars>
          <dgm:dir/>
          <dgm:animLvl val="lvl"/>
          <dgm:resizeHandles val="exact"/>
        </dgm:presLayoutVars>
      </dgm:prSet>
      <dgm:spPr/>
    </dgm:pt>
    <dgm:pt modelId="{56492476-8EA0-487C-9475-AB380FA9A9E9}" type="pres">
      <dgm:prSet presAssocID="{D83D6B37-118E-4448-A458-8E2EC09FE1FB}" presName="composite" presStyleCnt="0"/>
      <dgm:spPr/>
    </dgm:pt>
    <dgm:pt modelId="{771466FD-03DE-4A86-9324-925FAF54FE53}" type="pres">
      <dgm:prSet presAssocID="{D83D6B37-118E-4448-A458-8E2EC09FE1FB}" presName="parTx" presStyleLbl="alignNode1" presStyleIdx="0" presStyleCnt="2" custScaleY="49670" custLinFactNeighborX="-1" custLinFactNeighborY="-57103">
        <dgm:presLayoutVars>
          <dgm:chMax val="0"/>
          <dgm:chPref val="0"/>
          <dgm:bulletEnabled val="1"/>
        </dgm:presLayoutVars>
      </dgm:prSet>
      <dgm:spPr/>
      <dgm:t>
        <a:bodyPr/>
        <a:lstStyle/>
        <a:p>
          <a:endParaRPr lang="en-US"/>
        </a:p>
      </dgm:t>
    </dgm:pt>
    <dgm:pt modelId="{23D14AF5-9878-4F21-98C2-34CC94B8C9B6}" type="pres">
      <dgm:prSet presAssocID="{D83D6B37-118E-4448-A458-8E2EC09FE1FB}" presName="desTx" presStyleLbl="alignAccFollowNode1" presStyleIdx="0" presStyleCnt="2" custScaleY="80187" custLinFactNeighborX="-1" custLinFactNeighborY="-21682">
        <dgm:presLayoutVars>
          <dgm:bulletEnabled val="1"/>
        </dgm:presLayoutVars>
      </dgm:prSet>
      <dgm:spPr/>
      <dgm:t>
        <a:bodyPr/>
        <a:lstStyle/>
        <a:p>
          <a:endParaRPr lang="en-US"/>
        </a:p>
      </dgm:t>
    </dgm:pt>
    <dgm:pt modelId="{435ACBA9-C37D-4B9B-A048-6DB5DC6C5091}" type="pres">
      <dgm:prSet presAssocID="{3CF9452F-7813-4B39-AA3B-4409730821F7}" presName="space" presStyleCnt="0"/>
      <dgm:spPr/>
    </dgm:pt>
    <dgm:pt modelId="{0E6E86F7-DD10-458D-9743-BD5501F5095E}" type="pres">
      <dgm:prSet presAssocID="{CD16EC4E-387F-47BC-A93E-A36BE0B151DD}" presName="composite" presStyleCnt="0"/>
      <dgm:spPr/>
    </dgm:pt>
    <dgm:pt modelId="{964DBC13-9844-44F8-AAD9-F5D2DF6E551D}" type="pres">
      <dgm:prSet presAssocID="{CD16EC4E-387F-47BC-A93E-A36BE0B151DD}" presName="parTx" presStyleLbl="alignNode1" presStyleIdx="1" presStyleCnt="2" custScaleY="49670" custLinFactNeighborX="1" custLinFactNeighborY="-43235">
        <dgm:presLayoutVars>
          <dgm:chMax val="0"/>
          <dgm:chPref val="0"/>
          <dgm:bulletEnabled val="1"/>
        </dgm:presLayoutVars>
      </dgm:prSet>
      <dgm:spPr/>
      <dgm:t>
        <a:bodyPr/>
        <a:lstStyle/>
        <a:p>
          <a:endParaRPr lang="en-US"/>
        </a:p>
      </dgm:t>
    </dgm:pt>
    <dgm:pt modelId="{248A3485-9424-4E86-A751-C77BB214DBBA}" type="pres">
      <dgm:prSet presAssocID="{CD16EC4E-387F-47BC-A93E-A36BE0B151DD}" presName="desTx" presStyleLbl="alignAccFollowNode1" presStyleIdx="1" presStyleCnt="2" custLinFactNeighborX="1" custLinFactNeighborY="-6822">
        <dgm:presLayoutVars>
          <dgm:bulletEnabled val="1"/>
        </dgm:presLayoutVars>
      </dgm:prSet>
      <dgm:spPr/>
      <dgm:t>
        <a:bodyPr/>
        <a:lstStyle/>
        <a:p>
          <a:endParaRPr lang="en-US"/>
        </a:p>
      </dgm:t>
    </dgm:pt>
  </dgm:ptLst>
  <dgm:cxnLst>
    <dgm:cxn modelId="{1BD2A7D7-5021-418A-B6B6-05DF85849031}" type="presOf" srcId="{E3AAC44D-6438-4F44-AA61-7762D7ED8991}" destId="{248A3485-9424-4E86-A751-C77BB214DBBA}" srcOrd="0" destOrd="6" presId="urn:microsoft.com/office/officeart/2005/8/layout/hList1"/>
    <dgm:cxn modelId="{10CD36C8-CD5F-4C9E-87B0-CA0C8D0995B7}" type="presOf" srcId="{CD16EC4E-387F-47BC-A93E-A36BE0B151DD}" destId="{964DBC13-9844-44F8-AAD9-F5D2DF6E551D}" srcOrd="0" destOrd="0" presId="urn:microsoft.com/office/officeart/2005/8/layout/hList1"/>
    <dgm:cxn modelId="{30E546FD-854B-4E4D-BD42-77B23F43EDF3}" type="presOf" srcId="{59CFC5C1-636A-4283-82D0-8FD4DD4662AC}" destId="{23D14AF5-9878-4F21-98C2-34CC94B8C9B6}" srcOrd="0" destOrd="2" presId="urn:microsoft.com/office/officeart/2005/8/layout/hList1"/>
    <dgm:cxn modelId="{17F6035E-D6CF-4238-A0FD-9D995006FA08}" type="presOf" srcId="{CD468425-FB2E-4FAE-B139-65281AD17CDC}" destId="{248A3485-9424-4E86-A751-C77BB214DBBA}" srcOrd="0" destOrd="7" presId="urn:microsoft.com/office/officeart/2005/8/layout/hList1"/>
    <dgm:cxn modelId="{0B74417B-DEC8-45C1-AE85-18024AA41455}" srcId="{343E5D88-4F9B-4C0D-8274-1900144AD76C}" destId="{CD16EC4E-387F-47BC-A93E-A36BE0B151DD}" srcOrd="1" destOrd="0" parTransId="{EFE15145-9CDD-4FF0-8402-DE599084767D}" sibTransId="{7FFD1730-74D0-4C03-9796-46677C89CADC}"/>
    <dgm:cxn modelId="{1924AB4A-74C0-40C8-B864-6B47C6E588E0}" srcId="{B75C9426-A58D-41B0-A881-E32BFA439438}" destId="{C4466DE3-E6AC-40DC-9D82-34924BA20EA8}" srcOrd="8" destOrd="0" parTransId="{7347BF59-02BC-47B4-91FC-28A36B5843F6}" sibTransId="{F96AD94C-D981-4E47-9202-82B835672CFA}"/>
    <dgm:cxn modelId="{174A2F6D-9E6C-4B87-98A6-7E60A833F270}" type="presOf" srcId="{FB762D91-0DBD-42E1-9DE3-1A35FB842B43}" destId="{23D14AF5-9878-4F21-98C2-34CC94B8C9B6}" srcOrd="0" destOrd="4" presId="urn:microsoft.com/office/officeart/2005/8/layout/hList1"/>
    <dgm:cxn modelId="{43D1F9B3-892E-40BD-901C-FC8041AC4F59}" srcId="{B75C9426-A58D-41B0-A881-E32BFA439438}" destId="{D6DAAA62-BF65-42B1-897F-13C345C25C77}" srcOrd="5" destOrd="0" parTransId="{37A12D6D-D630-43C0-AE73-FA40F080C66D}" sibTransId="{F318250B-07C2-41FD-BFAF-5A8B01D9EACF}"/>
    <dgm:cxn modelId="{046CF170-D118-4D21-BD26-8C5547066F67}" srcId="{D83D6B37-118E-4448-A458-8E2EC09FE1FB}" destId="{8A3AD69E-002D-4D4F-B72A-39CB989B6951}" srcOrd="0" destOrd="0" parTransId="{34DF35CE-1B2B-4DF0-91F1-B3E05D264FE0}" sibTransId="{0DEF1FDB-A6F3-4F8E-ABA2-D105BD9CD937}"/>
    <dgm:cxn modelId="{EDB9AE8B-A0D9-4220-9387-0AA3BC72AB73}" type="presOf" srcId="{D6DAAA62-BF65-42B1-897F-13C345C25C77}" destId="{248A3485-9424-4E86-A751-C77BB214DBBA}" srcOrd="0" destOrd="8" presId="urn:microsoft.com/office/officeart/2005/8/layout/hList1"/>
    <dgm:cxn modelId="{EF5C6C04-E9EF-4375-9BED-D8534E329D06}" type="presOf" srcId="{494BFDFA-05C8-43DE-B5D9-0D329F8DE367}" destId="{248A3485-9424-4E86-A751-C77BB214DBBA}" srcOrd="0" destOrd="9" presId="urn:microsoft.com/office/officeart/2005/8/layout/hList1"/>
    <dgm:cxn modelId="{DCDE14A8-9126-4720-9ECE-8B4153EE68EB}" srcId="{B75C9426-A58D-41B0-A881-E32BFA439438}" destId="{494BFDFA-05C8-43DE-B5D9-0D329F8DE367}" srcOrd="6" destOrd="0" parTransId="{C3D484B0-882C-4E97-AF71-C277583C1128}" sibTransId="{6BDC44D8-4D6B-43FF-BB2E-7C77E46536EB}"/>
    <dgm:cxn modelId="{3031A899-A869-45D6-9E70-59274DAC7B3A}" srcId="{59CFC5C1-636A-4283-82D0-8FD4DD4662AC}" destId="{CC0077A4-6E3A-4B90-A490-66920417236C}" srcOrd="2" destOrd="0" parTransId="{827914E5-FD54-43FA-A8A7-58EA77A3BE8E}" sibTransId="{F5D7B428-76A4-443F-A9B4-E60CB5411A6A}"/>
    <dgm:cxn modelId="{147A806E-5C88-405F-8A6E-9550E103BFA2}" srcId="{59CFC5C1-636A-4283-82D0-8FD4DD4662AC}" destId="{7BC59C67-2E19-4C8E-B0A5-1F0C2C54D6E5}" srcOrd="3" destOrd="0" parTransId="{2AEC5F4C-C771-4587-878D-AF1DD6063512}" sibTransId="{B591CAA6-C051-4173-B823-424FA9EA4FF7}"/>
    <dgm:cxn modelId="{2B9C76F4-50E0-4538-857C-F0349A2BCA11}" type="presOf" srcId="{C4466DE3-E6AC-40DC-9D82-34924BA20EA8}" destId="{248A3485-9424-4E86-A751-C77BB214DBBA}" srcOrd="0" destOrd="11" presId="urn:microsoft.com/office/officeart/2005/8/layout/hList1"/>
    <dgm:cxn modelId="{177C425D-FFD7-4488-9214-ADFCBC3BF310}" type="presOf" srcId="{343E5D88-4F9B-4C0D-8274-1900144AD76C}" destId="{294C2ADE-C88D-428D-8138-8820973480B4}" srcOrd="0" destOrd="0" presId="urn:microsoft.com/office/officeart/2005/8/layout/hList1"/>
    <dgm:cxn modelId="{73EB09DF-DC18-462F-B9C4-9D29DB93BE37}" type="presOf" srcId="{83FEF62A-2522-4A7F-8ECA-CA1102A362EB}" destId="{248A3485-9424-4E86-A751-C77BB214DBBA}" srcOrd="0" destOrd="1" presId="urn:microsoft.com/office/officeart/2005/8/layout/hList1"/>
    <dgm:cxn modelId="{2C146A9F-0D3D-4FEB-845F-75A7DA5BA0A1}" type="presOf" srcId="{7C26DF9E-6F29-46A2-87FC-F8BF4E8A5610}" destId="{23D14AF5-9878-4F21-98C2-34CC94B8C9B6}" srcOrd="0" destOrd="7" presId="urn:microsoft.com/office/officeart/2005/8/layout/hList1"/>
    <dgm:cxn modelId="{18AAE74A-AD31-4AD6-9B02-7680719FB101}" type="presOf" srcId="{8A3AD69E-002D-4D4F-B72A-39CB989B6951}" destId="{23D14AF5-9878-4F21-98C2-34CC94B8C9B6}" srcOrd="0" destOrd="0" presId="urn:microsoft.com/office/officeart/2005/8/layout/hList1"/>
    <dgm:cxn modelId="{B1948FD1-40F8-4D2C-84BB-3AFB10E7C52C}" srcId="{B75C9426-A58D-41B0-A881-E32BFA439438}" destId="{765CE8B3-AF4C-46FD-B713-92F67F0824E6}" srcOrd="0" destOrd="0" parTransId="{1C9A8838-19CE-4EBE-838B-CE45D07A1EC4}" sibTransId="{64238C3D-908A-4F59-8792-866F278B8D05}"/>
    <dgm:cxn modelId="{E14DB981-1425-449A-A7E4-6FEFAA01AC40}" type="presOf" srcId="{F23685EC-E20C-45DE-820C-C9F3AEB8CDD9}" destId="{248A3485-9424-4E86-A751-C77BB214DBBA}" srcOrd="0" destOrd="4" presId="urn:microsoft.com/office/officeart/2005/8/layout/hList1"/>
    <dgm:cxn modelId="{1A002CF0-6E8F-4945-B951-BAD1B67F4D2C}" type="presOf" srcId="{D83D6B37-118E-4448-A458-8E2EC09FE1FB}" destId="{771466FD-03DE-4A86-9324-925FAF54FE53}" srcOrd="0" destOrd="0" presId="urn:microsoft.com/office/officeart/2005/8/layout/hList1"/>
    <dgm:cxn modelId="{00C9E418-6826-42B7-81DB-9CB8FC4415B0}" srcId="{343E5D88-4F9B-4C0D-8274-1900144AD76C}" destId="{D83D6B37-118E-4448-A458-8E2EC09FE1FB}" srcOrd="0" destOrd="0" parTransId="{6E0167DA-43C4-45BA-8298-4ED99BFECBBE}" sibTransId="{3CF9452F-7813-4B39-AA3B-4409730821F7}"/>
    <dgm:cxn modelId="{F36FC575-65E5-4824-A78A-B51C4C0146E4}" srcId="{D83D6B37-118E-4448-A458-8E2EC09FE1FB}" destId="{59CFC5C1-636A-4283-82D0-8FD4DD4662AC}" srcOrd="2" destOrd="0" parTransId="{474BDAA0-EE08-4D06-BA21-FFFE620153F7}" sibTransId="{A1CE5604-1E38-473F-A632-82EA3B4F01C1}"/>
    <dgm:cxn modelId="{F02B9665-E2F8-4DE5-AC22-EA2B93C26D42}" srcId="{B75C9426-A58D-41B0-A881-E32BFA439438}" destId="{F23685EC-E20C-45DE-820C-C9F3AEB8CDD9}" srcOrd="1" destOrd="0" parTransId="{972D785B-7B97-403B-B1C1-959772A29A4F}" sibTransId="{58337032-883A-44C9-A659-DCB9A1A9E311}"/>
    <dgm:cxn modelId="{83079392-15B0-4117-A2BF-FA55679E8EA3}" srcId="{CD16EC4E-387F-47BC-A93E-A36BE0B151DD}" destId="{FF9F982F-03A1-4455-ABF1-1C644AB75EC6}" srcOrd="0" destOrd="0" parTransId="{949917D1-8291-4B0E-9419-B0198807C66E}" sibTransId="{DC8E7D60-0967-4119-AE4E-B1BA15E567B1}"/>
    <dgm:cxn modelId="{B70AEC46-D0B4-45EF-AF74-4C2E3F7D1863}" type="presOf" srcId="{765CE8B3-AF4C-46FD-B713-92F67F0824E6}" destId="{248A3485-9424-4E86-A751-C77BB214DBBA}" srcOrd="0" destOrd="3" presId="urn:microsoft.com/office/officeart/2005/8/layout/hList1"/>
    <dgm:cxn modelId="{EF062560-E432-42B8-BCBA-FFC67FD0680F}" type="presOf" srcId="{2EAF95EE-46AC-4578-8A0E-60611FEE748F}" destId="{248A3485-9424-4E86-A751-C77BB214DBBA}" srcOrd="0" destOrd="10" presId="urn:microsoft.com/office/officeart/2005/8/layout/hList1"/>
    <dgm:cxn modelId="{19F3738B-DCE9-4EAD-BF00-27037D7EFC75}" srcId="{59CFC5C1-636A-4283-82D0-8FD4DD4662AC}" destId="{46ABF195-BB4E-4576-BF2D-68D96FA8A90E}" srcOrd="0" destOrd="0" parTransId="{3F401FA1-9D76-46A5-B4A6-62978119EB95}" sibTransId="{8272170D-59E3-4F15-A42A-008636D43422}"/>
    <dgm:cxn modelId="{6E0EAD6C-151C-4334-85CB-EE1D6EE3F1E0}" type="presOf" srcId="{CCA1CD5D-5703-4100-A504-ADE0E8BB9A72}" destId="{23D14AF5-9878-4F21-98C2-34CC94B8C9B6}" srcOrd="0" destOrd="1" presId="urn:microsoft.com/office/officeart/2005/8/layout/hList1"/>
    <dgm:cxn modelId="{5055344E-B50B-464D-9E8F-74192F74DE9F}" type="presOf" srcId="{7BC59C67-2E19-4C8E-B0A5-1F0C2C54D6E5}" destId="{23D14AF5-9878-4F21-98C2-34CC94B8C9B6}" srcOrd="0" destOrd="6" presId="urn:microsoft.com/office/officeart/2005/8/layout/hList1"/>
    <dgm:cxn modelId="{21F61FE0-704B-4C64-87E5-68ECB39BD822}" type="presOf" srcId="{B75C9426-A58D-41B0-A881-E32BFA439438}" destId="{248A3485-9424-4E86-A751-C77BB214DBBA}" srcOrd="0" destOrd="2" presId="urn:microsoft.com/office/officeart/2005/8/layout/hList1"/>
    <dgm:cxn modelId="{E8664D55-3BF4-4CB6-944D-5079329812D0}" srcId="{B75C9426-A58D-41B0-A881-E32BFA439438}" destId="{E3AAC44D-6438-4F44-AA61-7762D7ED8991}" srcOrd="3" destOrd="0" parTransId="{6232CCCB-0DDC-461C-A5B7-BE6036DF3136}" sibTransId="{832CBEA0-EB29-4440-B00A-0765CE041FE6}"/>
    <dgm:cxn modelId="{3B7D2D01-26C2-47D9-8F1D-E012E59FC55D}" type="presOf" srcId="{FF9F982F-03A1-4455-ABF1-1C644AB75EC6}" destId="{248A3485-9424-4E86-A751-C77BB214DBBA}" srcOrd="0" destOrd="0" presId="urn:microsoft.com/office/officeart/2005/8/layout/hList1"/>
    <dgm:cxn modelId="{8ACCE935-E291-4742-BA54-A5B34118C68B}" srcId="{CD16EC4E-387F-47BC-A93E-A36BE0B151DD}" destId="{B75C9426-A58D-41B0-A881-E32BFA439438}" srcOrd="2" destOrd="0" parTransId="{DA5F440A-43E3-4B6B-967A-3078E81C4536}" sibTransId="{14877201-3422-4C55-9A05-68A204C1EF54}"/>
    <dgm:cxn modelId="{C9734AA8-119E-497C-8080-4365C61B3352}" type="presOf" srcId="{CC0077A4-6E3A-4B90-A490-66920417236C}" destId="{23D14AF5-9878-4F21-98C2-34CC94B8C9B6}" srcOrd="0" destOrd="5" presId="urn:microsoft.com/office/officeart/2005/8/layout/hList1"/>
    <dgm:cxn modelId="{F7B778E9-FE19-45C0-9CD0-C0BF0C9DC8C9}" srcId="{D83D6B37-118E-4448-A458-8E2EC09FE1FB}" destId="{7C26DF9E-6F29-46A2-87FC-F8BF4E8A5610}" srcOrd="3" destOrd="0" parTransId="{363A8260-047C-46A1-B2D2-CDA898C6E62D}" sibTransId="{49B440BD-C440-49D4-BD9C-8AA9E51ECC6A}"/>
    <dgm:cxn modelId="{672C45EF-F19F-48AE-A40D-2E411A1863D0}" srcId="{B75C9426-A58D-41B0-A881-E32BFA439438}" destId="{CD468425-FB2E-4FAE-B139-65281AD17CDC}" srcOrd="4" destOrd="0" parTransId="{9F421021-463D-41DC-8709-23C1B8C96529}" sibTransId="{4791AA88-95BF-4673-B9B4-325673D13AB3}"/>
    <dgm:cxn modelId="{003F9122-3C86-4F41-A9DE-3E1650744563}" srcId="{59CFC5C1-636A-4283-82D0-8FD4DD4662AC}" destId="{FB762D91-0DBD-42E1-9DE3-1A35FB842B43}" srcOrd="1" destOrd="0" parTransId="{1DE6A0F3-A4A0-4582-8819-98C6A842C86E}" sibTransId="{83410EBB-E9FC-4F9B-8FD2-E42F7EE7ED44}"/>
    <dgm:cxn modelId="{3E9A4FBE-FCAA-4F09-8E48-400D7236CFEE}" srcId="{B75C9426-A58D-41B0-A881-E32BFA439438}" destId="{2EAF95EE-46AC-4578-8A0E-60611FEE748F}" srcOrd="7" destOrd="0" parTransId="{A48ADABB-0E6B-4C58-B197-EC05026EEA43}" sibTransId="{EE99EF2B-5E00-40A5-8F36-AFFED67A0277}"/>
    <dgm:cxn modelId="{E36962F3-AD49-4DE2-B4A0-00434A4087A6}" srcId="{D83D6B37-118E-4448-A458-8E2EC09FE1FB}" destId="{CCA1CD5D-5703-4100-A504-ADE0E8BB9A72}" srcOrd="1" destOrd="0" parTransId="{B255EA32-D1D6-4B8A-A22F-5FBFD162AA88}" sibTransId="{BEBE2149-54FF-43BC-8496-FF3289B89B12}"/>
    <dgm:cxn modelId="{FBE994B9-ECC1-4D6F-9037-D2E42708F9DB}" type="presOf" srcId="{15D978C7-9D3E-492F-B0A0-0C6DEEAC5E07}" destId="{248A3485-9424-4E86-A751-C77BB214DBBA}" srcOrd="0" destOrd="5" presId="urn:microsoft.com/office/officeart/2005/8/layout/hList1"/>
    <dgm:cxn modelId="{54FCE65E-C40C-4957-82A4-8E42037A1428}" srcId="{B75C9426-A58D-41B0-A881-E32BFA439438}" destId="{15D978C7-9D3E-492F-B0A0-0C6DEEAC5E07}" srcOrd="2" destOrd="0" parTransId="{579202B1-2176-415F-BD26-2B240C8940DC}" sibTransId="{999C7D39-B50F-4F2A-A5F6-81ED6A1DD3CD}"/>
    <dgm:cxn modelId="{C95E00C6-5D7D-4BDC-A2DB-F47EED5F81EB}" srcId="{CD16EC4E-387F-47BC-A93E-A36BE0B151DD}" destId="{83FEF62A-2522-4A7F-8ECA-CA1102A362EB}" srcOrd="1" destOrd="0" parTransId="{A4133456-EFDF-4839-B7E2-EE49B34BEBB0}" sibTransId="{E9A82E09-1DFD-490C-BC88-018381E1618D}"/>
    <dgm:cxn modelId="{4812DBAC-62A5-478B-828D-B3550D61FDBD}" type="presOf" srcId="{46ABF195-BB4E-4576-BF2D-68D96FA8A90E}" destId="{23D14AF5-9878-4F21-98C2-34CC94B8C9B6}" srcOrd="0" destOrd="3" presId="urn:microsoft.com/office/officeart/2005/8/layout/hList1"/>
    <dgm:cxn modelId="{7EDF1FC6-7B88-4C51-ADFD-23362EDDF6AE}" type="presParOf" srcId="{294C2ADE-C88D-428D-8138-8820973480B4}" destId="{56492476-8EA0-487C-9475-AB380FA9A9E9}" srcOrd="0" destOrd="0" presId="urn:microsoft.com/office/officeart/2005/8/layout/hList1"/>
    <dgm:cxn modelId="{BECBD457-1BB0-4A60-9E42-E1372A118645}" type="presParOf" srcId="{56492476-8EA0-487C-9475-AB380FA9A9E9}" destId="{771466FD-03DE-4A86-9324-925FAF54FE53}" srcOrd="0" destOrd="0" presId="urn:microsoft.com/office/officeart/2005/8/layout/hList1"/>
    <dgm:cxn modelId="{F5E82658-D1D3-4324-86A3-533E52494450}" type="presParOf" srcId="{56492476-8EA0-487C-9475-AB380FA9A9E9}" destId="{23D14AF5-9878-4F21-98C2-34CC94B8C9B6}" srcOrd="1" destOrd="0" presId="urn:microsoft.com/office/officeart/2005/8/layout/hList1"/>
    <dgm:cxn modelId="{371C6DD5-18C1-4AE2-A11C-E0F8C0E392CC}" type="presParOf" srcId="{294C2ADE-C88D-428D-8138-8820973480B4}" destId="{435ACBA9-C37D-4B9B-A048-6DB5DC6C5091}" srcOrd="1" destOrd="0" presId="urn:microsoft.com/office/officeart/2005/8/layout/hList1"/>
    <dgm:cxn modelId="{9224DB38-CE3F-4FA3-9685-EE0B426DF43B}" type="presParOf" srcId="{294C2ADE-C88D-428D-8138-8820973480B4}" destId="{0E6E86F7-DD10-458D-9743-BD5501F5095E}" srcOrd="2" destOrd="0" presId="urn:microsoft.com/office/officeart/2005/8/layout/hList1"/>
    <dgm:cxn modelId="{2A3FBC1D-611F-4A78-94C9-012FE32E3D7E}" type="presParOf" srcId="{0E6E86F7-DD10-458D-9743-BD5501F5095E}" destId="{964DBC13-9844-44F8-AAD9-F5D2DF6E551D}" srcOrd="0" destOrd="0" presId="urn:microsoft.com/office/officeart/2005/8/layout/hList1"/>
    <dgm:cxn modelId="{C5B11E8B-E1D0-4614-B07B-9662BF88A917}" type="presParOf" srcId="{0E6E86F7-DD10-458D-9743-BD5501F5095E}" destId="{248A3485-9424-4E86-A751-C77BB214DBBA}"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45AAFA-61B5-4005-AB46-9FC189D17612}"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IN"/>
        </a:p>
      </dgm:t>
    </dgm:pt>
    <dgm:pt modelId="{2285FB8C-67F3-4540-9BF5-A0AEBF632232}">
      <dgm:prSet phldrT="[Text]"/>
      <dgm:spPr/>
      <dgm:t>
        <a:bodyPr/>
        <a:lstStyle/>
        <a:p>
          <a:pPr algn="l"/>
          <a:r>
            <a:rPr lang="en-US" b="1" dirty="0" smtClean="0">
              <a:latin typeface="Times New Roman" panose="02020603050405020304" pitchFamily="18" charset="0"/>
              <a:cs typeface="Times New Roman" panose="02020603050405020304" pitchFamily="18" charset="0"/>
            </a:rPr>
            <a:t>Focus</a:t>
          </a:r>
          <a:endParaRPr lang="en-IN" b="1" dirty="0">
            <a:latin typeface="Times New Roman" panose="02020603050405020304" pitchFamily="18" charset="0"/>
            <a:cs typeface="Times New Roman" panose="02020603050405020304" pitchFamily="18" charset="0"/>
          </a:endParaRPr>
        </a:p>
      </dgm:t>
    </dgm:pt>
    <dgm:pt modelId="{4C5E02C8-42F4-4F5B-BF12-9B14F250454D}" cxnId="{CFCB9BAF-F984-4E50-8B11-E83D4364BCDE}"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5202BA92-8790-44E9-82C3-AFB8265C28C5}" cxnId="{CFCB9BAF-F984-4E50-8B11-E83D4364BCDE}"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F2084138-B618-41B7-ADDC-9BC9161DB199}">
      <dgm:prSet phldrT="[Text]"/>
      <dgm:spPr/>
      <dgm:t>
        <a:bodyPr/>
        <a:lstStyle/>
        <a:p>
          <a:pPr algn="l"/>
          <a:r>
            <a:rPr lang="en-US" b="1" dirty="0">
              <a:latin typeface="Times New Roman" panose="02020603050405020304" pitchFamily="18" charset="0"/>
              <a:cs typeface="Times New Roman" panose="02020603050405020304" pitchFamily="18" charset="0"/>
            </a:rPr>
            <a:t>Focus only on few things at a time</a:t>
          </a:r>
          <a:endParaRPr lang="en-IN" b="1" dirty="0">
            <a:latin typeface="Times New Roman" panose="02020603050405020304" pitchFamily="18" charset="0"/>
            <a:cs typeface="Times New Roman" panose="02020603050405020304" pitchFamily="18" charset="0"/>
          </a:endParaRPr>
        </a:p>
      </dgm:t>
    </dgm:pt>
    <dgm:pt modelId="{DE1E0C42-D817-40D6-83E1-BE9025EEA751}" cxnId="{C690C5D1-56EA-44AC-8628-318C14EDAD0F}"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D4D15E7A-E21E-48C2-A6A6-7646FB757DF0}" cxnId="{C690C5D1-56EA-44AC-8628-318C14EDAD0F}"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CA02252A-5BF5-443B-B5B5-7761D21914BD}">
      <dgm:prSet phldrT="[Text]"/>
      <dgm:spPr/>
      <dgm:t>
        <a:bodyPr/>
        <a:lstStyle/>
        <a:p>
          <a:pPr algn="l"/>
          <a:r>
            <a:rPr lang="en-US" b="1" smtClean="0">
              <a:latin typeface="Times New Roman" panose="02020603050405020304" pitchFamily="18" charset="0"/>
              <a:cs typeface="Times New Roman" panose="02020603050405020304" pitchFamily="18" charset="0"/>
            </a:rPr>
            <a:t>Respect</a:t>
          </a:r>
          <a:endParaRPr lang="en-IN" b="1" dirty="0">
            <a:latin typeface="Times New Roman" panose="02020603050405020304" pitchFamily="18" charset="0"/>
            <a:cs typeface="Times New Roman" panose="02020603050405020304" pitchFamily="18" charset="0"/>
          </a:endParaRPr>
        </a:p>
      </dgm:t>
    </dgm:pt>
    <dgm:pt modelId="{3BFCF933-6E1E-461B-A0ED-6B35657D8436}" cxnId="{06A46CD0-9794-4B69-83A9-2F396AEECEB5}"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A17E75BF-B8D5-4D74-9565-92828E3FB3D8}" cxnId="{06A46CD0-9794-4B69-83A9-2F396AEECEB5}"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1AA028D4-8AE4-49D6-AEC8-5A698C35A8AB}">
      <dgm:prSet phldrT="[Text]"/>
      <dgm:spPr/>
      <dgm:t>
        <a:bodyPr/>
        <a:lstStyle/>
        <a:p>
          <a:pPr algn="l"/>
          <a:r>
            <a:rPr lang="en-US" b="1" dirty="0">
              <a:latin typeface="Times New Roman" panose="02020603050405020304" pitchFamily="18" charset="0"/>
              <a:cs typeface="Times New Roman" panose="02020603050405020304" pitchFamily="18" charset="0"/>
            </a:rPr>
            <a:t>Respect and trust each other within the team</a:t>
          </a:r>
          <a:endParaRPr lang="en-IN" b="1" dirty="0">
            <a:latin typeface="Times New Roman" panose="02020603050405020304" pitchFamily="18" charset="0"/>
            <a:cs typeface="Times New Roman" panose="02020603050405020304" pitchFamily="18" charset="0"/>
          </a:endParaRPr>
        </a:p>
      </dgm:t>
    </dgm:pt>
    <dgm:pt modelId="{4268C9B0-2DD3-462B-94B7-4CC0064FB3FE}" cxnId="{C1AD915C-84C2-439C-95C5-943DEE445031}"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C816E102-746D-405A-B5D2-5F66A01A2520}" cxnId="{C1AD915C-84C2-439C-95C5-943DEE445031}"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AD497A39-39A3-4EE5-A4AF-0B34DEABFBF1}">
      <dgm:prSet phldrT="[Text]"/>
      <dgm:spPr/>
      <dgm:t>
        <a:bodyPr/>
        <a:lstStyle/>
        <a:p>
          <a:pPr algn="l"/>
          <a:r>
            <a:rPr lang="en-US" b="1" smtClean="0">
              <a:latin typeface="Times New Roman" panose="02020603050405020304" pitchFamily="18" charset="0"/>
              <a:cs typeface="Times New Roman" panose="02020603050405020304" pitchFamily="18" charset="0"/>
            </a:rPr>
            <a:t>Openness</a:t>
          </a:r>
          <a:endParaRPr lang="en-IN" b="1" dirty="0">
            <a:latin typeface="Times New Roman" panose="02020603050405020304" pitchFamily="18" charset="0"/>
            <a:cs typeface="Times New Roman" panose="02020603050405020304" pitchFamily="18" charset="0"/>
          </a:endParaRPr>
        </a:p>
      </dgm:t>
    </dgm:pt>
    <dgm:pt modelId="{E83007E8-7B42-4203-AA2B-00B7569B9383}" cxnId="{23557260-1CA4-4894-8F03-B9035329EA9B}"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944C974F-5888-4759-9795-15C38DEA486C}" cxnId="{23557260-1CA4-4894-8F03-B9035329EA9B}"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8CCBB0D0-5348-4F2B-8C27-DEE1EC45AE6E}">
      <dgm:prSet phldrT="[Text]"/>
      <dgm:spPr/>
      <dgm:t>
        <a:bodyPr/>
        <a:lstStyle/>
        <a:p>
          <a:pPr algn="l"/>
          <a:r>
            <a:rPr lang="en-US" b="1" dirty="0">
              <a:latin typeface="Times New Roman" panose="02020603050405020304" pitchFamily="18" charset="0"/>
              <a:cs typeface="Times New Roman" panose="02020603050405020304" pitchFamily="18" charset="0"/>
            </a:rPr>
            <a:t>Every thing about the project is transparent to every one</a:t>
          </a:r>
          <a:endParaRPr lang="en-IN" b="1" dirty="0">
            <a:latin typeface="Times New Roman" panose="02020603050405020304" pitchFamily="18" charset="0"/>
            <a:cs typeface="Times New Roman" panose="02020603050405020304" pitchFamily="18" charset="0"/>
          </a:endParaRPr>
        </a:p>
      </dgm:t>
    </dgm:pt>
    <dgm:pt modelId="{9EEBEF0A-AFA5-41D3-A6C4-D56CBDB184C7}" cxnId="{8975C9C5-318A-4026-9551-6A845AE5FF8D}"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C7715927-72E4-4F86-A4A4-C2CE4B5F5073}" cxnId="{8975C9C5-318A-4026-9551-6A845AE5FF8D}"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B927C5E2-F596-495C-ABAA-5441EE961714}">
      <dgm:prSet phldrT="[Text]"/>
      <dgm:spPr/>
      <dgm:t>
        <a:bodyPr/>
        <a:lstStyle/>
        <a:p>
          <a:pPr algn="l"/>
          <a:r>
            <a:rPr lang="en-US" b="1" dirty="0">
              <a:latin typeface="Times New Roman" panose="02020603050405020304" pitchFamily="18" charset="0"/>
              <a:cs typeface="Times New Roman" panose="02020603050405020304" pitchFamily="18" charset="0"/>
            </a:rPr>
            <a:t>Greater control over what we do and how we do</a:t>
          </a:r>
          <a:endParaRPr lang="en-IN" b="1" dirty="0">
            <a:latin typeface="Times New Roman" panose="02020603050405020304" pitchFamily="18" charset="0"/>
            <a:cs typeface="Times New Roman" panose="02020603050405020304" pitchFamily="18" charset="0"/>
          </a:endParaRPr>
        </a:p>
      </dgm:t>
    </dgm:pt>
    <dgm:pt modelId="{C7C4B477-9C7C-4532-827A-C5FB2DEE8749}" cxnId="{60B40116-DAE0-4AFE-8606-6D28D47BE35E}"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2CC3097A-A105-4FA6-83B7-A4500AFEA15C}" cxnId="{60B40116-DAE0-4AFE-8606-6D28D47BE35E}"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D850D99A-DBBD-40AA-84A7-B98BA71F9EC3}">
      <dgm:prSet phldrT="[Text]"/>
      <dgm:spPr/>
      <dgm:t>
        <a:bodyPr/>
        <a:lstStyle/>
        <a:p>
          <a:pPr algn="l"/>
          <a:r>
            <a:rPr lang="en-US" b="1" dirty="0">
              <a:latin typeface="Times New Roman" panose="02020603050405020304" pitchFamily="18" charset="0"/>
              <a:cs typeface="Times New Roman" panose="02020603050405020304" pitchFamily="18" charset="0"/>
            </a:rPr>
            <a:t>Work well together and produce excellent work</a:t>
          </a:r>
          <a:endParaRPr lang="en-IN" b="1" dirty="0">
            <a:latin typeface="Times New Roman" panose="02020603050405020304" pitchFamily="18" charset="0"/>
            <a:cs typeface="Times New Roman" panose="02020603050405020304" pitchFamily="18" charset="0"/>
          </a:endParaRPr>
        </a:p>
      </dgm:t>
    </dgm:pt>
    <dgm:pt modelId="{B80AB3ED-8A81-4CEA-B041-91E4A1C5C733}" cxnId="{F994D173-D0E4-41D0-8C6C-B321B921FE55}"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D7A7F24F-107B-4BB2-BC98-FC02FFE39761}" cxnId="{F994D173-D0E4-41D0-8C6C-B321B921FE55}"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9A31F830-CE1D-4598-A5BC-E4F092C4B6A4}">
      <dgm:prSet phldrT="[Text]"/>
      <dgm:spPr/>
      <dgm:t>
        <a:bodyPr/>
        <a:lstStyle/>
        <a:p>
          <a:pPr algn="l"/>
          <a:r>
            <a:rPr lang="en-US" b="1" smtClean="0">
              <a:latin typeface="Times New Roman" panose="02020603050405020304" pitchFamily="18" charset="0"/>
              <a:cs typeface="Times New Roman" panose="02020603050405020304" pitchFamily="18" charset="0"/>
            </a:rPr>
            <a:t>Commitment</a:t>
          </a:r>
          <a:endParaRPr lang="en-IN" b="1" dirty="0">
            <a:latin typeface="Times New Roman" panose="02020603050405020304" pitchFamily="18" charset="0"/>
            <a:cs typeface="Times New Roman" panose="02020603050405020304" pitchFamily="18" charset="0"/>
          </a:endParaRPr>
        </a:p>
      </dgm:t>
    </dgm:pt>
    <dgm:pt modelId="{0B16A3DC-9348-458F-81B0-E5249199A5A4}" cxnId="{CE1F50E3-4F9B-432C-9D2F-14FAFAB9C09A}"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0011FBEB-6710-4569-B95B-09552BD56351}" cxnId="{CE1F50E3-4F9B-432C-9D2F-14FAFAB9C09A}"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D05F7A13-EC7C-43C3-938F-1B47B393BE0B}">
      <dgm:prSet phldrT="[Text]"/>
      <dgm:spPr/>
      <dgm:t>
        <a:bodyPr/>
        <a:lstStyle/>
        <a:p>
          <a:pPr algn="l"/>
          <a:r>
            <a:rPr lang="en-US" b="1" smtClean="0">
              <a:latin typeface="Times New Roman" panose="02020603050405020304" pitchFamily="18" charset="0"/>
              <a:cs typeface="Times New Roman" panose="02020603050405020304" pitchFamily="18" charset="0"/>
            </a:rPr>
            <a:t>Courage</a:t>
          </a:r>
          <a:endParaRPr lang="en-IN" b="1" dirty="0">
            <a:latin typeface="Times New Roman" panose="02020603050405020304" pitchFamily="18" charset="0"/>
            <a:cs typeface="Times New Roman" panose="02020603050405020304" pitchFamily="18" charset="0"/>
          </a:endParaRPr>
        </a:p>
      </dgm:t>
    </dgm:pt>
    <dgm:pt modelId="{4EB40B13-E0EA-472E-966E-A100A84A481C}" cxnId="{0322E106-530C-471F-85ED-E9BC08A793C6}"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74144FA9-6B47-4884-AC61-6F61C7E91282}" cxnId="{0322E106-530C-471F-85ED-E9BC08A793C6}"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AE96320D-E334-406D-A1A6-C2130E5E68F6}">
      <dgm:prSet phldrT="[Text]"/>
      <dgm:spPr/>
      <dgm:t>
        <a:bodyPr/>
        <a:lstStyle/>
        <a:p>
          <a:pPr algn="l"/>
          <a:r>
            <a:rPr lang="en-US" b="1" dirty="0">
              <a:latin typeface="Times New Roman" panose="02020603050405020304" pitchFamily="18" charset="0"/>
              <a:cs typeface="Times New Roman" panose="02020603050405020304" pitchFamily="18" charset="0"/>
            </a:rPr>
            <a:t>As we work together and feel supported we are courageous to be open and challenge ourselves to go beyond our capabilities</a:t>
          </a:r>
          <a:endParaRPr lang="en-IN" b="1" dirty="0">
            <a:latin typeface="Times New Roman" panose="02020603050405020304" pitchFamily="18" charset="0"/>
            <a:cs typeface="Times New Roman" panose="02020603050405020304" pitchFamily="18" charset="0"/>
          </a:endParaRPr>
        </a:p>
      </dgm:t>
    </dgm:pt>
    <dgm:pt modelId="{561FF5FE-9978-4D7F-AFC9-177A91025868}" cxnId="{75BF0A2F-308B-4E00-A875-65E72660070E}"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33E33108-DC17-4049-9771-731775D71084}" cxnId="{75BF0A2F-308B-4E00-A875-65E72660070E}"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A35A002B-2212-4277-8B24-079E8C46112B}">
      <dgm:prSet phldrT="[Text]"/>
      <dgm:spPr/>
      <dgm:t>
        <a:bodyPr/>
        <a:lstStyle/>
        <a:p>
          <a:pPr algn="l"/>
          <a:r>
            <a:rPr lang="en-US" b="1" dirty="0">
              <a:latin typeface="Times New Roman" panose="02020603050405020304" pitchFamily="18" charset="0"/>
              <a:cs typeface="Times New Roman" panose="02020603050405020304" pitchFamily="18" charset="0"/>
            </a:rPr>
            <a:t>Sharing success and failure</a:t>
          </a:r>
          <a:endParaRPr lang="en-IN" b="1" dirty="0">
            <a:latin typeface="Times New Roman" panose="02020603050405020304" pitchFamily="18" charset="0"/>
            <a:cs typeface="Times New Roman" panose="02020603050405020304" pitchFamily="18" charset="0"/>
          </a:endParaRPr>
        </a:p>
      </dgm:t>
    </dgm:pt>
    <dgm:pt modelId="{DD4680F0-9686-4E3E-B78B-6869605C27E7}" cxnId="{938F3D50-943D-4458-9D5C-AC162A264C4D}"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6739A449-D497-46E6-A30E-617FAD602730}" cxnId="{938F3D50-943D-4458-9D5C-AC162A264C4D}"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68B90ED3-0BD8-42AA-907A-1E2B69B0D790}">
      <dgm:prSet phldrT="[Text]"/>
      <dgm:spPr/>
      <dgm:t>
        <a:bodyPr/>
        <a:lstStyle/>
        <a:p>
          <a:pPr algn="l"/>
          <a:r>
            <a:rPr lang="en-US" b="1" dirty="0">
              <a:latin typeface="Times New Roman" panose="02020603050405020304" pitchFamily="18" charset="0"/>
              <a:cs typeface="Times New Roman" panose="02020603050405020304" pitchFamily="18" charset="0"/>
            </a:rPr>
            <a:t>Create a culture of openness</a:t>
          </a:r>
          <a:endParaRPr lang="en-IN" b="1" dirty="0">
            <a:latin typeface="Times New Roman" panose="02020603050405020304" pitchFamily="18" charset="0"/>
            <a:cs typeface="Times New Roman" panose="02020603050405020304" pitchFamily="18" charset="0"/>
          </a:endParaRPr>
        </a:p>
      </dgm:t>
    </dgm:pt>
    <dgm:pt modelId="{A0D4AB93-4388-47E9-A0C7-1677DB4353EE}" cxnId="{2A0DF188-EFD1-4CAD-932A-30605E23A9CD}"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93DFEB58-4FFA-47FF-89C0-337E77290F93}" cxnId="{2A0DF188-EFD1-4CAD-932A-30605E23A9CD}"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5A5DF1D6-0E34-48E9-91E4-F9A1F1871541}">
      <dgm:prSet phldrT="[Text]"/>
      <dgm:spPr/>
      <dgm:t>
        <a:bodyPr/>
        <a:lstStyle/>
        <a:p>
          <a:pPr algn="l"/>
          <a:r>
            <a:rPr lang="en-US" b="1" dirty="0">
              <a:latin typeface="Times New Roman" panose="02020603050405020304" pitchFamily="18" charset="0"/>
              <a:cs typeface="Times New Roman" panose="02020603050405020304" pitchFamily="18" charset="0"/>
            </a:rPr>
            <a:t>We become more committed for success</a:t>
          </a:r>
          <a:endParaRPr lang="en-IN" b="1" dirty="0">
            <a:latin typeface="Times New Roman" panose="02020603050405020304" pitchFamily="18" charset="0"/>
            <a:cs typeface="Times New Roman" panose="02020603050405020304" pitchFamily="18" charset="0"/>
          </a:endParaRPr>
        </a:p>
      </dgm:t>
    </dgm:pt>
    <dgm:pt modelId="{DE802072-800E-4100-A34B-37DBBF21DD96}" cxnId="{DA44B6DA-D12A-4598-B746-1E6D7D6762A6}" type="parTrans">
      <dgm:prSet/>
      <dgm:spPr/>
      <dgm:t>
        <a:bodyPr/>
        <a:lstStyle/>
        <a:p>
          <a:pPr algn="l"/>
          <a:endParaRPr lang="en-IN">
            <a:latin typeface="Times New Roman" panose="02020603050405020304" pitchFamily="18" charset="0"/>
            <a:cs typeface="Times New Roman" panose="02020603050405020304" pitchFamily="18" charset="0"/>
          </a:endParaRPr>
        </a:p>
      </dgm:t>
    </dgm:pt>
    <dgm:pt modelId="{169BF46A-C218-4423-A067-18869903CB32}" cxnId="{DA44B6DA-D12A-4598-B746-1E6D7D6762A6}" type="sibTrans">
      <dgm:prSet/>
      <dgm:spPr/>
      <dgm:t>
        <a:bodyPr/>
        <a:lstStyle/>
        <a:p>
          <a:pPr algn="l"/>
          <a:endParaRPr lang="en-IN">
            <a:latin typeface="Times New Roman" panose="02020603050405020304" pitchFamily="18" charset="0"/>
            <a:cs typeface="Times New Roman" panose="02020603050405020304" pitchFamily="18" charset="0"/>
          </a:endParaRPr>
        </a:p>
      </dgm:t>
    </dgm:pt>
    <dgm:pt modelId="{3E6923F5-7B6D-4156-9B48-78F073524EAD}" type="pres">
      <dgm:prSet presAssocID="{2A45AAFA-61B5-4005-AB46-9FC189D17612}" presName="Name0" presStyleCnt="0">
        <dgm:presLayoutVars>
          <dgm:dir/>
          <dgm:animLvl val="lvl"/>
          <dgm:resizeHandles val="exact"/>
        </dgm:presLayoutVars>
      </dgm:prSet>
      <dgm:spPr/>
      <dgm:t>
        <a:bodyPr/>
        <a:lstStyle/>
        <a:p>
          <a:endParaRPr lang="en-US"/>
        </a:p>
      </dgm:t>
    </dgm:pt>
    <dgm:pt modelId="{0CBF11DB-F6A9-437A-AE71-0A165576FF00}" type="pres">
      <dgm:prSet presAssocID="{2285FB8C-67F3-4540-9BF5-A0AEBF632232}" presName="composite" presStyleCnt="0"/>
      <dgm:spPr/>
      <dgm:t>
        <a:bodyPr/>
        <a:lstStyle/>
        <a:p>
          <a:endParaRPr lang="en-US"/>
        </a:p>
      </dgm:t>
    </dgm:pt>
    <dgm:pt modelId="{3B8323AD-435F-45A6-844C-D10740812701}" type="pres">
      <dgm:prSet presAssocID="{2285FB8C-67F3-4540-9BF5-A0AEBF632232}" presName="parTx" presStyleLbl="alignNode1" presStyleIdx="0" presStyleCnt="5">
        <dgm:presLayoutVars>
          <dgm:chMax val="0"/>
          <dgm:chPref val="0"/>
          <dgm:bulletEnabled val="1"/>
        </dgm:presLayoutVars>
      </dgm:prSet>
      <dgm:spPr/>
      <dgm:t>
        <a:bodyPr/>
        <a:lstStyle/>
        <a:p>
          <a:endParaRPr lang="en-US"/>
        </a:p>
      </dgm:t>
    </dgm:pt>
    <dgm:pt modelId="{3472FEB0-92E6-455D-94D2-2FF229D86C33}" type="pres">
      <dgm:prSet presAssocID="{2285FB8C-67F3-4540-9BF5-A0AEBF632232}" presName="desTx" presStyleLbl="alignAccFollowNode1" presStyleIdx="0" presStyleCnt="5">
        <dgm:presLayoutVars>
          <dgm:bulletEnabled val="1"/>
        </dgm:presLayoutVars>
      </dgm:prSet>
      <dgm:spPr/>
      <dgm:t>
        <a:bodyPr/>
        <a:lstStyle/>
        <a:p>
          <a:endParaRPr lang="en-US"/>
        </a:p>
      </dgm:t>
    </dgm:pt>
    <dgm:pt modelId="{7D37D249-4E5C-48B1-B40C-286F9D54AFCB}" type="pres">
      <dgm:prSet presAssocID="{5202BA92-8790-44E9-82C3-AFB8265C28C5}" presName="space" presStyleCnt="0"/>
      <dgm:spPr/>
      <dgm:t>
        <a:bodyPr/>
        <a:lstStyle/>
        <a:p>
          <a:endParaRPr lang="en-US"/>
        </a:p>
      </dgm:t>
    </dgm:pt>
    <dgm:pt modelId="{EDA83132-361B-4426-9BE7-881B81CC6768}" type="pres">
      <dgm:prSet presAssocID="{CA02252A-5BF5-443B-B5B5-7761D21914BD}" presName="composite" presStyleCnt="0"/>
      <dgm:spPr/>
      <dgm:t>
        <a:bodyPr/>
        <a:lstStyle/>
        <a:p>
          <a:endParaRPr lang="en-US"/>
        </a:p>
      </dgm:t>
    </dgm:pt>
    <dgm:pt modelId="{B76F950B-CEA3-4DAA-84ED-85F06677F00C}" type="pres">
      <dgm:prSet presAssocID="{CA02252A-5BF5-443B-B5B5-7761D21914BD}" presName="parTx" presStyleLbl="alignNode1" presStyleIdx="1" presStyleCnt="5">
        <dgm:presLayoutVars>
          <dgm:chMax val="0"/>
          <dgm:chPref val="0"/>
          <dgm:bulletEnabled val="1"/>
        </dgm:presLayoutVars>
      </dgm:prSet>
      <dgm:spPr/>
      <dgm:t>
        <a:bodyPr/>
        <a:lstStyle/>
        <a:p>
          <a:endParaRPr lang="en-US"/>
        </a:p>
      </dgm:t>
    </dgm:pt>
    <dgm:pt modelId="{F178BF6A-872A-47CD-BE1A-D4E248F43E40}" type="pres">
      <dgm:prSet presAssocID="{CA02252A-5BF5-443B-B5B5-7761D21914BD}" presName="desTx" presStyleLbl="alignAccFollowNode1" presStyleIdx="1" presStyleCnt="5">
        <dgm:presLayoutVars>
          <dgm:bulletEnabled val="1"/>
        </dgm:presLayoutVars>
      </dgm:prSet>
      <dgm:spPr/>
      <dgm:t>
        <a:bodyPr/>
        <a:lstStyle/>
        <a:p>
          <a:endParaRPr lang="en-US"/>
        </a:p>
      </dgm:t>
    </dgm:pt>
    <dgm:pt modelId="{9274595B-B676-407A-9FA4-A950325A8D13}" type="pres">
      <dgm:prSet presAssocID="{A17E75BF-B8D5-4D74-9565-92828E3FB3D8}" presName="space" presStyleCnt="0"/>
      <dgm:spPr/>
      <dgm:t>
        <a:bodyPr/>
        <a:lstStyle/>
        <a:p>
          <a:endParaRPr lang="en-US"/>
        </a:p>
      </dgm:t>
    </dgm:pt>
    <dgm:pt modelId="{7C6361AB-1696-4895-B9A6-8CFCC336508C}" type="pres">
      <dgm:prSet presAssocID="{AD497A39-39A3-4EE5-A4AF-0B34DEABFBF1}" presName="composite" presStyleCnt="0"/>
      <dgm:spPr/>
      <dgm:t>
        <a:bodyPr/>
        <a:lstStyle/>
        <a:p>
          <a:endParaRPr lang="en-US"/>
        </a:p>
      </dgm:t>
    </dgm:pt>
    <dgm:pt modelId="{3604BE9F-D994-4D56-90C6-0F1D66A800A4}" type="pres">
      <dgm:prSet presAssocID="{AD497A39-39A3-4EE5-A4AF-0B34DEABFBF1}" presName="parTx" presStyleLbl="alignNode1" presStyleIdx="2" presStyleCnt="5">
        <dgm:presLayoutVars>
          <dgm:chMax val="0"/>
          <dgm:chPref val="0"/>
          <dgm:bulletEnabled val="1"/>
        </dgm:presLayoutVars>
      </dgm:prSet>
      <dgm:spPr/>
      <dgm:t>
        <a:bodyPr/>
        <a:lstStyle/>
        <a:p>
          <a:endParaRPr lang="en-US"/>
        </a:p>
      </dgm:t>
    </dgm:pt>
    <dgm:pt modelId="{DB9D9295-A5A6-478A-89A3-66869C25795D}" type="pres">
      <dgm:prSet presAssocID="{AD497A39-39A3-4EE5-A4AF-0B34DEABFBF1}" presName="desTx" presStyleLbl="alignAccFollowNode1" presStyleIdx="2" presStyleCnt="5">
        <dgm:presLayoutVars>
          <dgm:bulletEnabled val="1"/>
        </dgm:presLayoutVars>
      </dgm:prSet>
      <dgm:spPr/>
      <dgm:t>
        <a:bodyPr/>
        <a:lstStyle/>
        <a:p>
          <a:endParaRPr lang="en-US"/>
        </a:p>
      </dgm:t>
    </dgm:pt>
    <dgm:pt modelId="{3DA49649-55F7-4B2B-BBCE-8F2F0325978C}" type="pres">
      <dgm:prSet presAssocID="{944C974F-5888-4759-9795-15C38DEA486C}" presName="space" presStyleCnt="0"/>
      <dgm:spPr/>
      <dgm:t>
        <a:bodyPr/>
        <a:lstStyle/>
        <a:p>
          <a:endParaRPr lang="en-US"/>
        </a:p>
      </dgm:t>
    </dgm:pt>
    <dgm:pt modelId="{97949B1B-816D-40A1-B193-E8E1606C2CD5}" type="pres">
      <dgm:prSet presAssocID="{9A31F830-CE1D-4598-A5BC-E4F092C4B6A4}" presName="composite" presStyleCnt="0"/>
      <dgm:spPr/>
      <dgm:t>
        <a:bodyPr/>
        <a:lstStyle/>
        <a:p>
          <a:endParaRPr lang="en-US"/>
        </a:p>
      </dgm:t>
    </dgm:pt>
    <dgm:pt modelId="{CEC1DACE-B8DC-496F-A18E-6D16E7281D15}" type="pres">
      <dgm:prSet presAssocID="{9A31F830-CE1D-4598-A5BC-E4F092C4B6A4}" presName="parTx" presStyleLbl="alignNode1" presStyleIdx="3" presStyleCnt="5">
        <dgm:presLayoutVars>
          <dgm:chMax val="0"/>
          <dgm:chPref val="0"/>
          <dgm:bulletEnabled val="1"/>
        </dgm:presLayoutVars>
      </dgm:prSet>
      <dgm:spPr/>
      <dgm:t>
        <a:bodyPr/>
        <a:lstStyle/>
        <a:p>
          <a:endParaRPr lang="en-US"/>
        </a:p>
      </dgm:t>
    </dgm:pt>
    <dgm:pt modelId="{6D72A1D8-A3F8-44AC-B403-0EB06407FD57}" type="pres">
      <dgm:prSet presAssocID="{9A31F830-CE1D-4598-A5BC-E4F092C4B6A4}" presName="desTx" presStyleLbl="alignAccFollowNode1" presStyleIdx="3" presStyleCnt="5">
        <dgm:presLayoutVars>
          <dgm:bulletEnabled val="1"/>
        </dgm:presLayoutVars>
      </dgm:prSet>
      <dgm:spPr/>
      <dgm:t>
        <a:bodyPr/>
        <a:lstStyle/>
        <a:p>
          <a:endParaRPr lang="en-US"/>
        </a:p>
      </dgm:t>
    </dgm:pt>
    <dgm:pt modelId="{4E6F988D-3268-4010-8888-33E4972F0D42}" type="pres">
      <dgm:prSet presAssocID="{0011FBEB-6710-4569-B95B-09552BD56351}" presName="space" presStyleCnt="0"/>
      <dgm:spPr/>
      <dgm:t>
        <a:bodyPr/>
        <a:lstStyle/>
        <a:p>
          <a:endParaRPr lang="en-US"/>
        </a:p>
      </dgm:t>
    </dgm:pt>
    <dgm:pt modelId="{FAD1CC20-CE33-42DC-BDB7-C158BD58D117}" type="pres">
      <dgm:prSet presAssocID="{D05F7A13-EC7C-43C3-938F-1B47B393BE0B}" presName="composite" presStyleCnt="0"/>
      <dgm:spPr/>
      <dgm:t>
        <a:bodyPr/>
        <a:lstStyle/>
        <a:p>
          <a:endParaRPr lang="en-US"/>
        </a:p>
      </dgm:t>
    </dgm:pt>
    <dgm:pt modelId="{6283077F-12FF-4021-93FF-4186802D1F40}" type="pres">
      <dgm:prSet presAssocID="{D05F7A13-EC7C-43C3-938F-1B47B393BE0B}" presName="parTx" presStyleLbl="alignNode1" presStyleIdx="4" presStyleCnt="5">
        <dgm:presLayoutVars>
          <dgm:chMax val="0"/>
          <dgm:chPref val="0"/>
          <dgm:bulletEnabled val="1"/>
        </dgm:presLayoutVars>
      </dgm:prSet>
      <dgm:spPr/>
      <dgm:t>
        <a:bodyPr/>
        <a:lstStyle/>
        <a:p>
          <a:endParaRPr lang="en-US"/>
        </a:p>
      </dgm:t>
    </dgm:pt>
    <dgm:pt modelId="{3218BAF1-1387-4B59-AD44-D7033E4854B8}" type="pres">
      <dgm:prSet presAssocID="{D05F7A13-EC7C-43C3-938F-1B47B393BE0B}" presName="desTx" presStyleLbl="alignAccFollowNode1" presStyleIdx="4" presStyleCnt="5">
        <dgm:presLayoutVars>
          <dgm:bulletEnabled val="1"/>
        </dgm:presLayoutVars>
      </dgm:prSet>
      <dgm:spPr/>
      <dgm:t>
        <a:bodyPr/>
        <a:lstStyle/>
        <a:p>
          <a:endParaRPr lang="en-US"/>
        </a:p>
      </dgm:t>
    </dgm:pt>
  </dgm:ptLst>
  <dgm:cxnLst>
    <dgm:cxn modelId="{73D916B9-0A10-4EA3-A887-CC3D8B929DF9}" type="presOf" srcId="{8CCBB0D0-5348-4F2B-8C27-DEE1EC45AE6E}" destId="{DB9D9295-A5A6-478A-89A3-66869C25795D}" srcOrd="0" destOrd="0" presId="urn:microsoft.com/office/officeart/2005/8/layout/hList1"/>
    <dgm:cxn modelId="{60B40116-DAE0-4AFE-8606-6D28D47BE35E}" srcId="{9A31F830-CE1D-4598-A5BC-E4F092C4B6A4}" destId="{B927C5E2-F596-495C-ABAA-5441EE961714}" srcOrd="0" destOrd="0" parTransId="{C7C4B477-9C7C-4532-827A-C5FB2DEE8749}" sibTransId="{2CC3097A-A105-4FA6-83B7-A4500AFEA15C}"/>
    <dgm:cxn modelId="{2A0DF188-EFD1-4CAD-932A-30605E23A9CD}" srcId="{AD497A39-39A3-4EE5-A4AF-0B34DEABFBF1}" destId="{68B90ED3-0BD8-42AA-907A-1E2B69B0D790}" srcOrd="1" destOrd="0" parTransId="{A0D4AB93-4388-47E9-A0C7-1677DB4353EE}" sibTransId="{93DFEB58-4FFA-47FF-89C0-337E77290F93}"/>
    <dgm:cxn modelId="{C690C5D1-56EA-44AC-8628-318C14EDAD0F}" srcId="{2285FB8C-67F3-4540-9BF5-A0AEBF632232}" destId="{F2084138-B618-41B7-ADDC-9BC9161DB199}" srcOrd="0" destOrd="0" parTransId="{DE1E0C42-D817-40D6-83E1-BE9025EEA751}" sibTransId="{D4D15E7A-E21E-48C2-A6A6-7646FB757DF0}"/>
    <dgm:cxn modelId="{C1AD915C-84C2-439C-95C5-943DEE445031}" srcId="{CA02252A-5BF5-443B-B5B5-7761D21914BD}" destId="{1AA028D4-8AE4-49D6-AEC8-5A698C35A8AB}" srcOrd="0" destOrd="0" parTransId="{4268C9B0-2DD3-462B-94B7-4CC0064FB3FE}" sibTransId="{C816E102-746D-405A-B5D2-5F66A01A2520}"/>
    <dgm:cxn modelId="{B8507F98-43A7-4E15-8040-31E7F3FB05BC}" type="presOf" srcId="{AD497A39-39A3-4EE5-A4AF-0B34DEABFBF1}" destId="{3604BE9F-D994-4D56-90C6-0F1D66A800A4}" srcOrd="0" destOrd="0" presId="urn:microsoft.com/office/officeart/2005/8/layout/hList1"/>
    <dgm:cxn modelId="{23557260-1CA4-4894-8F03-B9035329EA9B}" srcId="{2A45AAFA-61B5-4005-AB46-9FC189D17612}" destId="{AD497A39-39A3-4EE5-A4AF-0B34DEABFBF1}" srcOrd="2" destOrd="0" parTransId="{E83007E8-7B42-4203-AA2B-00B7569B9383}" sibTransId="{944C974F-5888-4759-9795-15C38DEA486C}"/>
    <dgm:cxn modelId="{CB20F149-2A20-4EDE-8002-5D0E37C577AE}" type="presOf" srcId="{68B90ED3-0BD8-42AA-907A-1E2B69B0D790}" destId="{DB9D9295-A5A6-478A-89A3-66869C25795D}" srcOrd="0" destOrd="1" presId="urn:microsoft.com/office/officeart/2005/8/layout/hList1"/>
    <dgm:cxn modelId="{19D2280D-EDEA-469B-889B-5C494B094253}" type="presOf" srcId="{9A31F830-CE1D-4598-A5BC-E4F092C4B6A4}" destId="{CEC1DACE-B8DC-496F-A18E-6D16E7281D15}" srcOrd="0" destOrd="0" presId="urn:microsoft.com/office/officeart/2005/8/layout/hList1"/>
    <dgm:cxn modelId="{CE1F50E3-4F9B-432C-9D2F-14FAFAB9C09A}" srcId="{2A45AAFA-61B5-4005-AB46-9FC189D17612}" destId="{9A31F830-CE1D-4598-A5BC-E4F092C4B6A4}" srcOrd="3" destOrd="0" parTransId="{0B16A3DC-9348-458F-81B0-E5249199A5A4}" sibTransId="{0011FBEB-6710-4569-B95B-09552BD56351}"/>
    <dgm:cxn modelId="{8C9A8195-F500-4FF4-9D98-90C0C8DA7372}" type="presOf" srcId="{1AA028D4-8AE4-49D6-AEC8-5A698C35A8AB}" destId="{F178BF6A-872A-47CD-BE1A-D4E248F43E40}" srcOrd="0" destOrd="0" presId="urn:microsoft.com/office/officeart/2005/8/layout/hList1"/>
    <dgm:cxn modelId="{261476FB-1E46-4EE6-9C2D-90548D98E968}" type="presOf" srcId="{2285FB8C-67F3-4540-9BF5-A0AEBF632232}" destId="{3B8323AD-435F-45A6-844C-D10740812701}" srcOrd="0" destOrd="0" presId="urn:microsoft.com/office/officeart/2005/8/layout/hList1"/>
    <dgm:cxn modelId="{C28DC55E-3442-40DF-8722-E7F33CC89C26}" type="presOf" srcId="{2A45AAFA-61B5-4005-AB46-9FC189D17612}" destId="{3E6923F5-7B6D-4156-9B48-78F073524EAD}" srcOrd="0" destOrd="0" presId="urn:microsoft.com/office/officeart/2005/8/layout/hList1"/>
    <dgm:cxn modelId="{75BF0A2F-308B-4E00-A875-65E72660070E}" srcId="{D05F7A13-EC7C-43C3-938F-1B47B393BE0B}" destId="{AE96320D-E334-406D-A1A6-C2130E5E68F6}" srcOrd="0" destOrd="0" parTransId="{561FF5FE-9978-4D7F-AFC9-177A91025868}" sibTransId="{33E33108-DC17-4049-9771-731775D71084}"/>
    <dgm:cxn modelId="{06A46CD0-9794-4B69-83A9-2F396AEECEB5}" srcId="{2A45AAFA-61B5-4005-AB46-9FC189D17612}" destId="{CA02252A-5BF5-443B-B5B5-7761D21914BD}" srcOrd="1" destOrd="0" parTransId="{3BFCF933-6E1E-461B-A0ED-6B35657D8436}" sibTransId="{A17E75BF-B8D5-4D74-9565-92828E3FB3D8}"/>
    <dgm:cxn modelId="{D5B461B1-B0AE-4FAF-8437-DA10DA062D4F}" type="presOf" srcId="{A35A002B-2212-4277-8B24-079E8C46112B}" destId="{F178BF6A-872A-47CD-BE1A-D4E248F43E40}" srcOrd="0" destOrd="1" presId="urn:microsoft.com/office/officeart/2005/8/layout/hList1"/>
    <dgm:cxn modelId="{CFCB9BAF-F984-4E50-8B11-E83D4364BCDE}" srcId="{2A45AAFA-61B5-4005-AB46-9FC189D17612}" destId="{2285FB8C-67F3-4540-9BF5-A0AEBF632232}" srcOrd="0" destOrd="0" parTransId="{4C5E02C8-42F4-4F5B-BF12-9B14F250454D}" sibTransId="{5202BA92-8790-44E9-82C3-AFB8265C28C5}"/>
    <dgm:cxn modelId="{69DE0DE4-2A7D-4226-A302-F18E08493FD1}" type="presOf" srcId="{B927C5E2-F596-495C-ABAA-5441EE961714}" destId="{6D72A1D8-A3F8-44AC-B403-0EB06407FD57}" srcOrd="0" destOrd="0" presId="urn:microsoft.com/office/officeart/2005/8/layout/hList1"/>
    <dgm:cxn modelId="{0322E106-530C-471F-85ED-E9BC08A793C6}" srcId="{2A45AAFA-61B5-4005-AB46-9FC189D17612}" destId="{D05F7A13-EC7C-43C3-938F-1B47B393BE0B}" srcOrd="4" destOrd="0" parTransId="{4EB40B13-E0EA-472E-966E-A100A84A481C}" sibTransId="{74144FA9-6B47-4884-AC61-6F61C7E91282}"/>
    <dgm:cxn modelId="{D98C8018-57AA-486D-9537-D4DC00EEA667}" type="presOf" srcId="{5A5DF1D6-0E34-48E9-91E4-F9A1F1871541}" destId="{6D72A1D8-A3F8-44AC-B403-0EB06407FD57}" srcOrd="0" destOrd="1" presId="urn:microsoft.com/office/officeart/2005/8/layout/hList1"/>
    <dgm:cxn modelId="{D9D9711C-234F-4B8E-B0A8-EAA309A4F6E6}" type="presOf" srcId="{CA02252A-5BF5-443B-B5B5-7761D21914BD}" destId="{B76F950B-CEA3-4DAA-84ED-85F06677F00C}" srcOrd="0" destOrd="0" presId="urn:microsoft.com/office/officeart/2005/8/layout/hList1"/>
    <dgm:cxn modelId="{DA44B6DA-D12A-4598-B746-1E6D7D6762A6}" srcId="{9A31F830-CE1D-4598-A5BC-E4F092C4B6A4}" destId="{5A5DF1D6-0E34-48E9-91E4-F9A1F1871541}" srcOrd="1" destOrd="0" parTransId="{DE802072-800E-4100-A34B-37DBBF21DD96}" sibTransId="{169BF46A-C218-4423-A067-18869903CB32}"/>
    <dgm:cxn modelId="{938F3D50-943D-4458-9D5C-AC162A264C4D}" srcId="{CA02252A-5BF5-443B-B5B5-7761D21914BD}" destId="{A35A002B-2212-4277-8B24-079E8C46112B}" srcOrd="1" destOrd="0" parTransId="{DD4680F0-9686-4E3E-B78B-6869605C27E7}" sibTransId="{6739A449-D497-46E6-A30E-617FAD602730}"/>
    <dgm:cxn modelId="{8C7A4635-C0C9-4669-93F9-B082ACA5A7C3}" type="presOf" srcId="{D850D99A-DBBD-40AA-84A7-B98BA71F9EC3}" destId="{3472FEB0-92E6-455D-94D2-2FF229D86C33}" srcOrd="0" destOrd="1" presId="urn:microsoft.com/office/officeart/2005/8/layout/hList1"/>
    <dgm:cxn modelId="{55B13A68-6B43-42AB-BC76-56196BA49B29}" type="presOf" srcId="{D05F7A13-EC7C-43C3-938F-1B47B393BE0B}" destId="{6283077F-12FF-4021-93FF-4186802D1F40}" srcOrd="0" destOrd="0" presId="urn:microsoft.com/office/officeart/2005/8/layout/hList1"/>
    <dgm:cxn modelId="{E2E36A70-73BE-4A34-B84C-88FA71CAD94E}" type="presOf" srcId="{F2084138-B618-41B7-ADDC-9BC9161DB199}" destId="{3472FEB0-92E6-455D-94D2-2FF229D86C33}" srcOrd="0" destOrd="0" presId="urn:microsoft.com/office/officeart/2005/8/layout/hList1"/>
    <dgm:cxn modelId="{7012BF63-3A4F-4D71-A266-7AD8B0F10CE5}" type="presOf" srcId="{AE96320D-E334-406D-A1A6-C2130E5E68F6}" destId="{3218BAF1-1387-4B59-AD44-D7033E4854B8}" srcOrd="0" destOrd="0" presId="urn:microsoft.com/office/officeart/2005/8/layout/hList1"/>
    <dgm:cxn modelId="{F994D173-D0E4-41D0-8C6C-B321B921FE55}" srcId="{2285FB8C-67F3-4540-9BF5-A0AEBF632232}" destId="{D850D99A-DBBD-40AA-84A7-B98BA71F9EC3}" srcOrd="1" destOrd="0" parTransId="{B80AB3ED-8A81-4CEA-B041-91E4A1C5C733}" sibTransId="{D7A7F24F-107B-4BB2-BC98-FC02FFE39761}"/>
    <dgm:cxn modelId="{8975C9C5-318A-4026-9551-6A845AE5FF8D}" srcId="{AD497A39-39A3-4EE5-A4AF-0B34DEABFBF1}" destId="{8CCBB0D0-5348-4F2B-8C27-DEE1EC45AE6E}" srcOrd="0" destOrd="0" parTransId="{9EEBEF0A-AFA5-41D3-A6C4-D56CBDB184C7}" sibTransId="{C7715927-72E4-4F86-A4A4-C2CE4B5F5073}"/>
    <dgm:cxn modelId="{B42CE73E-3FF0-4328-8C19-1A19867E91EC}" type="presParOf" srcId="{3E6923F5-7B6D-4156-9B48-78F073524EAD}" destId="{0CBF11DB-F6A9-437A-AE71-0A165576FF00}" srcOrd="0" destOrd="0" presId="urn:microsoft.com/office/officeart/2005/8/layout/hList1"/>
    <dgm:cxn modelId="{4C565FD2-B8F0-44EA-8F82-061A7E3AE718}" type="presParOf" srcId="{0CBF11DB-F6A9-437A-AE71-0A165576FF00}" destId="{3B8323AD-435F-45A6-844C-D10740812701}" srcOrd="0" destOrd="0" presId="urn:microsoft.com/office/officeart/2005/8/layout/hList1"/>
    <dgm:cxn modelId="{CDABEA3F-9B38-491B-8D9C-66B616AC57A3}" type="presParOf" srcId="{0CBF11DB-F6A9-437A-AE71-0A165576FF00}" destId="{3472FEB0-92E6-455D-94D2-2FF229D86C33}" srcOrd="1" destOrd="0" presId="urn:microsoft.com/office/officeart/2005/8/layout/hList1"/>
    <dgm:cxn modelId="{171053D1-BEF4-45DA-90A8-240051FB6E5E}" type="presParOf" srcId="{3E6923F5-7B6D-4156-9B48-78F073524EAD}" destId="{7D37D249-4E5C-48B1-B40C-286F9D54AFCB}" srcOrd="1" destOrd="0" presId="urn:microsoft.com/office/officeart/2005/8/layout/hList1"/>
    <dgm:cxn modelId="{95B7FB0D-EC7F-4A4B-AA84-E1313CDFCEBE}" type="presParOf" srcId="{3E6923F5-7B6D-4156-9B48-78F073524EAD}" destId="{EDA83132-361B-4426-9BE7-881B81CC6768}" srcOrd="2" destOrd="0" presId="urn:microsoft.com/office/officeart/2005/8/layout/hList1"/>
    <dgm:cxn modelId="{B942F129-AB28-4930-AE84-BBAAB9195C62}" type="presParOf" srcId="{EDA83132-361B-4426-9BE7-881B81CC6768}" destId="{B76F950B-CEA3-4DAA-84ED-85F06677F00C}" srcOrd="0" destOrd="0" presId="urn:microsoft.com/office/officeart/2005/8/layout/hList1"/>
    <dgm:cxn modelId="{7B413D56-2F38-4A1E-BAEF-FFD987CFEAA0}" type="presParOf" srcId="{EDA83132-361B-4426-9BE7-881B81CC6768}" destId="{F178BF6A-872A-47CD-BE1A-D4E248F43E40}" srcOrd="1" destOrd="0" presId="urn:microsoft.com/office/officeart/2005/8/layout/hList1"/>
    <dgm:cxn modelId="{95F5357C-D53F-4F31-B890-2968C554EE1A}" type="presParOf" srcId="{3E6923F5-7B6D-4156-9B48-78F073524EAD}" destId="{9274595B-B676-407A-9FA4-A950325A8D13}" srcOrd="3" destOrd="0" presId="urn:microsoft.com/office/officeart/2005/8/layout/hList1"/>
    <dgm:cxn modelId="{9FDAB724-A9EB-48B6-A4E9-C13C0F9F002F}" type="presParOf" srcId="{3E6923F5-7B6D-4156-9B48-78F073524EAD}" destId="{7C6361AB-1696-4895-B9A6-8CFCC336508C}" srcOrd="4" destOrd="0" presId="urn:microsoft.com/office/officeart/2005/8/layout/hList1"/>
    <dgm:cxn modelId="{A8AF31FE-F631-42F2-9673-B6FE20ABB328}" type="presParOf" srcId="{7C6361AB-1696-4895-B9A6-8CFCC336508C}" destId="{3604BE9F-D994-4D56-90C6-0F1D66A800A4}" srcOrd="0" destOrd="0" presId="urn:microsoft.com/office/officeart/2005/8/layout/hList1"/>
    <dgm:cxn modelId="{3300EE85-C53D-484B-8365-DF79A257FDC9}" type="presParOf" srcId="{7C6361AB-1696-4895-B9A6-8CFCC336508C}" destId="{DB9D9295-A5A6-478A-89A3-66869C25795D}" srcOrd="1" destOrd="0" presId="urn:microsoft.com/office/officeart/2005/8/layout/hList1"/>
    <dgm:cxn modelId="{D1EBBBDE-7407-4F68-9E43-45F458D356A3}" type="presParOf" srcId="{3E6923F5-7B6D-4156-9B48-78F073524EAD}" destId="{3DA49649-55F7-4B2B-BBCE-8F2F0325978C}" srcOrd="5" destOrd="0" presId="urn:microsoft.com/office/officeart/2005/8/layout/hList1"/>
    <dgm:cxn modelId="{E197FBA0-A00C-4D48-B660-3C6613AC45DC}" type="presParOf" srcId="{3E6923F5-7B6D-4156-9B48-78F073524EAD}" destId="{97949B1B-816D-40A1-B193-E8E1606C2CD5}" srcOrd="6" destOrd="0" presId="urn:microsoft.com/office/officeart/2005/8/layout/hList1"/>
    <dgm:cxn modelId="{269FFAD1-D861-4BC0-A78C-3379009DB2A6}" type="presParOf" srcId="{97949B1B-816D-40A1-B193-E8E1606C2CD5}" destId="{CEC1DACE-B8DC-496F-A18E-6D16E7281D15}" srcOrd="0" destOrd="0" presId="urn:microsoft.com/office/officeart/2005/8/layout/hList1"/>
    <dgm:cxn modelId="{3557FD36-6649-49C3-8E71-B2B85A036613}" type="presParOf" srcId="{97949B1B-816D-40A1-B193-E8E1606C2CD5}" destId="{6D72A1D8-A3F8-44AC-B403-0EB06407FD57}" srcOrd="1" destOrd="0" presId="urn:microsoft.com/office/officeart/2005/8/layout/hList1"/>
    <dgm:cxn modelId="{2684CBED-E533-497F-A016-B7B1ABFEEBD4}" type="presParOf" srcId="{3E6923F5-7B6D-4156-9B48-78F073524EAD}" destId="{4E6F988D-3268-4010-8888-33E4972F0D42}" srcOrd="7" destOrd="0" presId="urn:microsoft.com/office/officeart/2005/8/layout/hList1"/>
    <dgm:cxn modelId="{4E802D72-6FD7-442C-8569-43FE1FF566DD}" type="presParOf" srcId="{3E6923F5-7B6D-4156-9B48-78F073524EAD}" destId="{FAD1CC20-CE33-42DC-BDB7-C158BD58D117}" srcOrd="8" destOrd="0" presId="urn:microsoft.com/office/officeart/2005/8/layout/hList1"/>
    <dgm:cxn modelId="{087FDD92-1585-4E54-BBB3-400EB326CEDA}" type="presParOf" srcId="{FAD1CC20-CE33-42DC-BDB7-C158BD58D117}" destId="{6283077F-12FF-4021-93FF-4186802D1F40}" srcOrd="0" destOrd="0" presId="urn:microsoft.com/office/officeart/2005/8/layout/hList1"/>
    <dgm:cxn modelId="{8462FB59-0927-4DA8-A2D0-CF4FD2605286}" type="presParOf" srcId="{FAD1CC20-CE33-42DC-BDB7-C158BD58D117}" destId="{3218BAF1-1387-4B59-AD44-D7033E4854B8}"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0B1D151-92C1-4874-95AD-DE3D44C3C452}"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en-IN"/>
        </a:p>
      </dgm:t>
    </dgm:pt>
    <dgm:pt modelId="{F0D43F0D-925D-42B3-B240-0208138338CF}">
      <dgm:prSet phldrT="[Text]" custT="1"/>
      <dgm:spPr/>
      <dgm:t>
        <a:bodyPr/>
        <a:lstStyle/>
        <a:p>
          <a:pPr algn="just"/>
          <a:r>
            <a:rPr lang="en-IN" sz="1800" b="1" dirty="0">
              <a:solidFill>
                <a:srgbClr val="FF0000"/>
              </a:solidFill>
              <a:latin typeface="Times New Roman" panose="02020603050405020304" pitchFamily="18" charset="0"/>
              <a:cs typeface="Times New Roman" panose="02020603050405020304" pitchFamily="18" charset="0"/>
            </a:rPr>
            <a:t>Customer: </a:t>
          </a:r>
          <a:r>
            <a:rPr lang="en-US" sz="1800" b="1" dirty="0">
              <a:latin typeface="Times New Roman" panose="02020603050405020304" pitchFamily="18" charset="0"/>
              <a:cs typeface="Times New Roman" panose="02020603050405020304" pitchFamily="18" charset="0"/>
            </a:rPr>
            <a:t>High-value features are developed and delivered more quickly with short cycles, than with the longer cycles favored by classic “waterfall” processes</a:t>
          </a:r>
          <a:endParaRPr lang="en-IN" sz="1600" b="1" dirty="0">
            <a:latin typeface="Times New Roman" panose="02020603050405020304" pitchFamily="18" charset="0"/>
            <a:cs typeface="Times New Roman" panose="02020603050405020304" pitchFamily="18" charset="0"/>
          </a:endParaRPr>
        </a:p>
      </dgm:t>
    </dgm:pt>
    <dgm:pt modelId="{E4F4B1B1-E76A-464C-8794-74CCFE94B7C6}" cxnId="{4D189D22-1BFC-4E6A-B216-C82B92430756}" type="par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0F50DCA9-635E-44BD-9DC4-A0168F4605FA}" cxnId="{4D189D22-1BFC-4E6A-B216-C82B92430756}" type="sib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C4634A2B-5328-4430-8DBE-2E5951919D32}">
      <dgm:prSet phldrT="[Text]" custT="1"/>
      <dgm:spPr/>
      <dgm:t>
        <a:bodyPr/>
        <a:lstStyle/>
        <a:p>
          <a:pPr algn="just"/>
          <a:r>
            <a:rPr lang="en-IN" sz="1800" b="1" dirty="0">
              <a:solidFill>
                <a:srgbClr val="FF0000"/>
              </a:solidFill>
              <a:latin typeface="Times New Roman" panose="02020603050405020304" pitchFamily="18" charset="0"/>
              <a:cs typeface="Times New Roman" panose="02020603050405020304" pitchFamily="18" charset="0"/>
            </a:rPr>
            <a:t>Development Teams: </a:t>
          </a:r>
          <a:r>
            <a:rPr lang="en-US" sz="1800" b="1" dirty="0">
              <a:latin typeface="Times New Roman" panose="02020603050405020304" pitchFamily="18" charset="0"/>
              <a:cs typeface="Times New Roman" panose="02020603050405020304" pitchFamily="18" charset="0"/>
            </a:rPr>
            <a:t>Team members enjoy development work, and like to see their work used and valued. Scrum benefits Team members by reducing non-productive work (e.g. writing specifications or other artifacts that no one uses), and giving them more time to do the work they enjoy</a:t>
          </a:r>
          <a:endParaRPr lang="en-IN" sz="1800" b="1" dirty="0">
            <a:latin typeface="Times New Roman" panose="02020603050405020304" pitchFamily="18" charset="0"/>
            <a:cs typeface="Times New Roman" panose="02020603050405020304" pitchFamily="18" charset="0"/>
          </a:endParaRPr>
        </a:p>
      </dgm:t>
    </dgm:pt>
    <dgm:pt modelId="{7CA0F1A5-8C3D-45F6-AB03-41140A1D5478}" cxnId="{68F4253D-D76F-448A-B71C-7966E4C22DC5}" type="par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BEF1C9DC-3B8F-4622-8C39-B21423766EBD}" cxnId="{68F4253D-D76F-448A-B71C-7966E4C22DC5}" type="sib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CC6EE792-F409-4F5B-B68A-58F0354A553A}">
      <dgm:prSet custT="1"/>
      <dgm:spPr/>
      <dgm:t>
        <a:bodyPr/>
        <a:lstStyle/>
        <a:p>
          <a:pPr algn="just"/>
          <a:r>
            <a:rPr lang="en-IN" sz="1800" b="1" dirty="0">
              <a:solidFill>
                <a:srgbClr val="FF0000"/>
              </a:solidFill>
              <a:latin typeface="Times New Roman" panose="02020603050405020304" pitchFamily="18" charset="0"/>
              <a:cs typeface="Times New Roman" panose="02020603050405020304" pitchFamily="18" charset="0"/>
            </a:rPr>
            <a:t>Product Managers:</a:t>
          </a:r>
          <a:r>
            <a:rPr lang="en-IN" sz="1600" b="1" dirty="0">
              <a:solidFill>
                <a:srgbClr val="FF0000"/>
              </a:solidFill>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Product Managers, who typically fill the Product Owner role, are responsible for making customers happy by ensuring that development work is aligned with customer needs. Scrum makes this alignment easier by providing frequent opportunities to re-prioritize work, to ensure maximum delivery of value</a:t>
          </a:r>
          <a:endParaRPr lang="en-IN" sz="1800" b="1" dirty="0">
            <a:latin typeface="Times New Roman" panose="02020603050405020304" pitchFamily="18" charset="0"/>
            <a:cs typeface="Times New Roman" panose="02020603050405020304" pitchFamily="18" charset="0"/>
          </a:endParaRPr>
        </a:p>
      </dgm:t>
    </dgm:pt>
    <dgm:pt modelId="{19D2B14A-C4AA-444B-B174-CE8975965C74}" cxnId="{8290DB37-A7C1-4711-84AA-16AED7212E40}" type="par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475BCA87-5E7D-4CB1-A10D-AC488EBD86F3}" cxnId="{8290DB37-A7C1-4711-84AA-16AED7212E40}" type="sib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AA02C07B-D144-4DA2-9940-2FC5FA14756F}">
      <dgm:prSet custT="1"/>
      <dgm:spPr/>
      <dgm:t>
        <a:bodyPr/>
        <a:lstStyle/>
        <a:p>
          <a:pPr algn="just"/>
          <a:r>
            <a:rPr lang="en-IN" sz="1800" b="1" dirty="0">
              <a:solidFill>
                <a:srgbClr val="FF0000"/>
              </a:solidFill>
              <a:latin typeface="Times New Roman" panose="02020603050405020304" pitchFamily="18" charset="0"/>
              <a:cs typeface="Times New Roman" panose="02020603050405020304" pitchFamily="18" charset="0"/>
            </a:rPr>
            <a:t>Project Managers: </a:t>
          </a:r>
          <a:r>
            <a:rPr lang="en-US" sz="1600" b="1" dirty="0">
              <a:latin typeface="Times New Roman" panose="02020603050405020304" pitchFamily="18" charset="0"/>
              <a:cs typeface="Times New Roman" panose="02020603050405020304" pitchFamily="18" charset="0"/>
            </a:rPr>
            <a:t>Project Managers who fill the Scrum Master role find that planning and tracking are easier and more concrete, compared to waterfall processes. The focus on task-level tracking, the use of Burndown Charts to display daily progress, and the Daily Scrum meetings, all together give the PM’s awareness about the state of the project at all times</a:t>
          </a:r>
          <a:endParaRPr lang="en-IN" sz="1600" b="1" dirty="0">
            <a:latin typeface="Times New Roman" panose="02020603050405020304" pitchFamily="18" charset="0"/>
            <a:cs typeface="Times New Roman" panose="02020603050405020304" pitchFamily="18" charset="0"/>
          </a:endParaRPr>
        </a:p>
      </dgm:t>
    </dgm:pt>
    <dgm:pt modelId="{AF65134B-660F-4775-85BD-4D8EBFC3726E}" cxnId="{2EDBE2C5-9779-467A-98D0-FC25A045BBCE}" type="par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EA6180C5-ECA0-499A-AC7D-2C94F1A80F2A}" cxnId="{2EDBE2C5-9779-467A-98D0-FC25A045BBCE}" type="sib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54B15D68-1354-4625-BD93-10F9EC61F320}">
      <dgm:prSet custT="1"/>
      <dgm:spPr/>
      <dgm:t>
        <a:bodyPr/>
        <a:lstStyle/>
        <a:p>
          <a:pPr algn="just"/>
          <a:r>
            <a:rPr lang="en-US" sz="1800" b="1" dirty="0">
              <a:solidFill>
                <a:srgbClr val="FF0000"/>
              </a:solidFill>
              <a:latin typeface="Times New Roman" panose="02020603050405020304" pitchFamily="18" charset="0"/>
              <a:cs typeface="Times New Roman" panose="02020603050405020304" pitchFamily="18" charset="0"/>
            </a:rPr>
            <a:t>Top Management: </a:t>
          </a:r>
          <a:r>
            <a:rPr lang="en-US" sz="1800" b="1" dirty="0">
              <a:latin typeface="Times New Roman" panose="02020603050405020304" pitchFamily="18" charset="0"/>
              <a:cs typeface="Times New Roman" panose="02020603050405020304" pitchFamily="18" charset="0"/>
            </a:rPr>
            <a:t>Scrum provides high visibility into the state of a development project, on a daily basis. External stakeholders, such as top executives and personnel in the Project Management Office, can use this visibility to plan more affectively, and adjust their strategies based on more hard information and less speculation</a:t>
          </a:r>
          <a:endParaRPr lang="en-IN" sz="1600" b="1" dirty="0">
            <a:latin typeface="Times New Roman" panose="02020603050405020304" pitchFamily="18" charset="0"/>
            <a:cs typeface="Times New Roman" panose="02020603050405020304" pitchFamily="18" charset="0"/>
          </a:endParaRPr>
        </a:p>
      </dgm:t>
    </dgm:pt>
    <dgm:pt modelId="{F6F2E311-916D-4F0E-8324-2AE449074E69}" cxnId="{CB9B1B6D-8564-4FC7-9115-7BD2CAB1BD55}" type="parTrans">
      <dgm:prSet/>
      <dgm:spPr/>
      <dgm:t>
        <a:bodyPr/>
        <a:lstStyle/>
        <a:p>
          <a:pPr algn="just"/>
          <a:endParaRPr lang="en-IN" b="1">
            <a:latin typeface="Times New Roman" panose="02020603050405020304" pitchFamily="18" charset="0"/>
            <a:cs typeface="Times New Roman" panose="02020603050405020304" pitchFamily="18" charset="0"/>
          </a:endParaRPr>
        </a:p>
      </dgm:t>
    </dgm:pt>
    <dgm:pt modelId="{98287222-A7EC-4868-BA3A-B4EA3C3CFFF9}" cxnId="{CB9B1B6D-8564-4FC7-9115-7BD2CAB1BD55}" type="sibTrans">
      <dgm:prSet/>
      <dgm:spPr/>
      <dgm:t>
        <a:bodyPr/>
        <a:lstStyle/>
        <a:p>
          <a:pPr algn="just"/>
          <a:endParaRPr lang="en-IN" b="1">
            <a:latin typeface="Times New Roman" panose="02020603050405020304" pitchFamily="18" charset="0"/>
            <a:cs typeface="Times New Roman" panose="02020603050405020304" pitchFamily="18" charset="0"/>
          </a:endParaRPr>
        </a:p>
      </dgm:t>
    </dgm:pt>
    <dgm:pt modelId="{D927AE8B-A006-40BB-BC30-432A16E2EB1C}" type="pres">
      <dgm:prSet presAssocID="{30B1D151-92C1-4874-95AD-DE3D44C3C452}" presName="linear" presStyleCnt="0">
        <dgm:presLayoutVars>
          <dgm:animLvl val="lvl"/>
          <dgm:resizeHandles val="exact"/>
        </dgm:presLayoutVars>
      </dgm:prSet>
      <dgm:spPr/>
      <dgm:t>
        <a:bodyPr/>
        <a:lstStyle/>
        <a:p>
          <a:endParaRPr lang="en-US"/>
        </a:p>
      </dgm:t>
    </dgm:pt>
    <dgm:pt modelId="{1A0D0109-E78B-4509-8167-ABC5202FE571}" type="pres">
      <dgm:prSet presAssocID="{F0D43F0D-925D-42B3-B240-0208138338CF}" presName="parentText" presStyleLbl="node1" presStyleIdx="0" presStyleCnt="5">
        <dgm:presLayoutVars>
          <dgm:chMax val="0"/>
          <dgm:bulletEnabled val="1"/>
        </dgm:presLayoutVars>
      </dgm:prSet>
      <dgm:spPr/>
      <dgm:t>
        <a:bodyPr/>
        <a:lstStyle/>
        <a:p>
          <a:endParaRPr lang="en-US"/>
        </a:p>
      </dgm:t>
    </dgm:pt>
    <dgm:pt modelId="{2E4D672A-7A94-468E-9B87-C5A4AE93C71C}" type="pres">
      <dgm:prSet presAssocID="{0F50DCA9-635E-44BD-9DC4-A0168F4605FA}" presName="spacer" presStyleCnt="0"/>
      <dgm:spPr/>
      <dgm:t>
        <a:bodyPr/>
        <a:lstStyle/>
        <a:p>
          <a:endParaRPr lang="en-US"/>
        </a:p>
      </dgm:t>
    </dgm:pt>
    <dgm:pt modelId="{FC1642A9-9917-4C4D-A87E-3A34F7EF1B2D}" type="pres">
      <dgm:prSet presAssocID="{C4634A2B-5328-4430-8DBE-2E5951919D32}" presName="parentText" presStyleLbl="node1" presStyleIdx="1" presStyleCnt="5">
        <dgm:presLayoutVars>
          <dgm:chMax val="0"/>
          <dgm:bulletEnabled val="1"/>
        </dgm:presLayoutVars>
      </dgm:prSet>
      <dgm:spPr/>
      <dgm:t>
        <a:bodyPr/>
        <a:lstStyle/>
        <a:p>
          <a:endParaRPr lang="en-US"/>
        </a:p>
      </dgm:t>
    </dgm:pt>
    <dgm:pt modelId="{827013D9-C385-43A6-B1BF-3A7A3725EFAA}" type="pres">
      <dgm:prSet presAssocID="{BEF1C9DC-3B8F-4622-8C39-B21423766EBD}" presName="spacer" presStyleCnt="0"/>
      <dgm:spPr/>
      <dgm:t>
        <a:bodyPr/>
        <a:lstStyle/>
        <a:p>
          <a:endParaRPr lang="en-US"/>
        </a:p>
      </dgm:t>
    </dgm:pt>
    <dgm:pt modelId="{6FADDDDF-0CA6-4FC5-B0F6-C5177D7D0740}" type="pres">
      <dgm:prSet presAssocID="{CC6EE792-F409-4F5B-B68A-58F0354A553A}" presName="parentText" presStyleLbl="node1" presStyleIdx="2" presStyleCnt="5">
        <dgm:presLayoutVars>
          <dgm:chMax val="0"/>
          <dgm:bulletEnabled val="1"/>
        </dgm:presLayoutVars>
      </dgm:prSet>
      <dgm:spPr/>
      <dgm:t>
        <a:bodyPr/>
        <a:lstStyle/>
        <a:p>
          <a:endParaRPr lang="en-US"/>
        </a:p>
      </dgm:t>
    </dgm:pt>
    <dgm:pt modelId="{13B786C0-732E-4731-AA63-C18D13AE8A0C}" type="pres">
      <dgm:prSet presAssocID="{475BCA87-5E7D-4CB1-A10D-AC488EBD86F3}" presName="spacer" presStyleCnt="0"/>
      <dgm:spPr/>
      <dgm:t>
        <a:bodyPr/>
        <a:lstStyle/>
        <a:p>
          <a:endParaRPr lang="en-US"/>
        </a:p>
      </dgm:t>
    </dgm:pt>
    <dgm:pt modelId="{C992637A-6FE8-4026-90AD-CD65D657AF8F}" type="pres">
      <dgm:prSet presAssocID="{AA02C07B-D144-4DA2-9940-2FC5FA14756F}" presName="parentText" presStyleLbl="node1" presStyleIdx="3" presStyleCnt="5">
        <dgm:presLayoutVars>
          <dgm:chMax val="0"/>
          <dgm:bulletEnabled val="1"/>
        </dgm:presLayoutVars>
      </dgm:prSet>
      <dgm:spPr/>
      <dgm:t>
        <a:bodyPr/>
        <a:lstStyle/>
        <a:p>
          <a:endParaRPr lang="en-US"/>
        </a:p>
      </dgm:t>
    </dgm:pt>
    <dgm:pt modelId="{30778FA4-A396-4348-BE33-D522677D0E00}" type="pres">
      <dgm:prSet presAssocID="{EA6180C5-ECA0-499A-AC7D-2C94F1A80F2A}" presName="spacer" presStyleCnt="0"/>
      <dgm:spPr/>
      <dgm:t>
        <a:bodyPr/>
        <a:lstStyle/>
        <a:p>
          <a:endParaRPr lang="en-US"/>
        </a:p>
      </dgm:t>
    </dgm:pt>
    <dgm:pt modelId="{642E59E7-70B8-4AC1-A335-306B9A8D5D1F}" type="pres">
      <dgm:prSet presAssocID="{54B15D68-1354-4625-BD93-10F9EC61F320}" presName="parentText" presStyleLbl="node1" presStyleIdx="4" presStyleCnt="5">
        <dgm:presLayoutVars>
          <dgm:chMax val="0"/>
          <dgm:bulletEnabled val="1"/>
        </dgm:presLayoutVars>
      </dgm:prSet>
      <dgm:spPr/>
      <dgm:t>
        <a:bodyPr/>
        <a:lstStyle/>
        <a:p>
          <a:endParaRPr lang="en-US"/>
        </a:p>
      </dgm:t>
    </dgm:pt>
  </dgm:ptLst>
  <dgm:cxnLst>
    <dgm:cxn modelId="{E224633F-C7DB-4788-BA1D-44DA0153A937}" type="presOf" srcId="{54B15D68-1354-4625-BD93-10F9EC61F320}" destId="{642E59E7-70B8-4AC1-A335-306B9A8D5D1F}" srcOrd="0" destOrd="0" presId="urn:microsoft.com/office/officeart/2005/8/layout/vList2"/>
    <dgm:cxn modelId="{68F4253D-D76F-448A-B71C-7966E4C22DC5}" srcId="{30B1D151-92C1-4874-95AD-DE3D44C3C452}" destId="{C4634A2B-5328-4430-8DBE-2E5951919D32}" srcOrd="1" destOrd="0" parTransId="{7CA0F1A5-8C3D-45F6-AB03-41140A1D5478}" sibTransId="{BEF1C9DC-3B8F-4622-8C39-B21423766EBD}"/>
    <dgm:cxn modelId="{CB9B1B6D-8564-4FC7-9115-7BD2CAB1BD55}" srcId="{30B1D151-92C1-4874-95AD-DE3D44C3C452}" destId="{54B15D68-1354-4625-BD93-10F9EC61F320}" srcOrd="4" destOrd="0" parTransId="{F6F2E311-916D-4F0E-8324-2AE449074E69}" sibTransId="{98287222-A7EC-4868-BA3A-B4EA3C3CFFF9}"/>
    <dgm:cxn modelId="{560721EE-4BA9-42AA-A98A-00C94045CD61}" type="presOf" srcId="{C4634A2B-5328-4430-8DBE-2E5951919D32}" destId="{FC1642A9-9917-4C4D-A87E-3A34F7EF1B2D}" srcOrd="0" destOrd="0" presId="urn:microsoft.com/office/officeart/2005/8/layout/vList2"/>
    <dgm:cxn modelId="{FE166790-6BD0-402F-B531-CA04089CCECE}" type="presOf" srcId="{30B1D151-92C1-4874-95AD-DE3D44C3C452}" destId="{D927AE8B-A006-40BB-BC30-432A16E2EB1C}" srcOrd="0" destOrd="0" presId="urn:microsoft.com/office/officeart/2005/8/layout/vList2"/>
    <dgm:cxn modelId="{A9AF2868-72C5-48EA-99B4-B506C3B2AA5D}" type="presOf" srcId="{AA02C07B-D144-4DA2-9940-2FC5FA14756F}" destId="{C992637A-6FE8-4026-90AD-CD65D657AF8F}" srcOrd="0" destOrd="0" presId="urn:microsoft.com/office/officeart/2005/8/layout/vList2"/>
    <dgm:cxn modelId="{DA543361-7CD6-4E30-8449-8987924229ED}" type="presOf" srcId="{F0D43F0D-925D-42B3-B240-0208138338CF}" destId="{1A0D0109-E78B-4509-8167-ABC5202FE571}" srcOrd="0" destOrd="0" presId="urn:microsoft.com/office/officeart/2005/8/layout/vList2"/>
    <dgm:cxn modelId="{2EDBE2C5-9779-467A-98D0-FC25A045BBCE}" srcId="{30B1D151-92C1-4874-95AD-DE3D44C3C452}" destId="{AA02C07B-D144-4DA2-9940-2FC5FA14756F}" srcOrd="3" destOrd="0" parTransId="{AF65134B-660F-4775-85BD-4D8EBFC3726E}" sibTransId="{EA6180C5-ECA0-499A-AC7D-2C94F1A80F2A}"/>
    <dgm:cxn modelId="{4D189D22-1BFC-4E6A-B216-C82B92430756}" srcId="{30B1D151-92C1-4874-95AD-DE3D44C3C452}" destId="{F0D43F0D-925D-42B3-B240-0208138338CF}" srcOrd="0" destOrd="0" parTransId="{E4F4B1B1-E76A-464C-8794-74CCFE94B7C6}" sibTransId="{0F50DCA9-635E-44BD-9DC4-A0168F4605FA}"/>
    <dgm:cxn modelId="{8290DB37-A7C1-4711-84AA-16AED7212E40}" srcId="{30B1D151-92C1-4874-95AD-DE3D44C3C452}" destId="{CC6EE792-F409-4F5B-B68A-58F0354A553A}" srcOrd="2" destOrd="0" parTransId="{19D2B14A-C4AA-444B-B174-CE8975965C74}" sibTransId="{475BCA87-5E7D-4CB1-A10D-AC488EBD86F3}"/>
    <dgm:cxn modelId="{1C9F8BE0-44E0-496F-89F9-0C8392D47155}" type="presOf" srcId="{CC6EE792-F409-4F5B-B68A-58F0354A553A}" destId="{6FADDDDF-0CA6-4FC5-B0F6-C5177D7D0740}" srcOrd="0" destOrd="0" presId="urn:microsoft.com/office/officeart/2005/8/layout/vList2"/>
    <dgm:cxn modelId="{4D2475D3-FF26-4AA3-A666-3E3FF2CE65D0}" type="presParOf" srcId="{D927AE8B-A006-40BB-BC30-432A16E2EB1C}" destId="{1A0D0109-E78B-4509-8167-ABC5202FE571}" srcOrd="0" destOrd="0" presId="urn:microsoft.com/office/officeart/2005/8/layout/vList2"/>
    <dgm:cxn modelId="{98A556DA-8C0B-4E9D-96E3-E69FA53F4CA8}" type="presParOf" srcId="{D927AE8B-A006-40BB-BC30-432A16E2EB1C}" destId="{2E4D672A-7A94-468E-9B87-C5A4AE93C71C}" srcOrd="1" destOrd="0" presId="urn:microsoft.com/office/officeart/2005/8/layout/vList2"/>
    <dgm:cxn modelId="{2F622E0A-2411-42D1-8EBF-9A32E00BF014}" type="presParOf" srcId="{D927AE8B-A006-40BB-BC30-432A16E2EB1C}" destId="{FC1642A9-9917-4C4D-A87E-3A34F7EF1B2D}" srcOrd="2" destOrd="0" presId="urn:microsoft.com/office/officeart/2005/8/layout/vList2"/>
    <dgm:cxn modelId="{E1E342C3-D793-49C6-A09F-E85642BF8E99}" type="presParOf" srcId="{D927AE8B-A006-40BB-BC30-432A16E2EB1C}" destId="{827013D9-C385-43A6-B1BF-3A7A3725EFAA}" srcOrd="3" destOrd="0" presId="urn:microsoft.com/office/officeart/2005/8/layout/vList2"/>
    <dgm:cxn modelId="{7E7F3276-9FE2-4F7D-B989-61955F06A859}" type="presParOf" srcId="{D927AE8B-A006-40BB-BC30-432A16E2EB1C}" destId="{6FADDDDF-0CA6-4FC5-B0F6-C5177D7D0740}" srcOrd="4" destOrd="0" presId="urn:microsoft.com/office/officeart/2005/8/layout/vList2"/>
    <dgm:cxn modelId="{36945F5B-423D-4233-81ED-461EBA7176E6}" type="presParOf" srcId="{D927AE8B-A006-40BB-BC30-432A16E2EB1C}" destId="{13B786C0-732E-4731-AA63-C18D13AE8A0C}" srcOrd="5" destOrd="0" presId="urn:microsoft.com/office/officeart/2005/8/layout/vList2"/>
    <dgm:cxn modelId="{1CB93A67-C980-4A75-A521-325D0089DF68}" type="presParOf" srcId="{D927AE8B-A006-40BB-BC30-432A16E2EB1C}" destId="{C992637A-6FE8-4026-90AD-CD65D657AF8F}" srcOrd="6" destOrd="0" presId="urn:microsoft.com/office/officeart/2005/8/layout/vList2"/>
    <dgm:cxn modelId="{583C305D-94B1-48C0-A25D-3FC75C5C2ABA}" type="presParOf" srcId="{D927AE8B-A006-40BB-BC30-432A16E2EB1C}" destId="{30778FA4-A396-4348-BE33-D522677D0E00}" srcOrd="7" destOrd="0" presId="urn:microsoft.com/office/officeart/2005/8/layout/vList2"/>
    <dgm:cxn modelId="{BB953911-C58E-4315-BB06-F309E479F257}" type="presParOf" srcId="{D927AE8B-A006-40BB-BC30-432A16E2EB1C}" destId="{642E59E7-70B8-4AC1-A335-306B9A8D5D1F}" srcOrd="8"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43E5D88-4F9B-4C0D-8274-1900144AD76C}" type="doc">
      <dgm:prSet loTypeId="urn:microsoft.com/office/officeart/2005/8/layout/hList1" loCatId="list" qsTypeId="urn:microsoft.com/office/officeart/2005/8/quickstyle/simple5" qsCatId="simple" csTypeId="urn:microsoft.com/office/officeart/2005/8/colors/accent0_2" csCatId="mainScheme" phldr="1"/>
      <dgm:spPr/>
    </dgm:pt>
    <dgm:pt modelId="{D83D6B37-118E-4448-A458-8E2EC09FE1FB}">
      <dgm:prSet phldrT="[Text]" custT="1"/>
      <dgm:spPr/>
      <dgm:t>
        <a:bodyPr/>
        <a:lstStyle/>
        <a:p>
          <a:r>
            <a:rPr lang="en-US" sz="2400" b="1" smtClean="0">
              <a:solidFill>
                <a:schemeClr val="tx1"/>
              </a:solidFill>
              <a:latin typeface="Times New Roman" panose="02020603050405020304" pitchFamily="18" charset="0"/>
              <a:cs typeface="Times New Roman" panose="02020603050405020304" pitchFamily="18" charset="0"/>
            </a:rPr>
            <a:t>Pros</a:t>
          </a:r>
          <a:endParaRPr lang="en-IN" sz="2400" b="1" dirty="0">
            <a:solidFill>
              <a:schemeClr val="tx1"/>
            </a:solidFill>
            <a:latin typeface="Times New Roman" panose="02020603050405020304" pitchFamily="18" charset="0"/>
            <a:cs typeface="Times New Roman" panose="02020603050405020304" pitchFamily="18" charset="0"/>
          </a:endParaRPr>
        </a:p>
      </dgm:t>
    </dgm:pt>
    <dgm:pt modelId="{6E0167DA-43C4-45BA-8298-4ED99BFECBBE}" cxnId="{00C9E418-6826-42B7-81DB-9CB8FC4415B0}"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3CF9452F-7813-4B39-AA3B-4409730821F7}" cxnId="{00C9E418-6826-42B7-81DB-9CB8FC4415B0}"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CD16EC4E-387F-47BC-A93E-A36BE0B151DD}">
      <dgm:prSet phldrT="[Text]" custT="1"/>
      <dgm:spPr/>
      <dgm:t>
        <a:bodyPr/>
        <a:lstStyle/>
        <a:p>
          <a:r>
            <a:rPr lang="en-US" sz="2400" b="1" dirty="0" smtClean="0">
              <a:solidFill>
                <a:schemeClr val="tx1"/>
              </a:solidFill>
              <a:latin typeface="Times New Roman" panose="02020603050405020304" pitchFamily="18" charset="0"/>
              <a:cs typeface="Times New Roman" panose="02020603050405020304" pitchFamily="18" charset="0"/>
            </a:rPr>
            <a:t>Cons</a:t>
          </a:r>
          <a:endParaRPr lang="en-IN" sz="2400" b="1" dirty="0">
            <a:solidFill>
              <a:schemeClr val="tx1"/>
            </a:solidFill>
            <a:latin typeface="Times New Roman" panose="02020603050405020304" pitchFamily="18" charset="0"/>
            <a:cs typeface="Times New Roman" panose="02020603050405020304" pitchFamily="18" charset="0"/>
          </a:endParaRPr>
        </a:p>
      </dgm:t>
    </dgm:pt>
    <dgm:pt modelId="{EFE15145-9CDD-4FF0-8402-DE599084767D}" cxnId="{0B74417B-DEC8-45C1-AE85-18024AA41455}"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7FFD1730-74D0-4C03-9796-46677C89CADC}" cxnId="{0B74417B-DEC8-45C1-AE85-18024AA41455}"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8A3AD69E-002D-4D4F-B72A-39CB989B6951}">
      <dgm:prSet phldrT="[Tex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Is a very realistic approach to software development</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34DF35CE-1B2B-4DF0-91F1-B3E05D264FE0}" cxnId="{046CF170-D118-4D21-BD26-8C5547066F67}"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0DEF1FDB-A6F3-4F8E-ABA2-D105BD9CD937}" cxnId="{046CF170-D118-4D21-BD26-8C5547066F67}"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FF9F982F-03A1-4455-ABF1-1C644AB75EC6}">
      <dgm:prSet phldrT="[Tex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Not suitable for handling complex dependencies</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949917D1-8291-4B0E-9419-B0198807C66E}" cxnId="{83079392-15B0-4117-A2BF-FA55679E8EA3}"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DC8E7D60-0967-4119-AE4E-B1BA15E567B1}" cxnId="{83079392-15B0-4117-A2BF-FA55679E8EA3}"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7C26DF9E-6F29-46A2-87FC-F8BF4E8A5610}">
      <dgm:prSet phldrT="[Text]" custT="1"/>
      <dgm:spPr/>
      <dgm:t>
        <a:bodyPr/>
        <a:lstStyle/>
        <a:p>
          <a:endParaRPr lang="en-IN" sz="1600" dirty="0">
            <a:solidFill>
              <a:schemeClr val="tx1"/>
            </a:solidFill>
            <a:latin typeface="Times New Roman" panose="02020603050405020304" pitchFamily="18" charset="0"/>
            <a:cs typeface="Times New Roman" panose="02020603050405020304" pitchFamily="18" charset="0"/>
          </a:endParaRPr>
        </a:p>
      </dgm:t>
    </dgm:pt>
    <dgm:pt modelId="{363A8260-047C-46A1-B2D2-CDA898C6E62D}" cxnId="{F7B778E9-FE19-45C0-9CD0-C0BF0C9DC8C9}"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49B440BD-C440-49D4-BD9C-8AA9E51ECC6A}" cxnId="{F7B778E9-FE19-45C0-9CD0-C0BF0C9DC8C9}"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D56D3AD2-9AE4-4092-9C85-EC6995461D99}">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Promotes teamwork and cross training</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6D095CA0-71B5-4C0A-87FF-FEC3E58DC201}" cxnId="{04A95ACE-C7B4-464F-9F83-DE9B8DDC8FA1}"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B0A2BD9E-4BA2-4EB1-8A6D-56AE19B74A66}" cxnId="{04A95ACE-C7B4-464F-9F83-DE9B8DDC8FA1}"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EFC3B677-9AEB-4C0E-BFB4-ED688D164D63}">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Functionality can be developed rapidly &amp; demonstrated</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42574F0F-BDCB-48CC-9548-584CD7A43D46}" cxnId="{7490B015-32F0-4D5C-A4CB-05E3FA0F9CDF}"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CAB087A5-421C-4ECB-9207-7172520A4363}" cxnId="{7490B015-32F0-4D5C-A4CB-05E3FA0F9CDF}"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CC59009B-A18D-4130-A608-CC232E92AE39}">
      <dgm:prSet custT="1"/>
      <dgm:spPr/>
      <dgm:t>
        <a:bodyPr/>
        <a:lstStyle/>
        <a:p>
          <a:r>
            <a:rPr lang="en-IN" sz="1800" b="1" dirty="0">
              <a:solidFill>
                <a:schemeClr val="tx1"/>
              </a:solidFill>
              <a:latin typeface="Times New Roman" panose="02020603050405020304" pitchFamily="18" charset="0"/>
              <a:cs typeface="Times New Roman" panose="02020603050405020304" pitchFamily="18" charset="0"/>
            </a:rPr>
            <a:t>Resource requirements are minimum</a:t>
          </a:r>
        </a:p>
      </dgm:t>
    </dgm:pt>
    <dgm:pt modelId="{C316A3BF-4620-4745-993E-06E985226853}" cxnId="{E311E9E0-90EC-4FBF-B0D0-5FC8EDBB9969}"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313458CB-5D83-49F3-B3CE-8D7AA5E5CEF0}" cxnId="{E311E9E0-90EC-4FBF-B0D0-5FC8EDBB9969}"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C0341A12-F51D-4CE5-B090-BAF9E5C98BA4}">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Suitable for fixed or changing requirements</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2B773DFE-54EF-4A55-B77A-0577D648E8BB}" cxnId="{DAE69E3D-98BE-43C0-83FE-500FEE3FC542}"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BDDC75A6-5022-4DA5-8E18-532007BB13B6}" cxnId="{DAE69E3D-98BE-43C0-83FE-500FEE3FC542}"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0C4FF48F-0478-45C7-97E8-53DD66A9023F}">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Delivers early partial working solutions</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A6017B59-B8B9-48D6-A2CD-8D41F2CB7FD6}" cxnId="{89D55AC1-9DCD-4F26-AC70-10DCCAC5E41A}"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8303EACF-D183-4465-8957-6134B436FCE9}" cxnId="{89D55AC1-9DCD-4F26-AC70-10DCCAC5E41A}"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7B470743-7800-4537-8D64-34412718A904}">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Good model for environments that change steadily</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40824F9B-B15A-43F9-9D06-51344EF8CA2E}" cxnId="{65060116-6B4D-4D32-8212-604A8AE2AC56}"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CC7D9D3D-3BAC-4171-B17F-3E493D12A17B}" cxnId="{65060116-6B4D-4D32-8212-604A8AE2AC56}"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D853D67B-A02D-4A05-BA4A-983DE21AAAD4}">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Minimal rules, documentation easily employed</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0A650C81-D94D-48DB-A753-97DF92637E94}" cxnId="{FD6D60F7-373C-435C-B8F2-F363C88440AF}"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F83D6E49-6E5E-4274-8A73-A5E5343F52B1}" cxnId="{FD6D60F7-373C-435C-B8F2-F363C88440AF}"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283256EC-7237-49B5-8333-EFC2D063A4F6}">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Enables concurrent development and delivery within an overall planned context</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6477A731-70F3-4726-9A56-182F575200FB}" cxnId="{D91677FC-CEBD-4735-87B0-4D1D77204113}"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D7C2EF71-81DD-4FA8-909B-244310F92775}" cxnId="{D91677FC-CEBD-4735-87B0-4D1D77204113}"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05D1AE76-6CB2-4E7B-ADDA-53C767F7600C}">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Little or no planning required</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9B51495B-60E9-4E29-8044-30EEBE582BF6}" cxnId="{C5FABE6B-9DBA-46BF-A88D-B1DAF81358E3}"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701B3591-7D1A-4679-B9CC-7CCA9DD9C1C7}" cxnId="{C5FABE6B-9DBA-46BF-A88D-B1DAF81358E3}"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72DEFF6E-EB01-4825-9739-A5D23E0C4657}">
      <dgm:prSet custT="1"/>
      <dgm:spPr/>
      <dgm:t>
        <a:bodyPr/>
        <a:lstStyle/>
        <a:p>
          <a:r>
            <a:rPr lang="en-IN" sz="1800" b="1" dirty="0">
              <a:solidFill>
                <a:schemeClr val="tx1"/>
              </a:solidFill>
              <a:latin typeface="Times New Roman" panose="02020603050405020304" pitchFamily="18" charset="0"/>
              <a:cs typeface="Times New Roman" panose="02020603050405020304" pitchFamily="18" charset="0"/>
            </a:rPr>
            <a:t>Easy to manage</a:t>
          </a:r>
        </a:p>
      </dgm:t>
    </dgm:pt>
    <dgm:pt modelId="{302ABCD7-90A1-4DC0-92DC-D7954F42870A}" cxnId="{F43AEBDF-1593-4B23-B15B-80AEDAA85ED0}"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3A76D663-BBE5-4AF4-9CF0-058AEB0402C6}" cxnId="{F43AEBDF-1593-4B23-B15B-80AEDAA85ED0}"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98EA5B59-D6CC-4DF1-B6CA-C073AD7FB35D}">
      <dgm:prSet custT="1"/>
      <dgm:spPr/>
      <dgm:t>
        <a:bodyPr/>
        <a:lstStyle/>
        <a:p>
          <a:r>
            <a:rPr lang="en-IN" sz="1800" b="1" dirty="0">
              <a:solidFill>
                <a:schemeClr val="tx1"/>
              </a:solidFill>
              <a:latin typeface="Times New Roman" panose="02020603050405020304" pitchFamily="18" charset="0"/>
              <a:cs typeface="Times New Roman" panose="02020603050405020304" pitchFamily="18" charset="0"/>
            </a:rPr>
            <a:t>Gives flexibility to developers</a:t>
          </a:r>
        </a:p>
      </dgm:t>
    </dgm:pt>
    <dgm:pt modelId="{84FF691F-2FF5-40A0-85B4-F4DBE9F67C5F}" cxnId="{2A483C25-FBAE-4DCA-B3CC-18F1AFD9CAFB}"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3764B124-8C7F-4CBB-AE36-930410642AB4}" cxnId="{2A483C25-FBAE-4DCA-B3CC-18F1AFD9CAFB}"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F590D6A5-9ADA-43CA-924A-7C2A68A5C8A6}">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More risk of sustainability, maintainability and extensibility</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A6FA63DA-91D1-4475-8B42-EFE385EDC3D4}" cxnId="{A7969FA6-87DC-411C-ABD9-2732ADD47860}"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EF4B2BEA-20C5-4501-B8BB-200182B87F2D}" cxnId="{A7969FA6-87DC-411C-ABD9-2732ADD47860}"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75D6BA3C-3559-4D8F-B61A-DDD2E60ABAE2}">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An overall plan, an agile leader and agile PM practice is a must without which it will not work</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D9081746-60F3-4862-83D9-75FB182C5CF8}" cxnId="{B7A5E706-D27A-4F95-BCA2-0D5F75AABA4B}"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FA304625-1FB4-4DD2-9D7F-F9068CB3F86F}" cxnId="{B7A5E706-D27A-4F95-BCA2-0D5F75AABA4B}"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51F64381-0D66-4006-90FD-45F312B9EBCE}">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Depends heavily on customer interaction, so if customer is not clear, team can be driven in the wrong direction</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7FEDF43E-5F48-4E60-A3A7-4052E9D57A6F}" cxnId="{C4B42365-6E88-4F99-9030-289028CD88A6}"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F1D8BD1B-4B7D-4D34-84E8-75C374E48F61}" cxnId="{C4B42365-6E88-4F99-9030-289028CD88A6}"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306DAA51-C755-4B5C-BE6A-BCD351FF0ADD}">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There is very high individual dependency, since there is minimum documentation generated</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AE6976D4-EA36-4635-9F6A-D0F71211E8B4}" cxnId="{593A86E7-2D66-415E-BBE3-56F252D8D8A2}"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1C464C6D-61CE-49E3-98D0-128150E43F19}" cxnId="{593A86E7-2D66-415E-BBE3-56F252D8D8A2}"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943170D8-C0B9-4A3D-BC90-8FEDE49B54F8}">
      <dgm:prSe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Transfer of technology to new team members may be quite challenging due to lack of documentation</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3507B1E9-F96B-4EF9-B589-0004FF2B04D2}" cxnId="{9C08336A-621B-44D6-B46A-8E9D876982D5}" type="par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32BF0A60-D17C-403C-B41E-B2E73F8EB0FD}" cxnId="{9C08336A-621B-44D6-B46A-8E9D876982D5}" type="sibTrans">
      <dgm:prSet/>
      <dgm:spPr/>
      <dgm:t>
        <a:bodyPr/>
        <a:lstStyle/>
        <a:p>
          <a:endParaRPr lang="en-IN">
            <a:solidFill>
              <a:schemeClr val="tx1"/>
            </a:solidFill>
            <a:latin typeface="Times New Roman" panose="02020603050405020304" pitchFamily="18" charset="0"/>
            <a:cs typeface="Times New Roman" panose="02020603050405020304" pitchFamily="18" charset="0"/>
          </a:endParaRPr>
        </a:p>
      </dgm:t>
    </dgm:pt>
    <dgm:pt modelId="{294C2ADE-C88D-428D-8138-8820973480B4}" type="pres">
      <dgm:prSet presAssocID="{343E5D88-4F9B-4C0D-8274-1900144AD76C}" presName="Name0" presStyleCnt="0">
        <dgm:presLayoutVars>
          <dgm:dir/>
          <dgm:animLvl val="lvl"/>
          <dgm:resizeHandles val="exact"/>
        </dgm:presLayoutVars>
      </dgm:prSet>
      <dgm:spPr/>
    </dgm:pt>
    <dgm:pt modelId="{56492476-8EA0-487C-9475-AB380FA9A9E9}" type="pres">
      <dgm:prSet presAssocID="{D83D6B37-118E-4448-A458-8E2EC09FE1FB}" presName="composite" presStyleCnt="0"/>
      <dgm:spPr/>
    </dgm:pt>
    <dgm:pt modelId="{771466FD-03DE-4A86-9324-925FAF54FE53}" type="pres">
      <dgm:prSet presAssocID="{D83D6B37-118E-4448-A458-8E2EC09FE1FB}" presName="parTx" presStyleLbl="alignNode1" presStyleIdx="0" presStyleCnt="2" custScaleX="123200" custScaleY="100000">
        <dgm:presLayoutVars>
          <dgm:chMax val="0"/>
          <dgm:chPref val="0"/>
          <dgm:bulletEnabled val="1"/>
        </dgm:presLayoutVars>
      </dgm:prSet>
      <dgm:spPr/>
      <dgm:t>
        <a:bodyPr/>
        <a:lstStyle/>
        <a:p>
          <a:endParaRPr lang="en-US"/>
        </a:p>
      </dgm:t>
    </dgm:pt>
    <dgm:pt modelId="{23D14AF5-9878-4F21-98C2-34CC94B8C9B6}" type="pres">
      <dgm:prSet presAssocID="{D83D6B37-118E-4448-A458-8E2EC09FE1FB}" presName="desTx" presStyleLbl="alignAccFollowNode1" presStyleIdx="0" presStyleCnt="2" custScaleX="123200">
        <dgm:presLayoutVars>
          <dgm:bulletEnabled val="1"/>
        </dgm:presLayoutVars>
      </dgm:prSet>
      <dgm:spPr/>
      <dgm:t>
        <a:bodyPr/>
        <a:lstStyle/>
        <a:p>
          <a:endParaRPr lang="en-US"/>
        </a:p>
      </dgm:t>
    </dgm:pt>
    <dgm:pt modelId="{435ACBA9-C37D-4B9B-A048-6DB5DC6C5091}" type="pres">
      <dgm:prSet presAssocID="{3CF9452F-7813-4B39-AA3B-4409730821F7}" presName="space" presStyleCnt="0"/>
      <dgm:spPr/>
    </dgm:pt>
    <dgm:pt modelId="{0E6E86F7-DD10-458D-9743-BD5501F5095E}" type="pres">
      <dgm:prSet presAssocID="{CD16EC4E-387F-47BC-A93E-A36BE0B151DD}" presName="composite" presStyleCnt="0"/>
      <dgm:spPr/>
    </dgm:pt>
    <dgm:pt modelId="{964DBC13-9844-44F8-AAD9-F5D2DF6E551D}" type="pres">
      <dgm:prSet presAssocID="{CD16EC4E-387F-47BC-A93E-A36BE0B151DD}" presName="parTx" presStyleLbl="alignNode1" presStyleIdx="1" presStyleCnt="2" custScaleX="124079">
        <dgm:presLayoutVars>
          <dgm:chMax val="0"/>
          <dgm:chPref val="0"/>
          <dgm:bulletEnabled val="1"/>
        </dgm:presLayoutVars>
      </dgm:prSet>
      <dgm:spPr/>
      <dgm:t>
        <a:bodyPr/>
        <a:lstStyle/>
        <a:p>
          <a:endParaRPr lang="en-US"/>
        </a:p>
      </dgm:t>
    </dgm:pt>
    <dgm:pt modelId="{248A3485-9424-4E86-A751-C77BB214DBBA}" type="pres">
      <dgm:prSet presAssocID="{CD16EC4E-387F-47BC-A93E-A36BE0B151DD}" presName="desTx" presStyleLbl="alignAccFollowNode1" presStyleIdx="1" presStyleCnt="2" custScaleX="124640">
        <dgm:presLayoutVars>
          <dgm:bulletEnabled val="1"/>
        </dgm:presLayoutVars>
      </dgm:prSet>
      <dgm:spPr/>
      <dgm:t>
        <a:bodyPr/>
        <a:lstStyle/>
        <a:p>
          <a:endParaRPr lang="en-US"/>
        </a:p>
      </dgm:t>
    </dgm:pt>
  </dgm:ptLst>
  <dgm:cxnLst>
    <dgm:cxn modelId="{C5FABE6B-9DBA-46BF-A88D-B1DAF81358E3}" srcId="{D83D6B37-118E-4448-A458-8E2EC09FE1FB}" destId="{05D1AE76-6CB2-4E7B-ADDA-53C767F7600C}" srcOrd="9" destOrd="0" parTransId="{9B51495B-60E9-4E29-8044-30EEBE582BF6}" sibTransId="{701B3591-7D1A-4679-B9CC-7CCA9DD9C1C7}"/>
    <dgm:cxn modelId="{2A483C25-FBAE-4DCA-B3CC-18F1AFD9CAFB}" srcId="{D83D6B37-118E-4448-A458-8E2EC09FE1FB}" destId="{98EA5B59-D6CC-4DF1-B6CA-C073AD7FB35D}" srcOrd="11" destOrd="0" parTransId="{84FF691F-2FF5-40A0-85B4-F4DBE9F67C5F}" sibTransId="{3764B124-8C7F-4CBB-AE36-930410642AB4}"/>
    <dgm:cxn modelId="{82251189-EB09-4ABF-A7E6-C4D7ABD7CB71}" type="presOf" srcId="{8A3AD69E-002D-4D4F-B72A-39CB989B6951}" destId="{23D14AF5-9878-4F21-98C2-34CC94B8C9B6}" srcOrd="0" destOrd="0" presId="urn:microsoft.com/office/officeart/2005/8/layout/hList1"/>
    <dgm:cxn modelId="{9FB8A03E-9B23-4D8C-988B-B9D40FCCBAC2}" type="presOf" srcId="{306DAA51-C755-4B5C-BE6A-BCD351FF0ADD}" destId="{248A3485-9424-4E86-A751-C77BB214DBBA}" srcOrd="0" destOrd="4" presId="urn:microsoft.com/office/officeart/2005/8/layout/hList1"/>
    <dgm:cxn modelId="{0B74417B-DEC8-45C1-AE85-18024AA41455}" srcId="{343E5D88-4F9B-4C0D-8274-1900144AD76C}" destId="{CD16EC4E-387F-47BC-A93E-A36BE0B151DD}" srcOrd="1" destOrd="0" parTransId="{EFE15145-9CDD-4FF0-8402-DE599084767D}" sibTransId="{7FFD1730-74D0-4C03-9796-46677C89CADC}"/>
    <dgm:cxn modelId="{7CF29BC4-996E-4E05-A243-1D12578A30CA}" type="presOf" srcId="{F590D6A5-9ADA-43CA-924A-7C2A68A5C8A6}" destId="{248A3485-9424-4E86-A751-C77BB214DBBA}" srcOrd="0" destOrd="1" presId="urn:microsoft.com/office/officeart/2005/8/layout/hList1"/>
    <dgm:cxn modelId="{7490B015-32F0-4D5C-A4CB-05E3FA0F9CDF}" srcId="{D83D6B37-118E-4448-A458-8E2EC09FE1FB}" destId="{EFC3B677-9AEB-4C0E-BFB4-ED688D164D63}" srcOrd="2" destOrd="0" parTransId="{42574F0F-BDCB-48CC-9548-584CD7A43D46}" sibTransId="{CAB087A5-421C-4ECB-9207-7172520A4363}"/>
    <dgm:cxn modelId="{A2A60535-FC14-4E6B-825D-F2DF09004840}" type="presOf" srcId="{283256EC-7237-49B5-8333-EFC2D063A4F6}" destId="{23D14AF5-9878-4F21-98C2-34CC94B8C9B6}" srcOrd="0" destOrd="8" presId="urn:microsoft.com/office/officeart/2005/8/layout/hList1"/>
    <dgm:cxn modelId="{89D55AC1-9DCD-4F26-AC70-10DCCAC5E41A}" srcId="{D83D6B37-118E-4448-A458-8E2EC09FE1FB}" destId="{0C4FF48F-0478-45C7-97E8-53DD66A9023F}" srcOrd="5" destOrd="0" parTransId="{A6017B59-B8B9-48D6-A2CD-8D41F2CB7FD6}" sibTransId="{8303EACF-D183-4465-8957-6134B436FCE9}"/>
    <dgm:cxn modelId="{04A95ACE-C7B4-464F-9F83-DE9B8DDC8FA1}" srcId="{D83D6B37-118E-4448-A458-8E2EC09FE1FB}" destId="{D56D3AD2-9AE4-4092-9C85-EC6995461D99}" srcOrd="1" destOrd="0" parTransId="{6D095CA0-71B5-4C0A-87FF-FEC3E58DC201}" sibTransId="{B0A2BD9E-4BA2-4EB1-8A6D-56AE19B74A66}"/>
    <dgm:cxn modelId="{046CF170-D118-4D21-BD26-8C5547066F67}" srcId="{D83D6B37-118E-4448-A458-8E2EC09FE1FB}" destId="{8A3AD69E-002D-4D4F-B72A-39CB989B6951}" srcOrd="0" destOrd="0" parTransId="{34DF35CE-1B2B-4DF0-91F1-B3E05D264FE0}" sibTransId="{0DEF1FDB-A6F3-4F8E-ABA2-D105BD9CD937}"/>
    <dgm:cxn modelId="{C4B42365-6E88-4F99-9030-289028CD88A6}" srcId="{CD16EC4E-387F-47BC-A93E-A36BE0B151DD}" destId="{51F64381-0D66-4006-90FD-45F312B9EBCE}" srcOrd="3" destOrd="0" parTransId="{7FEDF43E-5F48-4E60-A3A7-4052E9D57A6F}" sibTransId="{F1D8BD1B-4B7D-4D34-84E8-75C374E48F61}"/>
    <dgm:cxn modelId="{DAE69E3D-98BE-43C0-83FE-500FEE3FC542}" srcId="{D83D6B37-118E-4448-A458-8E2EC09FE1FB}" destId="{C0341A12-F51D-4CE5-B090-BAF9E5C98BA4}" srcOrd="4" destOrd="0" parTransId="{2B773DFE-54EF-4A55-B77A-0577D648E8BB}" sibTransId="{BDDC75A6-5022-4DA5-8E18-532007BB13B6}"/>
    <dgm:cxn modelId="{4C091D4F-CB9B-488C-A8BC-D8A5354F101A}" type="presOf" srcId="{343E5D88-4F9B-4C0D-8274-1900144AD76C}" destId="{294C2ADE-C88D-428D-8138-8820973480B4}" srcOrd="0" destOrd="0" presId="urn:microsoft.com/office/officeart/2005/8/layout/hList1"/>
    <dgm:cxn modelId="{783975B2-CF4F-4A35-BCAC-21888D70F78B}" type="presOf" srcId="{75D6BA3C-3559-4D8F-B61A-DDD2E60ABAE2}" destId="{248A3485-9424-4E86-A751-C77BB214DBBA}" srcOrd="0" destOrd="2" presId="urn:microsoft.com/office/officeart/2005/8/layout/hList1"/>
    <dgm:cxn modelId="{65060116-6B4D-4D32-8212-604A8AE2AC56}" srcId="{D83D6B37-118E-4448-A458-8E2EC09FE1FB}" destId="{7B470743-7800-4537-8D64-34412718A904}" srcOrd="6" destOrd="0" parTransId="{40824F9B-B15A-43F9-9D06-51344EF8CA2E}" sibTransId="{CC7D9D3D-3BAC-4171-B17F-3E493D12A17B}"/>
    <dgm:cxn modelId="{3C606861-1B8A-4062-8853-D697B7E58AF9}" type="presOf" srcId="{EFC3B677-9AEB-4C0E-BFB4-ED688D164D63}" destId="{23D14AF5-9878-4F21-98C2-34CC94B8C9B6}" srcOrd="0" destOrd="2" presId="urn:microsoft.com/office/officeart/2005/8/layout/hList1"/>
    <dgm:cxn modelId="{EB3DB927-0CC4-4EB6-A008-93FCE8844072}" type="presOf" srcId="{D853D67B-A02D-4A05-BA4A-983DE21AAAD4}" destId="{23D14AF5-9878-4F21-98C2-34CC94B8C9B6}" srcOrd="0" destOrd="7" presId="urn:microsoft.com/office/officeart/2005/8/layout/hList1"/>
    <dgm:cxn modelId="{593A86E7-2D66-415E-BBE3-56F252D8D8A2}" srcId="{CD16EC4E-387F-47BC-A93E-A36BE0B151DD}" destId="{306DAA51-C755-4B5C-BE6A-BCD351FF0ADD}" srcOrd="4" destOrd="0" parTransId="{AE6976D4-EA36-4635-9F6A-D0F71211E8B4}" sibTransId="{1C464C6D-61CE-49E3-98D0-128150E43F19}"/>
    <dgm:cxn modelId="{00C9E418-6826-42B7-81DB-9CB8FC4415B0}" srcId="{343E5D88-4F9B-4C0D-8274-1900144AD76C}" destId="{D83D6B37-118E-4448-A458-8E2EC09FE1FB}" srcOrd="0" destOrd="0" parTransId="{6E0167DA-43C4-45BA-8298-4ED99BFECBBE}" sibTransId="{3CF9452F-7813-4B39-AA3B-4409730821F7}"/>
    <dgm:cxn modelId="{F43AEBDF-1593-4B23-B15B-80AEDAA85ED0}" srcId="{D83D6B37-118E-4448-A458-8E2EC09FE1FB}" destId="{72DEFF6E-EB01-4825-9739-A5D23E0C4657}" srcOrd="10" destOrd="0" parTransId="{302ABCD7-90A1-4DC0-92DC-D7954F42870A}" sibTransId="{3A76D663-BBE5-4AF4-9CF0-058AEB0402C6}"/>
    <dgm:cxn modelId="{223EB137-535C-473B-BDBA-B26ECBDFAF29}" type="presOf" srcId="{CC59009B-A18D-4130-A608-CC232E92AE39}" destId="{23D14AF5-9878-4F21-98C2-34CC94B8C9B6}" srcOrd="0" destOrd="3" presId="urn:microsoft.com/office/officeart/2005/8/layout/hList1"/>
    <dgm:cxn modelId="{1263F135-7027-4C81-9920-582079306E93}" type="presOf" srcId="{C0341A12-F51D-4CE5-B090-BAF9E5C98BA4}" destId="{23D14AF5-9878-4F21-98C2-34CC94B8C9B6}" srcOrd="0" destOrd="4" presId="urn:microsoft.com/office/officeart/2005/8/layout/hList1"/>
    <dgm:cxn modelId="{83079392-15B0-4117-A2BF-FA55679E8EA3}" srcId="{CD16EC4E-387F-47BC-A93E-A36BE0B151DD}" destId="{FF9F982F-03A1-4455-ABF1-1C644AB75EC6}" srcOrd="0" destOrd="0" parTransId="{949917D1-8291-4B0E-9419-B0198807C66E}" sibTransId="{DC8E7D60-0967-4119-AE4E-B1BA15E567B1}"/>
    <dgm:cxn modelId="{5AF11A16-1E16-435F-AABF-5916D0F9CF96}" type="presOf" srcId="{943170D8-C0B9-4A3D-BC90-8FEDE49B54F8}" destId="{248A3485-9424-4E86-A751-C77BB214DBBA}" srcOrd="0" destOrd="5" presId="urn:microsoft.com/office/officeart/2005/8/layout/hList1"/>
    <dgm:cxn modelId="{D91677FC-CEBD-4735-87B0-4D1D77204113}" srcId="{D83D6B37-118E-4448-A458-8E2EC09FE1FB}" destId="{283256EC-7237-49B5-8333-EFC2D063A4F6}" srcOrd="8" destOrd="0" parTransId="{6477A731-70F3-4726-9A56-182F575200FB}" sibTransId="{D7C2EF71-81DD-4FA8-909B-244310F92775}"/>
    <dgm:cxn modelId="{8AABD6A4-83B0-4D65-9C24-C280D277DAB9}" type="presOf" srcId="{7C26DF9E-6F29-46A2-87FC-F8BF4E8A5610}" destId="{23D14AF5-9878-4F21-98C2-34CC94B8C9B6}" srcOrd="0" destOrd="12" presId="urn:microsoft.com/office/officeart/2005/8/layout/hList1"/>
    <dgm:cxn modelId="{B7A5E706-D27A-4F95-BCA2-0D5F75AABA4B}" srcId="{CD16EC4E-387F-47BC-A93E-A36BE0B151DD}" destId="{75D6BA3C-3559-4D8F-B61A-DDD2E60ABAE2}" srcOrd="2" destOrd="0" parTransId="{D9081746-60F3-4862-83D9-75FB182C5CF8}" sibTransId="{FA304625-1FB4-4DD2-9D7F-F9068CB3F86F}"/>
    <dgm:cxn modelId="{244BD086-43DD-4419-9A4A-C92657450F56}" type="presOf" srcId="{D83D6B37-118E-4448-A458-8E2EC09FE1FB}" destId="{771466FD-03DE-4A86-9324-925FAF54FE53}" srcOrd="0" destOrd="0" presId="urn:microsoft.com/office/officeart/2005/8/layout/hList1"/>
    <dgm:cxn modelId="{E311E9E0-90EC-4FBF-B0D0-5FC8EDBB9969}" srcId="{D83D6B37-118E-4448-A458-8E2EC09FE1FB}" destId="{CC59009B-A18D-4130-A608-CC232E92AE39}" srcOrd="3" destOrd="0" parTransId="{C316A3BF-4620-4745-993E-06E985226853}" sibTransId="{313458CB-5D83-49F3-B3CE-8D7AA5E5CEF0}"/>
    <dgm:cxn modelId="{914FC974-94F9-4D8F-84BC-34D4F17E1C1C}" type="presOf" srcId="{CD16EC4E-387F-47BC-A93E-A36BE0B151DD}" destId="{964DBC13-9844-44F8-AAD9-F5D2DF6E551D}" srcOrd="0" destOrd="0" presId="urn:microsoft.com/office/officeart/2005/8/layout/hList1"/>
    <dgm:cxn modelId="{A7969FA6-87DC-411C-ABD9-2732ADD47860}" srcId="{CD16EC4E-387F-47BC-A93E-A36BE0B151DD}" destId="{F590D6A5-9ADA-43CA-924A-7C2A68A5C8A6}" srcOrd="1" destOrd="0" parTransId="{A6FA63DA-91D1-4475-8B42-EFE385EDC3D4}" sibTransId="{EF4B2BEA-20C5-4501-B8BB-200182B87F2D}"/>
    <dgm:cxn modelId="{C3F469F9-0094-4D85-91F2-43AB8BD117D1}" type="presOf" srcId="{05D1AE76-6CB2-4E7B-ADDA-53C767F7600C}" destId="{23D14AF5-9878-4F21-98C2-34CC94B8C9B6}" srcOrd="0" destOrd="9" presId="urn:microsoft.com/office/officeart/2005/8/layout/hList1"/>
    <dgm:cxn modelId="{FD6D60F7-373C-435C-B8F2-F363C88440AF}" srcId="{D83D6B37-118E-4448-A458-8E2EC09FE1FB}" destId="{D853D67B-A02D-4A05-BA4A-983DE21AAAD4}" srcOrd="7" destOrd="0" parTransId="{0A650C81-D94D-48DB-A753-97DF92637E94}" sibTransId="{F83D6E49-6E5E-4274-8A73-A5E5343F52B1}"/>
    <dgm:cxn modelId="{69860428-F2EE-47AA-A179-227C7F3C6A2F}" type="presOf" srcId="{98EA5B59-D6CC-4DF1-B6CA-C073AD7FB35D}" destId="{23D14AF5-9878-4F21-98C2-34CC94B8C9B6}" srcOrd="0" destOrd="11" presId="urn:microsoft.com/office/officeart/2005/8/layout/hList1"/>
    <dgm:cxn modelId="{F7B778E9-FE19-45C0-9CD0-C0BF0C9DC8C9}" srcId="{D83D6B37-118E-4448-A458-8E2EC09FE1FB}" destId="{7C26DF9E-6F29-46A2-87FC-F8BF4E8A5610}" srcOrd="12" destOrd="0" parTransId="{363A8260-047C-46A1-B2D2-CDA898C6E62D}" sibTransId="{49B440BD-C440-49D4-BD9C-8AA9E51ECC6A}"/>
    <dgm:cxn modelId="{F8DCCADD-84A1-499F-921A-8D638FB5D285}" type="presOf" srcId="{FF9F982F-03A1-4455-ABF1-1C644AB75EC6}" destId="{248A3485-9424-4E86-A751-C77BB214DBBA}" srcOrd="0" destOrd="0" presId="urn:microsoft.com/office/officeart/2005/8/layout/hList1"/>
    <dgm:cxn modelId="{9C08336A-621B-44D6-B46A-8E9D876982D5}" srcId="{CD16EC4E-387F-47BC-A93E-A36BE0B151DD}" destId="{943170D8-C0B9-4A3D-BC90-8FEDE49B54F8}" srcOrd="5" destOrd="0" parTransId="{3507B1E9-F96B-4EF9-B589-0004FF2B04D2}" sibTransId="{32BF0A60-D17C-403C-B41E-B2E73F8EB0FD}"/>
    <dgm:cxn modelId="{729C1CBA-9809-43DC-ABA7-A7BF681C068F}" type="presOf" srcId="{51F64381-0D66-4006-90FD-45F312B9EBCE}" destId="{248A3485-9424-4E86-A751-C77BB214DBBA}" srcOrd="0" destOrd="3" presId="urn:microsoft.com/office/officeart/2005/8/layout/hList1"/>
    <dgm:cxn modelId="{6FCB22C0-C50C-4A37-94B6-ECBCB39D9B95}" type="presOf" srcId="{D56D3AD2-9AE4-4092-9C85-EC6995461D99}" destId="{23D14AF5-9878-4F21-98C2-34CC94B8C9B6}" srcOrd="0" destOrd="1" presId="urn:microsoft.com/office/officeart/2005/8/layout/hList1"/>
    <dgm:cxn modelId="{C00D775D-2D29-4975-BC99-3FC54CC1C3C3}" type="presOf" srcId="{72DEFF6E-EB01-4825-9739-A5D23E0C4657}" destId="{23D14AF5-9878-4F21-98C2-34CC94B8C9B6}" srcOrd="0" destOrd="10" presId="urn:microsoft.com/office/officeart/2005/8/layout/hList1"/>
    <dgm:cxn modelId="{0751D643-BF17-4A80-B672-180A4B80E74C}" type="presOf" srcId="{7B470743-7800-4537-8D64-34412718A904}" destId="{23D14AF5-9878-4F21-98C2-34CC94B8C9B6}" srcOrd="0" destOrd="6" presId="urn:microsoft.com/office/officeart/2005/8/layout/hList1"/>
    <dgm:cxn modelId="{564384B0-E71B-4136-BE38-9A1B2F6D346E}" type="presOf" srcId="{0C4FF48F-0478-45C7-97E8-53DD66A9023F}" destId="{23D14AF5-9878-4F21-98C2-34CC94B8C9B6}" srcOrd="0" destOrd="5" presId="urn:microsoft.com/office/officeart/2005/8/layout/hList1"/>
    <dgm:cxn modelId="{D6BAFE7B-C2B4-4EB0-BF84-C6062FD640E0}" type="presParOf" srcId="{294C2ADE-C88D-428D-8138-8820973480B4}" destId="{56492476-8EA0-487C-9475-AB380FA9A9E9}" srcOrd="0" destOrd="0" presId="urn:microsoft.com/office/officeart/2005/8/layout/hList1"/>
    <dgm:cxn modelId="{3F878157-2883-4A25-B501-A7C43F00375A}" type="presParOf" srcId="{56492476-8EA0-487C-9475-AB380FA9A9E9}" destId="{771466FD-03DE-4A86-9324-925FAF54FE53}" srcOrd="0" destOrd="0" presId="urn:microsoft.com/office/officeart/2005/8/layout/hList1"/>
    <dgm:cxn modelId="{8D0B48F8-D5DB-4A6A-9EE4-F1136FAD380E}" type="presParOf" srcId="{56492476-8EA0-487C-9475-AB380FA9A9E9}" destId="{23D14AF5-9878-4F21-98C2-34CC94B8C9B6}" srcOrd="1" destOrd="0" presId="urn:microsoft.com/office/officeart/2005/8/layout/hList1"/>
    <dgm:cxn modelId="{B2C0F5DD-8A63-4B5F-B91D-38F0E072F2A2}" type="presParOf" srcId="{294C2ADE-C88D-428D-8138-8820973480B4}" destId="{435ACBA9-C37D-4B9B-A048-6DB5DC6C5091}" srcOrd="1" destOrd="0" presId="urn:microsoft.com/office/officeart/2005/8/layout/hList1"/>
    <dgm:cxn modelId="{94771CE7-BA8E-4C83-BD33-343EF34848EB}" type="presParOf" srcId="{294C2ADE-C88D-428D-8138-8820973480B4}" destId="{0E6E86F7-DD10-458D-9743-BD5501F5095E}" srcOrd="2" destOrd="0" presId="urn:microsoft.com/office/officeart/2005/8/layout/hList1"/>
    <dgm:cxn modelId="{E98180C1-34BB-403D-85A7-FF26E87D62DD}" type="presParOf" srcId="{0E6E86F7-DD10-458D-9743-BD5501F5095E}" destId="{964DBC13-9844-44F8-AAD9-F5D2DF6E551D}" srcOrd="0" destOrd="0" presId="urn:microsoft.com/office/officeart/2005/8/layout/hList1"/>
    <dgm:cxn modelId="{14E8021D-B202-475A-ACDB-E0AE603B5905}" type="presParOf" srcId="{0E6E86F7-DD10-458D-9743-BD5501F5095E}" destId="{248A3485-9424-4E86-A751-C77BB214DBBA}"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8C09E2-CE01-4A96-8E24-F8700BA84414}" type="doc">
      <dgm:prSet loTypeId="urn:microsoft.com/office/officeart/2005/8/layout/lProcess1" loCatId="process" qsTypeId="urn:microsoft.com/office/officeart/2005/8/quickstyle/simple5" qsCatId="simple" csTypeId="urn:microsoft.com/office/officeart/2005/8/colors/accent4_2" csCatId="accent4" phldr="1"/>
      <dgm:spPr/>
      <dgm:t>
        <a:bodyPr/>
        <a:lstStyle/>
        <a:p>
          <a:endParaRPr lang="en-IN"/>
        </a:p>
      </dgm:t>
    </dgm:pt>
    <dgm:pt modelId="{89EA1B5A-665A-4BD9-8626-4533B5F40C7E}">
      <dgm:prSet phldrT="[Text]"/>
      <dgm:spPr/>
      <dgm:t>
        <a:bodyPr/>
        <a:lstStyle/>
        <a:p>
          <a:r>
            <a:rPr lang="en-US" b="1" smtClean="0">
              <a:latin typeface="Times New Roman" panose="02020603050405020304" pitchFamily="18" charset="0"/>
              <a:cs typeface="Times New Roman" panose="02020603050405020304" pitchFamily="18" charset="0"/>
            </a:rPr>
            <a:t>Roles</a:t>
          </a:r>
          <a:endParaRPr lang="en-IN" b="1" dirty="0">
            <a:latin typeface="Times New Roman" panose="02020603050405020304" pitchFamily="18" charset="0"/>
            <a:cs typeface="Times New Roman" panose="02020603050405020304" pitchFamily="18" charset="0"/>
          </a:endParaRPr>
        </a:p>
      </dgm:t>
    </dgm:pt>
    <dgm:pt modelId="{74DDDF53-500F-4F79-968F-B4AD4DB7CDDA}" cxnId="{09D91DE1-EABA-4948-B9FD-4012DEF6A114}" type="parTrans">
      <dgm:prSet/>
      <dgm:spPr/>
      <dgm:t>
        <a:bodyPr/>
        <a:lstStyle/>
        <a:p>
          <a:endParaRPr lang="en-IN" b="1">
            <a:latin typeface="Times New Roman" panose="02020603050405020304" pitchFamily="18" charset="0"/>
            <a:cs typeface="Times New Roman" panose="02020603050405020304" pitchFamily="18" charset="0"/>
          </a:endParaRPr>
        </a:p>
      </dgm:t>
    </dgm:pt>
    <dgm:pt modelId="{32DAEB31-F208-44E0-B20C-BD232A55E243}" cxnId="{09D91DE1-EABA-4948-B9FD-4012DEF6A114}" type="sibTrans">
      <dgm:prSet/>
      <dgm:spPr/>
      <dgm:t>
        <a:bodyPr/>
        <a:lstStyle/>
        <a:p>
          <a:endParaRPr lang="en-IN" b="1">
            <a:latin typeface="Times New Roman" panose="02020603050405020304" pitchFamily="18" charset="0"/>
            <a:cs typeface="Times New Roman" panose="02020603050405020304" pitchFamily="18" charset="0"/>
          </a:endParaRPr>
        </a:p>
      </dgm:t>
    </dgm:pt>
    <dgm:pt modelId="{CE1EA857-D48D-49A5-94FF-A01ABD99E67E}">
      <dgm:prSet phldrT="[Text]"/>
      <dgm:spPr/>
      <dgm:t>
        <a:bodyPr/>
        <a:lstStyle/>
        <a:p>
          <a:r>
            <a:rPr lang="en-US" b="1" dirty="0">
              <a:latin typeface="Times New Roman" panose="02020603050405020304" pitchFamily="18" charset="0"/>
              <a:cs typeface="Times New Roman" panose="02020603050405020304" pitchFamily="18" charset="0"/>
              <a:sym typeface="Gill Sans" pitchFamily="80" charset="0"/>
            </a:rPr>
            <a:t>Product Owner</a:t>
          </a:r>
          <a:endParaRPr lang="en-IN" b="1" dirty="0">
            <a:latin typeface="Times New Roman" panose="02020603050405020304" pitchFamily="18" charset="0"/>
            <a:cs typeface="Times New Roman" panose="02020603050405020304" pitchFamily="18" charset="0"/>
          </a:endParaRPr>
        </a:p>
      </dgm:t>
    </dgm:pt>
    <dgm:pt modelId="{06158397-EDFC-44B1-9308-83D142257274}" cxnId="{DA66DE90-FDCE-4B30-9713-778B80BCC78B}" type="parTrans">
      <dgm:prSet/>
      <dgm:spPr/>
      <dgm:t>
        <a:bodyPr/>
        <a:lstStyle/>
        <a:p>
          <a:endParaRPr lang="en-IN" b="1">
            <a:latin typeface="Times New Roman" panose="02020603050405020304" pitchFamily="18" charset="0"/>
            <a:cs typeface="Times New Roman" panose="02020603050405020304" pitchFamily="18" charset="0"/>
          </a:endParaRPr>
        </a:p>
      </dgm:t>
    </dgm:pt>
    <dgm:pt modelId="{FA17EF69-E20D-4E23-B347-387CE545BE81}" cxnId="{DA66DE90-FDCE-4B30-9713-778B80BCC78B}" type="sibTrans">
      <dgm:prSet/>
      <dgm:spPr/>
      <dgm:t>
        <a:bodyPr/>
        <a:lstStyle/>
        <a:p>
          <a:endParaRPr lang="en-IN" b="1">
            <a:latin typeface="Times New Roman" panose="02020603050405020304" pitchFamily="18" charset="0"/>
            <a:cs typeface="Times New Roman" panose="02020603050405020304" pitchFamily="18" charset="0"/>
          </a:endParaRPr>
        </a:p>
      </dgm:t>
    </dgm:pt>
    <dgm:pt modelId="{3BE71137-C092-4000-947A-F72AB1272FD6}">
      <dgm:prSet phldrT="[Text]"/>
      <dgm:spPr/>
      <dgm:t>
        <a:bodyPr/>
        <a:lstStyle/>
        <a:p>
          <a:r>
            <a:rPr lang="en-US" b="1" smtClean="0">
              <a:latin typeface="Times New Roman" panose="02020603050405020304" pitchFamily="18" charset="0"/>
              <a:cs typeface="Times New Roman" panose="02020603050405020304" pitchFamily="18" charset="0"/>
            </a:rPr>
            <a:t>Ceremonies</a:t>
          </a:r>
          <a:endParaRPr lang="en-IN" b="1" dirty="0">
            <a:latin typeface="Times New Roman" panose="02020603050405020304" pitchFamily="18" charset="0"/>
            <a:cs typeface="Times New Roman" panose="02020603050405020304" pitchFamily="18" charset="0"/>
          </a:endParaRPr>
        </a:p>
      </dgm:t>
    </dgm:pt>
    <dgm:pt modelId="{0DE99A1D-A797-4886-B5BF-EC711B17957B}" cxnId="{65402315-76F1-4D57-BEA5-C7474B872C3F}" type="parTrans">
      <dgm:prSet/>
      <dgm:spPr/>
      <dgm:t>
        <a:bodyPr/>
        <a:lstStyle/>
        <a:p>
          <a:endParaRPr lang="en-IN" b="1">
            <a:latin typeface="Times New Roman" panose="02020603050405020304" pitchFamily="18" charset="0"/>
            <a:cs typeface="Times New Roman" panose="02020603050405020304" pitchFamily="18" charset="0"/>
          </a:endParaRPr>
        </a:p>
      </dgm:t>
    </dgm:pt>
    <dgm:pt modelId="{D37C4060-F47E-45D8-ABF2-3522F8489944}" cxnId="{65402315-76F1-4D57-BEA5-C7474B872C3F}" type="sibTrans">
      <dgm:prSet/>
      <dgm:spPr/>
      <dgm:t>
        <a:bodyPr/>
        <a:lstStyle/>
        <a:p>
          <a:endParaRPr lang="en-IN" b="1">
            <a:latin typeface="Times New Roman" panose="02020603050405020304" pitchFamily="18" charset="0"/>
            <a:cs typeface="Times New Roman" panose="02020603050405020304" pitchFamily="18" charset="0"/>
          </a:endParaRPr>
        </a:p>
      </dgm:t>
    </dgm:pt>
    <dgm:pt modelId="{834769F0-2B81-49B2-9277-BC158AFED1F1}">
      <dgm:prSet phldrT="[Text]"/>
      <dgm:spPr/>
      <dgm:t>
        <a:bodyPr/>
        <a:lstStyle/>
        <a:p>
          <a:r>
            <a:rPr lang="en-US" b="1" dirty="0">
              <a:latin typeface="Times New Roman" panose="02020603050405020304" pitchFamily="18" charset="0"/>
              <a:cs typeface="Times New Roman" panose="02020603050405020304" pitchFamily="18" charset="0"/>
              <a:sym typeface="Gill Sans" pitchFamily="80" charset="0"/>
            </a:rPr>
            <a:t>Sprint Planning</a:t>
          </a:r>
          <a:endParaRPr lang="en-IN" b="1" dirty="0">
            <a:latin typeface="Times New Roman" panose="02020603050405020304" pitchFamily="18" charset="0"/>
            <a:cs typeface="Times New Roman" panose="02020603050405020304" pitchFamily="18" charset="0"/>
          </a:endParaRPr>
        </a:p>
      </dgm:t>
    </dgm:pt>
    <dgm:pt modelId="{94C9F68B-5C4F-4322-9039-AE69813F9104}" cxnId="{34B09021-312E-4824-9910-47574198301B}" type="parTrans">
      <dgm:prSet/>
      <dgm:spPr/>
      <dgm:t>
        <a:bodyPr/>
        <a:lstStyle/>
        <a:p>
          <a:endParaRPr lang="en-IN" b="1">
            <a:latin typeface="Times New Roman" panose="02020603050405020304" pitchFamily="18" charset="0"/>
            <a:cs typeface="Times New Roman" panose="02020603050405020304" pitchFamily="18" charset="0"/>
          </a:endParaRPr>
        </a:p>
      </dgm:t>
    </dgm:pt>
    <dgm:pt modelId="{EEFFFC06-8FC0-4079-8D94-7CA99F0BE9B7}" cxnId="{34B09021-312E-4824-9910-47574198301B}" type="sibTrans">
      <dgm:prSet/>
      <dgm:spPr/>
      <dgm:t>
        <a:bodyPr/>
        <a:lstStyle/>
        <a:p>
          <a:endParaRPr lang="en-IN" b="1">
            <a:latin typeface="Times New Roman" panose="02020603050405020304" pitchFamily="18" charset="0"/>
            <a:cs typeface="Times New Roman" panose="02020603050405020304" pitchFamily="18" charset="0"/>
          </a:endParaRPr>
        </a:p>
      </dgm:t>
    </dgm:pt>
    <dgm:pt modelId="{A2C9D82A-86BF-4AF2-A0F1-F583969369FB}">
      <dgm:prSet phldrT="[Text]"/>
      <dgm:spPr/>
      <dgm:t>
        <a:bodyPr/>
        <a:lstStyle/>
        <a:p>
          <a:r>
            <a:rPr lang="en-US" b="1" dirty="0" smtClean="0">
              <a:latin typeface="Times New Roman" panose="02020603050405020304" pitchFamily="18" charset="0"/>
              <a:cs typeface="Times New Roman" panose="02020603050405020304" pitchFamily="18" charset="0"/>
            </a:rPr>
            <a:t>Artifacts</a:t>
          </a:r>
          <a:endParaRPr lang="en-IN" b="1" dirty="0">
            <a:latin typeface="Times New Roman" panose="02020603050405020304" pitchFamily="18" charset="0"/>
            <a:cs typeface="Times New Roman" panose="02020603050405020304" pitchFamily="18" charset="0"/>
          </a:endParaRPr>
        </a:p>
      </dgm:t>
    </dgm:pt>
    <dgm:pt modelId="{AE3F60D9-B734-4BC0-8543-9615500B13BB}" cxnId="{672F7423-B783-4424-9F79-16C12CF957C1}" type="parTrans">
      <dgm:prSet/>
      <dgm:spPr/>
      <dgm:t>
        <a:bodyPr/>
        <a:lstStyle/>
        <a:p>
          <a:endParaRPr lang="en-IN" b="1">
            <a:latin typeface="Times New Roman" panose="02020603050405020304" pitchFamily="18" charset="0"/>
            <a:cs typeface="Times New Roman" panose="02020603050405020304" pitchFamily="18" charset="0"/>
          </a:endParaRPr>
        </a:p>
      </dgm:t>
    </dgm:pt>
    <dgm:pt modelId="{7FEA2C80-982C-42DF-AFB5-9437F4F179DB}" cxnId="{672F7423-B783-4424-9F79-16C12CF957C1}" type="sibTrans">
      <dgm:prSet/>
      <dgm:spPr/>
      <dgm:t>
        <a:bodyPr/>
        <a:lstStyle/>
        <a:p>
          <a:endParaRPr lang="en-IN" b="1">
            <a:latin typeface="Times New Roman" panose="02020603050405020304" pitchFamily="18" charset="0"/>
            <a:cs typeface="Times New Roman" panose="02020603050405020304" pitchFamily="18" charset="0"/>
          </a:endParaRPr>
        </a:p>
      </dgm:t>
    </dgm:pt>
    <dgm:pt modelId="{37909AE5-B390-4BC8-A581-A7AC516E63F5}">
      <dgm:prSet phldrT="[Text]"/>
      <dgm:spPr/>
      <dgm:t>
        <a:bodyPr/>
        <a:lstStyle/>
        <a:p>
          <a:r>
            <a:rPr lang="en-US" b="1" dirty="0">
              <a:latin typeface="Times New Roman" panose="02020603050405020304" pitchFamily="18" charset="0"/>
              <a:cs typeface="Times New Roman" panose="02020603050405020304" pitchFamily="18" charset="0"/>
              <a:sym typeface="Gill Sans" pitchFamily="80" charset="0"/>
            </a:rPr>
            <a:t>Product Backlog</a:t>
          </a:r>
          <a:endParaRPr lang="en-IN" b="1" dirty="0">
            <a:latin typeface="Times New Roman" panose="02020603050405020304" pitchFamily="18" charset="0"/>
            <a:cs typeface="Times New Roman" panose="02020603050405020304" pitchFamily="18" charset="0"/>
          </a:endParaRPr>
        </a:p>
      </dgm:t>
    </dgm:pt>
    <dgm:pt modelId="{F784E9CD-6030-4F21-9E21-84F30C9883CD}" cxnId="{10296691-CDCB-4DD1-8DB0-29267B1574AD}" type="parTrans">
      <dgm:prSet/>
      <dgm:spPr/>
      <dgm:t>
        <a:bodyPr/>
        <a:lstStyle/>
        <a:p>
          <a:endParaRPr lang="en-IN" b="1">
            <a:latin typeface="Times New Roman" panose="02020603050405020304" pitchFamily="18" charset="0"/>
            <a:cs typeface="Times New Roman" panose="02020603050405020304" pitchFamily="18" charset="0"/>
          </a:endParaRPr>
        </a:p>
      </dgm:t>
    </dgm:pt>
    <dgm:pt modelId="{3CF1E511-6D2B-4206-8017-679F69C1C0D4}" cxnId="{10296691-CDCB-4DD1-8DB0-29267B1574AD}" type="sibTrans">
      <dgm:prSet/>
      <dgm:spPr/>
      <dgm:t>
        <a:bodyPr/>
        <a:lstStyle/>
        <a:p>
          <a:endParaRPr lang="en-IN" b="1">
            <a:latin typeface="Times New Roman" panose="02020603050405020304" pitchFamily="18" charset="0"/>
            <a:cs typeface="Times New Roman" panose="02020603050405020304" pitchFamily="18" charset="0"/>
          </a:endParaRPr>
        </a:p>
      </dgm:t>
    </dgm:pt>
    <dgm:pt modelId="{B99DA5C1-5927-42A1-8705-99D7070A181C}">
      <dgm:prSet phldrT="[Text]"/>
      <dgm:spPr/>
      <dgm:t>
        <a:bodyPr/>
        <a:lstStyle/>
        <a:p>
          <a:r>
            <a:rPr lang="en-US" b="1" smtClean="0">
              <a:latin typeface="Times New Roman" panose="02020603050405020304" pitchFamily="18" charset="0"/>
              <a:cs typeface="Times New Roman" panose="02020603050405020304" pitchFamily="18" charset="0"/>
            </a:rPr>
            <a:t>Agreements</a:t>
          </a:r>
          <a:endParaRPr lang="en-IN" b="1" dirty="0">
            <a:latin typeface="Times New Roman" panose="02020603050405020304" pitchFamily="18" charset="0"/>
            <a:cs typeface="Times New Roman" panose="02020603050405020304" pitchFamily="18" charset="0"/>
          </a:endParaRPr>
        </a:p>
      </dgm:t>
    </dgm:pt>
    <dgm:pt modelId="{0ED5693D-CA58-4C52-9093-2491A9ABA24F}" cxnId="{A242A43B-1D39-481D-83F7-A8085DA769CF}" type="parTrans">
      <dgm:prSet/>
      <dgm:spPr/>
      <dgm:t>
        <a:bodyPr/>
        <a:lstStyle/>
        <a:p>
          <a:endParaRPr lang="en-IN" b="1">
            <a:latin typeface="Times New Roman" panose="02020603050405020304" pitchFamily="18" charset="0"/>
            <a:cs typeface="Times New Roman" panose="02020603050405020304" pitchFamily="18" charset="0"/>
          </a:endParaRPr>
        </a:p>
      </dgm:t>
    </dgm:pt>
    <dgm:pt modelId="{2A1857FB-7DDF-4C48-B604-7E3B9368FA42}" cxnId="{A242A43B-1D39-481D-83F7-A8085DA769CF}" type="sibTrans">
      <dgm:prSet/>
      <dgm:spPr/>
      <dgm:t>
        <a:bodyPr/>
        <a:lstStyle/>
        <a:p>
          <a:endParaRPr lang="en-IN" b="1">
            <a:latin typeface="Times New Roman" panose="02020603050405020304" pitchFamily="18" charset="0"/>
            <a:cs typeface="Times New Roman" panose="02020603050405020304" pitchFamily="18" charset="0"/>
          </a:endParaRPr>
        </a:p>
      </dgm:t>
    </dgm:pt>
    <dgm:pt modelId="{909CC0EE-BA32-4BBA-B399-803E3395EE6D}">
      <dgm:prSet/>
      <dgm:spPr/>
      <dgm:t>
        <a:bodyPr/>
        <a:lstStyle/>
        <a:p>
          <a:r>
            <a:rPr lang="en-US" b="1" dirty="0">
              <a:latin typeface="Times New Roman" panose="02020603050405020304" pitchFamily="18" charset="0"/>
              <a:cs typeface="Times New Roman" panose="02020603050405020304" pitchFamily="18" charset="0"/>
              <a:sym typeface="Gill Sans" pitchFamily="80" charset="0"/>
            </a:rPr>
            <a:t>Scrum Master</a:t>
          </a:r>
        </a:p>
      </dgm:t>
    </dgm:pt>
    <dgm:pt modelId="{F8B3D339-BC50-4D35-823F-7391E99F633A}" cxnId="{09BECF65-0BFF-41C5-A1D8-9861ACE862CB}" type="parTrans">
      <dgm:prSet/>
      <dgm:spPr/>
      <dgm:t>
        <a:bodyPr/>
        <a:lstStyle/>
        <a:p>
          <a:endParaRPr lang="en-IN" b="1">
            <a:latin typeface="Times New Roman" panose="02020603050405020304" pitchFamily="18" charset="0"/>
            <a:cs typeface="Times New Roman" panose="02020603050405020304" pitchFamily="18" charset="0"/>
          </a:endParaRPr>
        </a:p>
      </dgm:t>
    </dgm:pt>
    <dgm:pt modelId="{E87528AD-0B80-4F95-840B-75C66D00327A}" cxnId="{09BECF65-0BFF-41C5-A1D8-9861ACE862CB}" type="sibTrans">
      <dgm:prSet/>
      <dgm:spPr/>
      <dgm:t>
        <a:bodyPr/>
        <a:lstStyle/>
        <a:p>
          <a:endParaRPr lang="en-IN" b="1">
            <a:latin typeface="Times New Roman" panose="02020603050405020304" pitchFamily="18" charset="0"/>
            <a:cs typeface="Times New Roman" panose="02020603050405020304" pitchFamily="18" charset="0"/>
          </a:endParaRPr>
        </a:p>
      </dgm:t>
    </dgm:pt>
    <dgm:pt modelId="{F0D79F22-5619-4AD5-A7C9-6FAFDD24AAF2}">
      <dgm:prSet/>
      <dgm:spPr/>
      <dgm:t>
        <a:bodyPr/>
        <a:lstStyle/>
        <a:p>
          <a:r>
            <a:rPr lang="en-US" b="1" dirty="0">
              <a:latin typeface="Times New Roman" panose="02020603050405020304" pitchFamily="18" charset="0"/>
              <a:cs typeface="Times New Roman" panose="02020603050405020304" pitchFamily="18" charset="0"/>
              <a:sym typeface="Gill Sans" pitchFamily="80" charset="0"/>
            </a:rPr>
            <a:t>Scrum Team</a:t>
          </a:r>
        </a:p>
      </dgm:t>
    </dgm:pt>
    <dgm:pt modelId="{6FEC1C28-23E1-4D2E-9FB9-49D9404A28C9}" cxnId="{F1327B55-2A0E-4577-B738-DCEF27F6C82A}" type="parTrans">
      <dgm:prSet/>
      <dgm:spPr/>
      <dgm:t>
        <a:bodyPr/>
        <a:lstStyle/>
        <a:p>
          <a:endParaRPr lang="en-IN" b="1">
            <a:latin typeface="Times New Roman" panose="02020603050405020304" pitchFamily="18" charset="0"/>
            <a:cs typeface="Times New Roman" panose="02020603050405020304" pitchFamily="18" charset="0"/>
          </a:endParaRPr>
        </a:p>
      </dgm:t>
    </dgm:pt>
    <dgm:pt modelId="{226CEADE-BB19-42EA-AB15-4C5B78DDAC2D}" cxnId="{F1327B55-2A0E-4577-B738-DCEF27F6C82A}" type="sibTrans">
      <dgm:prSet/>
      <dgm:spPr/>
      <dgm:t>
        <a:bodyPr/>
        <a:lstStyle/>
        <a:p>
          <a:endParaRPr lang="en-IN" b="1">
            <a:latin typeface="Times New Roman" panose="02020603050405020304" pitchFamily="18" charset="0"/>
            <a:cs typeface="Times New Roman" panose="02020603050405020304" pitchFamily="18" charset="0"/>
          </a:endParaRPr>
        </a:p>
      </dgm:t>
    </dgm:pt>
    <dgm:pt modelId="{C7950274-A778-4F94-A0C4-F15B6BAB6AE5}">
      <dgm:prSet/>
      <dgm:spPr/>
      <dgm:t>
        <a:bodyPr/>
        <a:lstStyle/>
        <a:p>
          <a:r>
            <a:rPr lang="en-US" b="1" dirty="0">
              <a:latin typeface="Times New Roman" panose="02020603050405020304" pitchFamily="18" charset="0"/>
              <a:cs typeface="Times New Roman" panose="02020603050405020304" pitchFamily="18" charset="0"/>
              <a:sym typeface="Gill Sans" pitchFamily="80" charset="0"/>
            </a:rPr>
            <a:t>Sprint Review</a:t>
          </a:r>
        </a:p>
      </dgm:t>
    </dgm:pt>
    <dgm:pt modelId="{86AAB809-9A17-4ABA-A5D1-3D922DDB7742}" cxnId="{496AA29E-2AE2-480E-999B-E73FF145ACF3}" type="parTrans">
      <dgm:prSet/>
      <dgm:spPr/>
      <dgm:t>
        <a:bodyPr/>
        <a:lstStyle/>
        <a:p>
          <a:endParaRPr lang="en-IN" b="1">
            <a:latin typeface="Times New Roman" panose="02020603050405020304" pitchFamily="18" charset="0"/>
            <a:cs typeface="Times New Roman" panose="02020603050405020304" pitchFamily="18" charset="0"/>
          </a:endParaRPr>
        </a:p>
      </dgm:t>
    </dgm:pt>
    <dgm:pt modelId="{382A1E84-930B-47FC-AF42-200F994F48BA}" cxnId="{496AA29E-2AE2-480E-999B-E73FF145ACF3}" type="sibTrans">
      <dgm:prSet/>
      <dgm:spPr/>
      <dgm:t>
        <a:bodyPr/>
        <a:lstStyle/>
        <a:p>
          <a:endParaRPr lang="en-IN" b="1">
            <a:latin typeface="Times New Roman" panose="02020603050405020304" pitchFamily="18" charset="0"/>
            <a:cs typeface="Times New Roman" panose="02020603050405020304" pitchFamily="18" charset="0"/>
          </a:endParaRPr>
        </a:p>
      </dgm:t>
    </dgm:pt>
    <dgm:pt modelId="{3B73A39E-3FC1-4723-9D6E-61D7C0340D2C}">
      <dgm:prSet/>
      <dgm:spPr/>
      <dgm:t>
        <a:bodyPr/>
        <a:lstStyle/>
        <a:p>
          <a:r>
            <a:rPr lang="en-US" b="1" dirty="0">
              <a:latin typeface="Times New Roman" panose="02020603050405020304" pitchFamily="18" charset="0"/>
              <a:cs typeface="Times New Roman" panose="02020603050405020304" pitchFamily="18" charset="0"/>
              <a:sym typeface="Gill Sans" pitchFamily="80" charset="0"/>
            </a:rPr>
            <a:t>Sprint Retrospective</a:t>
          </a:r>
        </a:p>
      </dgm:t>
    </dgm:pt>
    <dgm:pt modelId="{D7B4B995-C1EA-4CBC-888C-639C60DE8A90}" cxnId="{836E6893-0DDC-4FDF-B164-A8BC7FFA4C69}" type="parTrans">
      <dgm:prSet/>
      <dgm:spPr/>
      <dgm:t>
        <a:bodyPr/>
        <a:lstStyle/>
        <a:p>
          <a:endParaRPr lang="en-IN" b="1">
            <a:latin typeface="Times New Roman" panose="02020603050405020304" pitchFamily="18" charset="0"/>
            <a:cs typeface="Times New Roman" panose="02020603050405020304" pitchFamily="18" charset="0"/>
          </a:endParaRPr>
        </a:p>
      </dgm:t>
    </dgm:pt>
    <dgm:pt modelId="{98301DC4-AABB-4535-B5E1-4FA5E833826B}" cxnId="{836E6893-0DDC-4FDF-B164-A8BC7FFA4C69}" type="sibTrans">
      <dgm:prSet/>
      <dgm:spPr/>
      <dgm:t>
        <a:bodyPr/>
        <a:lstStyle/>
        <a:p>
          <a:endParaRPr lang="en-IN" b="1">
            <a:latin typeface="Times New Roman" panose="02020603050405020304" pitchFamily="18" charset="0"/>
            <a:cs typeface="Times New Roman" panose="02020603050405020304" pitchFamily="18" charset="0"/>
          </a:endParaRPr>
        </a:p>
      </dgm:t>
    </dgm:pt>
    <dgm:pt modelId="{693AFD43-96BF-4F78-B1EA-EC65C3BB66D3}">
      <dgm:prSet/>
      <dgm:spPr/>
      <dgm:t>
        <a:bodyPr/>
        <a:lstStyle/>
        <a:p>
          <a:r>
            <a:rPr lang="en-US" b="1" dirty="0">
              <a:latin typeface="Times New Roman" panose="02020603050405020304" pitchFamily="18" charset="0"/>
              <a:cs typeface="Times New Roman" panose="02020603050405020304" pitchFamily="18" charset="0"/>
              <a:sym typeface="Gill Sans" pitchFamily="80" charset="0"/>
            </a:rPr>
            <a:t>Daily Scrum Meeting</a:t>
          </a:r>
        </a:p>
      </dgm:t>
    </dgm:pt>
    <dgm:pt modelId="{1A14569F-A223-419C-97E6-F2FC8E39909F}" cxnId="{D2F3F208-145D-41D1-946B-5E39E4F2D855}" type="parTrans">
      <dgm:prSet/>
      <dgm:spPr/>
      <dgm:t>
        <a:bodyPr/>
        <a:lstStyle/>
        <a:p>
          <a:endParaRPr lang="en-IN" b="1">
            <a:latin typeface="Times New Roman" panose="02020603050405020304" pitchFamily="18" charset="0"/>
            <a:cs typeface="Times New Roman" panose="02020603050405020304" pitchFamily="18" charset="0"/>
          </a:endParaRPr>
        </a:p>
      </dgm:t>
    </dgm:pt>
    <dgm:pt modelId="{247E7490-79C1-46C7-8650-AB59C9BE1B56}" cxnId="{D2F3F208-145D-41D1-946B-5E39E4F2D855}" type="sibTrans">
      <dgm:prSet/>
      <dgm:spPr/>
      <dgm:t>
        <a:bodyPr/>
        <a:lstStyle/>
        <a:p>
          <a:endParaRPr lang="en-IN" b="1">
            <a:latin typeface="Times New Roman" panose="02020603050405020304" pitchFamily="18" charset="0"/>
            <a:cs typeface="Times New Roman" panose="02020603050405020304" pitchFamily="18" charset="0"/>
          </a:endParaRPr>
        </a:p>
      </dgm:t>
    </dgm:pt>
    <dgm:pt modelId="{49082A20-E21A-4D47-8742-74030E2597AF}">
      <dgm:prSet/>
      <dgm:spPr/>
      <dgm:t>
        <a:bodyPr/>
        <a:lstStyle/>
        <a:p>
          <a:r>
            <a:rPr lang="en-US" b="1" dirty="0">
              <a:latin typeface="Times New Roman" panose="02020603050405020304" pitchFamily="18" charset="0"/>
              <a:cs typeface="Times New Roman" panose="02020603050405020304" pitchFamily="18" charset="0"/>
              <a:sym typeface="Gill Sans" pitchFamily="80" charset="0"/>
            </a:rPr>
            <a:t>Sprint Backlog</a:t>
          </a:r>
        </a:p>
      </dgm:t>
    </dgm:pt>
    <dgm:pt modelId="{A8577A60-E20C-40C6-B1A2-C326EB80195F}" cxnId="{D3B707B9-9634-4DD4-9CBB-2888FB994B07}" type="parTrans">
      <dgm:prSet/>
      <dgm:spPr/>
      <dgm:t>
        <a:bodyPr/>
        <a:lstStyle/>
        <a:p>
          <a:endParaRPr lang="en-IN" b="1">
            <a:latin typeface="Times New Roman" panose="02020603050405020304" pitchFamily="18" charset="0"/>
            <a:cs typeface="Times New Roman" panose="02020603050405020304" pitchFamily="18" charset="0"/>
          </a:endParaRPr>
        </a:p>
      </dgm:t>
    </dgm:pt>
    <dgm:pt modelId="{0140D371-1717-4761-9638-91D4E9B89AEA}" cxnId="{D3B707B9-9634-4DD4-9CBB-2888FB994B07}" type="sibTrans">
      <dgm:prSet/>
      <dgm:spPr/>
      <dgm:t>
        <a:bodyPr/>
        <a:lstStyle/>
        <a:p>
          <a:endParaRPr lang="en-IN" b="1">
            <a:latin typeface="Times New Roman" panose="02020603050405020304" pitchFamily="18" charset="0"/>
            <a:cs typeface="Times New Roman" panose="02020603050405020304" pitchFamily="18" charset="0"/>
          </a:endParaRPr>
        </a:p>
      </dgm:t>
    </dgm:pt>
    <dgm:pt modelId="{4D7E6118-EC6F-48AC-A5E8-036D74C2B4A5}">
      <dgm:prSet/>
      <dgm:spPr/>
      <dgm:t>
        <a:bodyPr/>
        <a:lstStyle/>
        <a:p>
          <a:r>
            <a:rPr lang="en-US" b="1" dirty="0">
              <a:latin typeface="Times New Roman" panose="02020603050405020304" pitchFamily="18" charset="0"/>
              <a:cs typeface="Times New Roman" panose="02020603050405020304" pitchFamily="18" charset="0"/>
              <a:sym typeface="Gill Sans" pitchFamily="80" charset="0"/>
            </a:rPr>
            <a:t>Burndown Charts</a:t>
          </a:r>
        </a:p>
      </dgm:t>
    </dgm:pt>
    <dgm:pt modelId="{FA0A1CFE-D4BC-4BC6-A64F-C7D0A7081DBA}" cxnId="{5302FC51-7AD1-4E47-86DE-06F0D969424A}" type="parTrans">
      <dgm:prSet/>
      <dgm:spPr/>
      <dgm:t>
        <a:bodyPr/>
        <a:lstStyle/>
        <a:p>
          <a:endParaRPr lang="en-IN" b="1">
            <a:latin typeface="Times New Roman" panose="02020603050405020304" pitchFamily="18" charset="0"/>
            <a:cs typeface="Times New Roman" panose="02020603050405020304" pitchFamily="18" charset="0"/>
          </a:endParaRPr>
        </a:p>
      </dgm:t>
    </dgm:pt>
    <dgm:pt modelId="{ACF7EA1C-B621-4223-B921-DB075E79DA38}" cxnId="{5302FC51-7AD1-4E47-86DE-06F0D969424A}" type="sibTrans">
      <dgm:prSet/>
      <dgm:spPr/>
      <dgm:t>
        <a:bodyPr/>
        <a:lstStyle/>
        <a:p>
          <a:endParaRPr lang="en-IN" b="1">
            <a:latin typeface="Times New Roman" panose="02020603050405020304" pitchFamily="18" charset="0"/>
            <a:cs typeface="Times New Roman" panose="02020603050405020304" pitchFamily="18" charset="0"/>
          </a:endParaRPr>
        </a:p>
      </dgm:t>
    </dgm:pt>
    <dgm:pt modelId="{4A679ACB-D697-4539-818E-580C12E708E7}">
      <dgm:prSet phldrT="[Text]"/>
      <dgm:spPr/>
      <dgm:t>
        <a:bodyPr/>
        <a:lstStyle/>
        <a:p>
          <a:r>
            <a:rPr lang="en-US" b="1" dirty="0">
              <a:latin typeface="Times New Roman" panose="02020603050405020304" pitchFamily="18" charset="0"/>
              <a:cs typeface="Times New Roman" panose="02020603050405020304" pitchFamily="18" charset="0"/>
            </a:rPr>
            <a:t>Definition of Ready</a:t>
          </a:r>
          <a:endParaRPr lang="en-IN" b="1" dirty="0">
            <a:latin typeface="Times New Roman" panose="02020603050405020304" pitchFamily="18" charset="0"/>
            <a:cs typeface="Times New Roman" panose="02020603050405020304" pitchFamily="18" charset="0"/>
          </a:endParaRPr>
        </a:p>
      </dgm:t>
    </dgm:pt>
    <dgm:pt modelId="{E3F07611-D02E-4E13-8F63-85DA0E355178}" cxnId="{214106FF-EF32-42EA-AD5A-9860286EE789}" type="parTrans">
      <dgm:prSet/>
      <dgm:spPr/>
      <dgm:t>
        <a:bodyPr/>
        <a:lstStyle/>
        <a:p>
          <a:endParaRPr lang="en-IN" b="1">
            <a:latin typeface="Times New Roman" panose="02020603050405020304" pitchFamily="18" charset="0"/>
            <a:cs typeface="Times New Roman" panose="02020603050405020304" pitchFamily="18" charset="0"/>
          </a:endParaRPr>
        </a:p>
      </dgm:t>
    </dgm:pt>
    <dgm:pt modelId="{492286A3-D286-4A4E-9E18-24BE34E0DF32}" cxnId="{214106FF-EF32-42EA-AD5A-9860286EE789}" type="sibTrans">
      <dgm:prSet/>
      <dgm:spPr/>
      <dgm:t>
        <a:bodyPr/>
        <a:lstStyle/>
        <a:p>
          <a:endParaRPr lang="en-IN" b="1">
            <a:latin typeface="Times New Roman" panose="02020603050405020304" pitchFamily="18" charset="0"/>
            <a:cs typeface="Times New Roman" panose="02020603050405020304" pitchFamily="18" charset="0"/>
          </a:endParaRPr>
        </a:p>
      </dgm:t>
    </dgm:pt>
    <dgm:pt modelId="{43A6239A-EBFE-4EFD-ABE9-AAB747499B42}">
      <dgm:prSet phldrT="[Text]"/>
      <dgm:spPr/>
      <dgm:t>
        <a:bodyPr/>
        <a:lstStyle/>
        <a:p>
          <a:r>
            <a:rPr lang="en-US" b="1" dirty="0">
              <a:latin typeface="Times New Roman" panose="02020603050405020304" pitchFamily="18" charset="0"/>
              <a:cs typeface="Times New Roman" panose="02020603050405020304" pitchFamily="18" charset="0"/>
            </a:rPr>
            <a:t>Definition of Done</a:t>
          </a:r>
          <a:endParaRPr lang="en-IN" b="1" dirty="0">
            <a:latin typeface="Times New Roman" panose="02020603050405020304" pitchFamily="18" charset="0"/>
            <a:cs typeface="Times New Roman" panose="02020603050405020304" pitchFamily="18" charset="0"/>
          </a:endParaRPr>
        </a:p>
      </dgm:t>
    </dgm:pt>
    <dgm:pt modelId="{8CFF9589-CC83-4ECC-9AF9-3105571C90F9}" cxnId="{CD5A0CA7-2B17-43B9-8FDD-DCB023EA99DB}" type="parTrans">
      <dgm:prSet/>
      <dgm:spPr/>
      <dgm:t>
        <a:bodyPr/>
        <a:lstStyle/>
        <a:p>
          <a:endParaRPr lang="en-IN" b="1">
            <a:latin typeface="Times New Roman" panose="02020603050405020304" pitchFamily="18" charset="0"/>
            <a:cs typeface="Times New Roman" panose="02020603050405020304" pitchFamily="18" charset="0"/>
          </a:endParaRPr>
        </a:p>
      </dgm:t>
    </dgm:pt>
    <dgm:pt modelId="{15E5EC7E-A0DE-445B-8CA1-24C8458F071C}" cxnId="{CD5A0CA7-2B17-43B9-8FDD-DCB023EA99DB}" type="sibTrans">
      <dgm:prSet/>
      <dgm:spPr/>
      <dgm:t>
        <a:bodyPr/>
        <a:lstStyle/>
        <a:p>
          <a:endParaRPr lang="en-IN" b="1">
            <a:latin typeface="Times New Roman" panose="02020603050405020304" pitchFamily="18" charset="0"/>
            <a:cs typeface="Times New Roman" panose="02020603050405020304" pitchFamily="18" charset="0"/>
          </a:endParaRPr>
        </a:p>
      </dgm:t>
    </dgm:pt>
    <dgm:pt modelId="{5E68ADC0-EBF4-41B3-9A91-5459394D57F2}" type="pres">
      <dgm:prSet presAssocID="{5A8C09E2-CE01-4A96-8E24-F8700BA84414}" presName="Name0" presStyleCnt="0">
        <dgm:presLayoutVars>
          <dgm:dir/>
          <dgm:animLvl val="lvl"/>
          <dgm:resizeHandles val="exact"/>
        </dgm:presLayoutVars>
      </dgm:prSet>
      <dgm:spPr/>
      <dgm:t>
        <a:bodyPr/>
        <a:lstStyle/>
        <a:p>
          <a:endParaRPr lang="en-US"/>
        </a:p>
      </dgm:t>
    </dgm:pt>
    <dgm:pt modelId="{601EE19E-E297-49FE-B061-4CA526166B74}" type="pres">
      <dgm:prSet presAssocID="{89EA1B5A-665A-4BD9-8626-4533B5F40C7E}" presName="vertFlow" presStyleCnt="0"/>
      <dgm:spPr/>
      <dgm:t>
        <a:bodyPr/>
        <a:lstStyle/>
        <a:p>
          <a:endParaRPr lang="en-US"/>
        </a:p>
      </dgm:t>
    </dgm:pt>
    <dgm:pt modelId="{FAD8F5BF-D5C6-4B5C-9DD8-E36D7472E19C}" type="pres">
      <dgm:prSet presAssocID="{89EA1B5A-665A-4BD9-8626-4533B5F40C7E}" presName="header" presStyleLbl="node1" presStyleIdx="0" presStyleCnt="4"/>
      <dgm:spPr/>
      <dgm:t>
        <a:bodyPr/>
        <a:lstStyle/>
        <a:p>
          <a:endParaRPr lang="en-US"/>
        </a:p>
      </dgm:t>
    </dgm:pt>
    <dgm:pt modelId="{949EF0E7-EEFA-40CA-83AD-B583D58AFBDC}" type="pres">
      <dgm:prSet presAssocID="{06158397-EDFC-44B1-9308-83D142257274}" presName="parTrans" presStyleLbl="sibTrans2D1" presStyleIdx="0" presStyleCnt="12"/>
      <dgm:spPr/>
      <dgm:t>
        <a:bodyPr/>
        <a:lstStyle/>
        <a:p>
          <a:endParaRPr lang="en-US"/>
        </a:p>
      </dgm:t>
    </dgm:pt>
    <dgm:pt modelId="{337C8966-DD9F-4C51-9D5C-71E9828ED87F}" type="pres">
      <dgm:prSet presAssocID="{CE1EA857-D48D-49A5-94FF-A01ABD99E67E}" presName="child" presStyleLbl="alignAccFollowNode1" presStyleIdx="0" presStyleCnt="12">
        <dgm:presLayoutVars>
          <dgm:chMax val="0"/>
          <dgm:bulletEnabled val="1"/>
        </dgm:presLayoutVars>
      </dgm:prSet>
      <dgm:spPr/>
      <dgm:t>
        <a:bodyPr/>
        <a:lstStyle/>
        <a:p>
          <a:endParaRPr lang="en-US"/>
        </a:p>
      </dgm:t>
    </dgm:pt>
    <dgm:pt modelId="{5CDA1238-6504-4E43-ACC0-E193E3E6BFD5}" type="pres">
      <dgm:prSet presAssocID="{FA17EF69-E20D-4E23-B347-387CE545BE81}" presName="sibTrans" presStyleLbl="sibTrans2D1" presStyleIdx="1" presStyleCnt="12"/>
      <dgm:spPr/>
      <dgm:t>
        <a:bodyPr/>
        <a:lstStyle/>
        <a:p>
          <a:endParaRPr lang="en-US"/>
        </a:p>
      </dgm:t>
    </dgm:pt>
    <dgm:pt modelId="{496C5753-3DC0-4A66-91F8-E70B2D9EBF17}" type="pres">
      <dgm:prSet presAssocID="{909CC0EE-BA32-4BBA-B399-803E3395EE6D}" presName="child" presStyleLbl="alignAccFollowNode1" presStyleIdx="1" presStyleCnt="12">
        <dgm:presLayoutVars>
          <dgm:chMax val="0"/>
          <dgm:bulletEnabled val="1"/>
        </dgm:presLayoutVars>
      </dgm:prSet>
      <dgm:spPr/>
      <dgm:t>
        <a:bodyPr/>
        <a:lstStyle/>
        <a:p>
          <a:endParaRPr lang="en-US"/>
        </a:p>
      </dgm:t>
    </dgm:pt>
    <dgm:pt modelId="{0297709C-7F55-47ED-AB50-39D0C9A084A0}" type="pres">
      <dgm:prSet presAssocID="{E87528AD-0B80-4F95-840B-75C66D00327A}" presName="sibTrans" presStyleLbl="sibTrans2D1" presStyleIdx="2" presStyleCnt="12"/>
      <dgm:spPr/>
      <dgm:t>
        <a:bodyPr/>
        <a:lstStyle/>
        <a:p>
          <a:endParaRPr lang="en-US"/>
        </a:p>
      </dgm:t>
    </dgm:pt>
    <dgm:pt modelId="{81EB99AC-626E-42D4-9F11-BCA1F1259CE7}" type="pres">
      <dgm:prSet presAssocID="{F0D79F22-5619-4AD5-A7C9-6FAFDD24AAF2}" presName="child" presStyleLbl="alignAccFollowNode1" presStyleIdx="2" presStyleCnt="12">
        <dgm:presLayoutVars>
          <dgm:chMax val="0"/>
          <dgm:bulletEnabled val="1"/>
        </dgm:presLayoutVars>
      </dgm:prSet>
      <dgm:spPr/>
      <dgm:t>
        <a:bodyPr/>
        <a:lstStyle/>
        <a:p>
          <a:endParaRPr lang="en-US"/>
        </a:p>
      </dgm:t>
    </dgm:pt>
    <dgm:pt modelId="{C6655A2C-BCB4-4A78-84E7-E638D4AA9054}" type="pres">
      <dgm:prSet presAssocID="{89EA1B5A-665A-4BD9-8626-4533B5F40C7E}" presName="hSp" presStyleCnt="0"/>
      <dgm:spPr/>
      <dgm:t>
        <a:bodyPr/>
        <a:lstStyle/>
        <a:p>
          <a:endParaRPr lang="en-US"/>
        </a:p>
      </dgm:t>
    </dgm:pt>
    <dgm:pt modelId="{C16D3028-3EED-4230-99E7-E645236DCE2F}" type="pres">
      <dgm:prSet presAssocID="{3BE71137-C092-4000-947A-F72AB1272FD6}" presName="vertFlow" presStyleCnt="0"/>
      <dgm:spPr/>
      <dgm:t>
        <a:bodyPr/>
        <a:lstStyle/>
        <a:p>
          <a:endParaRPr lang="en-US"/>
        </a:p>
      </dgm:t>
    </dgm:pt>
    <dgm:pt modelId="{71C0B9D2-79BE-433F-BA7C-CC06DF7550FB}" type="pres">
      <dgm:prSet presAssocID="{3BE71137-C092-4000-947A-F72AB1272FD6}" presName="header" presStyleLbl="node1" presStyleIdx="1" presStyleCnt="4"/>
      <dgm:spPr/>
      <dgm:t>
        <a:bodyPr/>
        <a:lstStyle/>
        <a:p>
          <a:endParaRPr lang="en-US"/>
        </a:p>
      </dgm:t>
    </dgm:pt>
    <dgm:pt modelId="{E3AF71F2-784D-46E4-BEC4-DEC8C4108507}" type="pres">
      <dgm:prSet presAssocID="{94C9F68B-5C4F-4322-9039-AE69813F9104}" presName="parTrans" presStyleLbl="sibTrans2D1" presStyleIdx="3" presStyleCnt="12"/>
      <dgm:spPr/>
      <dgm:t>
        <a:bodyPr/>
        <a:lstStyle/>
        <a:p>
          <a:endParaRPr lang="en-US"/>
        </a:p>
      </dgm:t>
    </dgm:pt>
    <dgm:pt modelId="{07B65E83-5196-433B-87CF-3D6F4886C813}" type="pres">
      <dgm:prSet presAssocID="{834769F0-2B81-49B2-9277-BC158AFED1F1}" presName="child" presStyleLbl="alignAccFollowNode1" presStyleIdx="3" presStyleCnt="12">
        <dgm:presLayoutVars>
          <dgm:chMax val="0"/>
          <dgm:bulletEnabled val="1"/>
        </dgm:presLayoutVars>
      </dgm:prSet>
      <dgm:spPr/>
      <dgm:t>
        <a:bodyPr/>
        <a:lstStyle/>
        <a:p>
          <a:endParaRPr lang="en-US"/>
        </a:p>
      </dgm:t>
    </dgm:pt>
    <dgm:pt modelId="{2E5E9794-F96D-49AB-BA01-7C23FBA81C67}" type="pres">
      <dgm:prSet presAssocID="{EEFFFC06-8FC0-4079-8D94-7CA99F0BE9B7}" presName="sibTrans" presStyleLbl="sibTrans2D1" presStyleIdx="4" presStyleCnt="12"/>
      <dgm:spPr/>
      <dgm:t>
        <a:bodyPr/>
        <a:lstStyle/>
        <a:p>
          <a:endParaRPr lang="en-US"/>
        </a:p>
      </dgm:t>
    </dgm:pt>
    <dgm:pt modelId="{B25421CB-56B2-48F7-B301-DBB77C982443}" type="pres">
      <dgm:prSet presAssocID="{C7950274-A778-4F94-A0C4-F15B6BAB6AE5}" presName="child" presStyleLbl="alignAccFollowNode1" presStyleIdx="4" presStyleCnt="12">
        <dgm:presLayoutVars>
          <dgm:chMax val="0"/>
          <dgm:bulletEnabled val="1"/>
        </dgm:presLayoutVars>
      </dgm:prSet>
      <dgm:spPr/>
      <dgm:t>
        <a:bodyPr/>
        <a:lstStyle/>
        <a:p>
          <a:endParaRPr lang="en-US"/>
        </a:p>
      </dgm:t>
    </dgm:pt>
    <dgm:pt modelId="{4174992D-0F72-47CE-B28E-4B99565D604C}" type="pres">
      <dgm:prSet presAssocID="{382A1E84-930B-47FC-AF42-200F994F48BA}" presName="sibTrans" presStyleLbl="sibTrans2D1" presStyleIdx="5" presStyleCnt="12"/>
      <dgm:spPr/>
      <dgm:t>
        <a:bodyPr/>
        <a:lstStyle/>
        <a:p>
          <a:endParaRPr lang="en-US"/>
        </a:p>
      </dgm:t>
    </dgm:pt>
    <dgm:pt modelId="{12488DF9-6591-4735-82F7-EEFCDF83BBC4}" type="pres">
      <dgm:prSet presAssocID="{3B73A39E-3FC1-4723-9D6E-61D7C0340D2C}" presName="child" presStyleLbl="alignAccFollowNode1" presStyleIdx="5" presStyleCnt="12">
        <dgm:presLayoutVars>
          <dgm:chMax val="0"/>
          <dgm:bulletEnabled val="1"/>
        </dgm:presLayoutVars>
      </dgm:prSet>
      <dgm:spPr/>
      <dgm:t>
        <a:bodyPr/>
        <a:lstStyle/>
        <a:p>
          <a:endParaRPr lang="en-US"/>
        </a:p>
      </dgm:t>
    </dgm:pt>
    <dgm:pt modelId="{DD926FF5-05A6-47F9-9083-A67B1196A14E}" type="pres">
      <dgm:prSet presAssocID="{98301DC4-AABB-4535-B5E1-4FA5E833826B}" presName="sibTrans" presStyleLbl="sibTrans2D1" presStyleIdx="6" presStyleCnt="12"/>
      <dgm:spPr/>
      <dgm:t>
        <a:bodyPr/>
        <a:lstStyle/>
        <a:p>
          <a:endParaRPr lang="en-US"/>
        </a:p>
      </dgm:t>
    </dgm:pt>
    <dgm:pt modelId="{65D93F4F-8C2C-42BC-8435-18C321B8811B}" type="pres">
      <dgm:prSet presAssocID="{693AFD43-96BF-4F78-B1EA-EC65C3BB66D3}" presName="child" presStyleLbl="alignAccFollowNode1" presStyleIdx="6" presStyleCnt="12">
        <dgm:presLayoutVars>
          <dgm:chMax val="0"/>
          <dgm:bulletEnabled val="1"/>
        </dgm:presLayoutVars>
      </dgm:prSet>
      <dgm:spPr/>
      <dgm:t>
        <a:bodyPr/>
        <a:lstStyle/>
        <a:p>
          <a:endParaRPr lang="en-US"/>
        </a:p>
      </dgm:t>
    </dgm:pt>
    <dgm:pt modelId="{C96804FD-EBBC-4886-8255-14EB3701D4D4}" type="pres">
      <dgm:prSet presAssocID="{3BE71137-C092-4000-947A-F72AB1272FD6}" presName="hSp" presStyleCnt="0"/>
      <dgm:spPr/>
      <dgm:t>
        <a:bodyPr/>
        <a:lstStyle/>
        <a:p>
          <a:endParaRPr lang="en-US"/>
        </a:p>
      </dgm:t>
    </dgm:pt>
    <dgm:pt modelId="{0F055D00-B194-4340-AEE9-1EEA29D4AEE0}" type="pres">
      <dgm:prSet presAssocID="{A2C9D82A-86BF-4AF2-A0F1-F583969369FB}" presName="vertFlow" presStyleCnt="0"/>
      <dgm:spPr/>
      <dgm:t>
        <a:bodyPr/>
        <a:lstStyle/>
        <a:p>
          <a:endParaRPr lang="en-US"/>
        </a:p>
      </dgm:t>
    </dgm:pt>
    <dgm:pt modelId="{4FC85316-9FF3-4E9D-BB4D-66609F86A41C}" type="pres">
      <dgm:prSet presAssocID="{A2C9D82A-86BF-4AF2-A0F1-F583969369FB}" presName="header" presStyleLbl="node1" presStyleIdx="2" presStyleCnt="4"/>
      <dgm:spPr/>
      <dgm:t>
        <a:bodyPr/>
        <a:lstStyle/>
        <a:p>
          <a:endParaRPr lang="en-US"/>
        </a:p>
      </dgm:t>
    </dgm:pt>
    <dgm:pt modelId="{4E333AE0-66FD-4FAD-A198-9301569D0B19}" type="pres">
      <dgm:prSet presAssocID="{F784E9CD-6030-4F21-9E21-84F30C9883CD}" presName="parTrans" presStyleLbl="sibTrans2D1" presStyleIdx="7" presStyleCnt="12"/>
      <dgm:spPr/>
      <dgm:t>
        <a:bodyPr/>
        <a:lstStyle/>
        <a:p>
          <a:endParaRPr lang="en-US"/>
        </a:p>
      </dgm:t>
    </dgm:pt>
    <dgm:pt modelId="{1B2AD6DF-47C3-4721-A84B-CD632BA28112}" type="pres">
      <dgm:prSet presAssocID="{37909AE5-B390-4BC8-A581-A7AC516E63F5}" presName="child" presStyleLbl="alignAccFollowNode1" presStyleIdx="7" presStyleCnt="12">
        <dgm:presLayoutVars>
          <dgm:chMax val="0"/>
          <dgm:bulletEnabled val="1"/>
        </dgm:presLayoutVars>
      </dgm:prSet>
      <dgm:spPr/>
      <dgm:t>
        <a:bodyPr/>
        <a:lstStyle/>
        <a:p>
          <a:endParaRPr lang="en-US"/>
        </a:p>
      </dgm:t>
    </dgm:pt>
    <dgm:pt modelId="{95F79DDD-ADD1-405E-B8F9-93E6DA19D96A}" type="pres">
      <dgm:prSet presAssocID="{3CF1E511-6D2B-4206-8017-679F69C1C0D4}" presName="sibTrans" presStyleLbl="sibTrans2D1" presStyleIdx="8" presStyleCnt="12"/>
      <dgm:spPr/>
      <dgm:t>
        <a:bodyPr/>
        <a:lstStyle/>
        <a:p>
          <a:endParaRPr lang="en-US"/>
        </a:p>
      </dgm:t>
    </dgm:pt>
    <dgm:pt modelId="{2A7D2AC2-DD30-4E01-B7DC-7878F6892DCA}" type="pres">
      <dgm:prSet presAssocID="{49082A20-E21A-4D47-8742-74030E2597AF}" presName="child" presStyleLbl="alignAccFollowNode1" presStyleIdx="8" presStyleCnt="12">
        <dgm:presLayoutVars>
          <dgm:chMax val="0"/>
          <dgm:bulletEnabled val="1"/>
        </dgm:presLayoutVars>
      </dgm:prSet>
      <dgm:spPr/>
      <dgm:t>
        <a:bodyPr/>
        <a:lstStyle/>
        <a:p>
          <a:endParaRPr lang="en-US"/>
        </a:p>
      </dgm:t>
    </dgm:pt>
    <dgm:pt modelId="{5B3C6685-214C-4D53-8318-3B06FA93F67A}" type="pres">
      <dgm:prSet presAssocID="{0140D371-1717-4761-9638-91D4E9B89AEA}" presName="sibTrans" presStyleLbl="sibTrans2D1" presStyleIdx="9" presStyleCnt="12"/>
      <dgm:spPr/>
      <dgm:t>
        <a:bodyPr/>
        <a:lstStyle/>
        <a:p>
          <a:endParaRPr lang="en-US"/>
        </a:p>
      </dgm:t>
    </dgm:pt>
    <dgm:pt modelId="{0B03158F-9CDA-47F9-A60F-3F0E71AF7EE5}" type="pres">
      <dgm:prSet presAssocID="{4D7E6118-EC6F-48AC-A5E8-036D74C2B4A5}" presName="child" presStyleLbl="alignAccFollowNode1" presStyleIdx="9" presStyleCnt="12">
        <dgm:presLayoutVars>
          <dgm:chMax val="0"/>
          <dgm:bulletEnabled val="1"/>
        </dgm:presLayoutVars>
      </dgm:prSet>
      <dgm:spPr/>
      <dgm:t>
        <a:bodyPr/>
        <a:lstStyle/>
        <a:p>
          <a:endParaRPr lang="en-US"/>
        </a:p>
      </dgm:t>
    </dgm:pt>
    <dgm:pt modelId="{ED54AFB3-6852-43E4-9EF4-B89F50D97F6F}" type="pres">
      <dgm:prSet presAssocID="{A2C9D82A-86BF-4AF2-A0F1-F583969369FB}" presName="hSp" presStyleCnt="0"/>
      <dgm:spPr/>
      <dgm:t>
        <a:bodyPr/>
        <a:lstStyle/>
        <a:p>
          <a:endParaRPr lang="en-US"/>
        </a:p>
      </dgm:t>
    </dgm:pt>
    <dgm:pt modelId="{B17741AB-8AC3-4829-B4F7-24642AD8E5CF}" type="pres">
      <dgm:prSet presAssocID="{B99DA5C1-5927-42A1-8705-99D7070A181C}" presName="vertFlow" presStyleCnt="0"/>
      <dgm:spPr/>
      <dgm:t>
        <a:bodyPr/>
        <a:lstStyle/>
        <a:p>
          <a:endParaRPr lang="en-US"/>
        </a:p>
      </dgm:t>
    </dgm:pt>
    <dgm:pt modelId="{2BC5D373-DE7C-4681-9C37-A902AB9771CF}" type="pres">
      <dgm:prSet presAssocID="{B99DA5C1-5927-42A1-8705-99D7070A181C}" presName="header" presStyleLbl="node1" presStyleIdx="3" presStyleCnt="4"/>
      <dgm:spPr/>
      <dgm:t>
        <a:bodyPr/>
        <a:lstStyle/>
        <a:p>
          <a:endParaRPr lang="en-US"/>
        </a:p>
      </dgm:t>
    </dgm:pt>
    <dgm:pt modelId="{85928C29-2FEB-4B44-995A-75D426165540}" type="pres">
      <dgm:prSet presAssocID="{E3F07611-D02E-4E13-8F63-85DA0E355178}" presName="parTrans" presStyleLbl="sibTrans2D1" presStyleIdx="10" presStyleCnt="12"/>
      <dgm:spPr/>
      <dgm:t>
        <a:bodyPr/>
        <a:lstStyle/>
        <a:p>
          <a:endParaRPr lang="en-US"/>
        </a:p>
      </dgm:t>
    </dgm:pt>
    <dgm:pt modelId="{39945C1A-9A62-492E-A37C-5E5335D73EC6}" type="pres">
      <dgm:prSet presAssocID="{4A679ACB-D697-4539-818E-580C12E708E7}" presName="child" presStyleLbl="alignAccFollowNode1" presStyleIdx="10" presStyleCnt="12">
        <dgm:presLayoutVars>
          <dgm:chMax val="0"/>
          <dgm:bulletEnabled val="1"/>
        </dgm:presLayoutVars>
      </dgm:prSet>
      <dgm:spPr/>
      <dgm:t>
        <a:bodyPr/>
        <a:lstStyle/>
        <a:p>
          <a:endParaRPr lang="en-US"/>
        </a:p>
      </dgm:t>
    </dgm:pt>
    <dgm:pt modelId="{D6CE686E-9784-4A9F-9D2A-1598D4E380BF}" type="pres">
      <dgm:prSet presAssocID="{492286A3-D286-4A4E-9E18-24BE34E0DF32}" presName="sibTrans" presStyleLbl="sibTrans2D1" presStyleIdx="11" presStyleCnt="12"/>
      <dgm:spPr/>
      <dgm:t>
        <a:bodyPr/>
        <a:lstStyle/>
        <a:p>
          <a:endParaRPr lang="en-US"/>
        </a:p>
      </dgm:t>
    </dgm:pt>
    <dgm:pt modelId="{AC3780C5-891B-444F-8E08-E80FDB3D5220}" type="pres">
      <dgm:prSet presAssocID="{43A6239A-EBFE-4EFD-ABE9-AAB747499B42}" presName="child" presStyleLbl="alignAccFollowNode1" presStyleIdx="11" presStyleCnt="12">
        <dgm:presLayoutVars>
          <dgm:chMax val="0"/>
          <dgm:bulletEnabled val="1"/>
        </dgm:presLayoutVars>
      </dgm:prSet>
      <dgm:spPr/>
      <dgm:t>
        <a:bodyPr/>
        <a:lstStyle/>
        <a:p>
          <a:endParaRPr lang="en-US"/>
        </a:p>
      </dgm:t>
    </dgm:pt>
  </dgm:ptLst>
  <dgm:cxnLst>
    <dgm:cxn modelId="{696A6197-05D6-4FCF-9105-6105F4A9A630}" type="presOf" srcId="{4A679ACB-D697-4539-818E-580C12E708E7}" destId="{39945C1A-9A62-492E-A37C-5E5335D73EC6}" srcOrd="0" destOrd="0" presId="urn:microsoft.com/office/officeart/2005/8/layout/lProcess1"/>
    <dgm:cxn modelId="{48D0C54A-7A8C-4A21-B07C-8CC10F72B2DF}" type="presOf" srcId="{E87528AD-0B80-4F95-840B-75C66D00327A}" destId="{0297709C-7F55-47ED-AB50-39D0C9A084A0}" srcOrd="0" destOrd="0" presId="urn:microsoft.com/office/officeart/2005/8/layout/lProcess1"/>
    <dgm:cxn modelId="{B8B9C8FC-3DE3-4A0F-A80F-065D94259D90}" type="presOf" srcId="{FA17EF69-E20D-4E23-B347-387CE545BE81}" destId="{5CDA1238-6504-4E43-ACC0-E193E3E6BFD5}" srcOrd="0" destOrd="0" presId="urn:microsoft.com/office/officeart/2005/8/layout/lProcess1"/>
    <dgm:cxn modelId="{5302FC51-7AD1-4E47-86DE-06F0D969424A}" srcId="{A2C9D82A-86BF-4AF2-A0F1-F583969369FB}" destId="{4D7E6118-EC6F-48AC-A5E8-036D74C2B4A5}" srcOrd="2" destOrd="0" parTransId="{FA0A1CFE-D4BC-4BC6-A64F-C7D0A7081DBA}" sibTransId="{ACF7EA1C-B621-4223-B921-DB075E79DA38}"/>
    <dgm:cxn modelId="{A242A43B-1D39-481D-83F7-A8085DA769CF}" srcId="{5A8C09E2-CE01-4A96-8E24-F8700BA84414}" destId="{B99DA5C1-5927-42A1-8705-99D7070A181C}" srcOrd="3" destOrd="0" parTransId="{0ED5693D-CA58-4C52-9093-2491A9ABA24F}" sibTransId="{2A1857FB-7DDF-4C48-B604-7E3B9368FA42}"/>
    <dgm:cxn modelId="{34B09021-312E-4824-9910-47574198301B}" srcId="{3BE71137-C092-4000-947A-F72AB1272FD6}" destId="{834769F0-2B81-49B2-9277-BC158AFED1F1}" srcOrd="0" destOrd="0" parTransId="{94C9F68B-5C4F-4322-9039-AE69813F9104}" sibTransId="{EEFFFC06-8FC0-4079-8D94-7CA99F0BE9B7}"/>
    <dgm:cxn modelId="{344941F5-8F29-495A-98D0-092D151A66EA}" type="presOf" srcId="{E3F07611-D02E-4E13-8F63-85DA0E355178}" destId="{85928C29-2FEB-4B44-995A-75D426165540}" srcOrd="0" destOrd="0" presId="urn:microsoft.com/office/officeart/2005/8/layout/lProcess1"/>
    <dgm:cxn modelId="{A48B128D-16E5-4B7B-8A11-9C4B619A3672}" type="presOf" srcId="{06158397-EDFC-44B1-9308-83D142257274}" destId="{949EF0E7-EEFA-40CA-83AD-B583D58AFBDC}" srcOrd="0" destOrd="0" presId="urn:microsoft.com/office/officeart/2005/8/layout/lProcess1"/>
    <dgm:cxn modelId="{65402315-76F1-4D57-BEA5-C7474B872C3F}" srcId="{5A8C09E2-CE01-4A96-8E24-F8700BA84414}" destId="{3BE71137-C092-4000-947A-F72AB1272FD6}" srcOrd="1" destOrd="0" parTransId="{0DE99A1D-A797-4886-B5BF-EC711B17957B}" sibTransId="{D37C4060-F47E-45D8-ABF2-3522F8489944}"/>
    <dgm:cxn modelId="{981FDFE7-8115-48BD-AACF-4D01B92FABFC}" type="presOf" srcId="{3B73A39E-3FC1-4723-9D6E-61D7C0340D2C}" destId="{12488DF9-6591-4735-82F7-EEFCDF83BBC4}" srcOrd="0" destOrd="0" presId="urn:microsoft.com/office/officeart/2005/8/layout/lProcess1"/>
    <dgm:cxn modelId="{1BEA017A-A162-4CE5-865F-B5EDF47AAFFD}" type="presOf" srcId="{CE1EA857-D48D-49A5-94FF-A01ABD99E67E}" destId="{337C8966-DD9F-4C51-9D5C-71E9828ED87F}" srcOrd="0" destOrd="0" presId="urn:microsoft.com/office/officeart/2005/8/layout/lProcess1"/>
    <dgm:cxn modelId="{836E6893-0DDC-4FDF-B164-A8BC7FFA4C69}" srcId="{3BE71137-C092-4000-947A-F72AB1272FD6}" destId="{3B73A39E-3FC1-4723-9D6E-61D7C0340D2C}" srcOrd="2" destOrd="0" parTransId="{D7B4B995-C1EA-4CBC-888C-639C60DE8A90}" sibTransId="{98301DC4-AABB-4535-B5E1-4FA5E833826B}"/>
    <dgm:cxn modelId="{8C22C2F5-2302-4033-8580-9FB9C69B40F6}" type="presOf" srcId="{C7950274-A778-4F94-A0C4-F15B6BAB6AE5}" destId="{B25421CB-56B2-48F7-B301-DBB77C982443}" srcOrd="0" destOrd="0" presId="urn:microsoft.com/office/officeart/2005/8/layout/lProcess1"/>
    <dgm:cxn modelId="{7CCD3718-E7ED-4555-8E7D-F04A0C884E7E}" type="presOf" srcId="{A2C9D82A-86BF-4AF2-A0F1-F583969369FB}" destId="{4FC85316-9FF3-4E9D-BB4D-66609F86A41C}" srcOrd="0" destOrd="0" presId="urn:microsoft.com/office/officeart/2005/8/layout/lProcess1"/>
    <dgm:cxn modelId="{CC47ED58-CE1B-41AA-9574-951D13F3161B}" type="presOf" srcId="{89EA1B5A-665A-4BD9-8626-4533B5F40C7E}" destId="{FAD8F5BF-D5C6-4B5C-9DD8-E36D7472E19C}" srcOrd="0" destOrd="0" presId="urn:microsoft.com/office/officeart/2005/8/layout/lProcess1"/>
    <dgm:cxn modelId="{496AA29E-2AE2-480E-999B-E73FF145ACF3}" srcId="{3BE71137-C092-4000-947A-F72AB1272FD6}" destId="{C7950274-A778-4F94-A0C4-F15B6BAB6AE5}" srcOrd="1" destOrd="0" parTransId="{86AAB809-9A17-4ABA-A5D1-3D922DDB7742}" sibTransId="{382A1E84-930B-47FC-AF42-200F994F48BA}"/>
    <dgm:cxn modelId="{6ACE52F8-3DE0-48D0-93C6-4B9483853590}" type="presOf" srcId="{834769F0-2B81-49B2-9277-BC158AFED1F1}" destId="{07B65E83-5196-433B-87CF-3D6F4886C813}" srcOrd="0" destOrd="0" presId="urn:microsoft.com/office/officeart/2005/8/layout/lProcess1"/>
    <dgm:cxn modelId="{F1327B55-2A0E-4577-B738-DCEF27F6C82A}" srcId="{89EA1B5A-665A-4BD9-8626-4533B5F40C7E}" destId="{F0D79F22-5619-4AD5-A7C9-6FAFDD24AAF2}" srcOrd="2" destOrd="0" parTransId="{6FEC1C28-23E1-4D2E-9FB9-49D9404A28C9}" sibTransId="{226CEADE-BB19-42EA-AB15-4C5B78DDAC2D}"/>
    <dgm:cxn modelId="{709767C6-5F3E-4368-A0CD-512DA68D7447}" type="presOf" srcId="{909CC0EE-BA32-4BBA-B399-803E3395EE6D}" destId="{496C5753-3DC0-4A66-91F8-E70B2D9EBF17}" srcOrd="0" destOrd="0" presId="urn:microsoft.com/office/officeart/2005/8/layout/lProcess1"/>
    <dgm:cxn modelId="{0CAA0D80-DC04-421D-882B-8228D840A06C}" type="presOf" srcId="{EEFFFC06-8FC0-4079-8D94-7CA99F0BE9B7}" destId="{2E5E9794-F96D-49AB-BA01-7C23FBA81C67}" srcOrd="0" destOrd="0" presId="urn:microsoft.com/office/officeart/2005/8/layout/lProcess1"/>
    <dgm:cxn modelId="{85EA7356-9FB9-46A3-8508-E73555795C76}" type="presOf" srcId="{3CF1E511-6D2B-4206-8017-679F69C1C0D4}" destId="{95F79DDD-ADD1-405E-B8F9-93E6DA19D96A}" srcOrd="0" destOrd="0" presId="urn:microsoft.com/office/officeart/2005/8/layout/lProcess1"/>
    <dgm:cxn modelId="{D2F3F208-145D-41D1-946B-5E39E4F2D855}" srcId="{3BE71137-C092-4000-947A-F72AB1272FD6}" destId="{693AFD43-96BF-4F78-B1EA-EC65C3BB66D3}" srcOrd="3" destOrd="0" parTransId="{1A14569F-A223-419C-97E6-F2FC8E39909F}" sibTransId="{247E7490-79C1-46C7-8650-AB59C9BE1B56}"/>
    <dgm:cxn modelId="{5A025146-5EC2-4ACB-AB92-3347BF886673}" type="presOf" srcId="{693AFD43-96BF-4F78-B1EA-EC65C3BB66D3}" destId="{65D93F4F-8C2C-42BC-8435-18C321B8811B}" srcOrd="0" destOrd="0" presId="urn:microsoft.com/office/officeart/2005/8/layout/lProcess1"/>
    <dgm:cxn modelId="{2FAF466F-4FF7-4711-9B0B-B53106D2B09E}" type="presOf" srcId="{49082A20-E21A-4D47-8742-74030E2597AF}" destId="{2A7D2AC2-DD30-4E01-B7DC-7878F6892DCA}" srcOrd="0" destOrd="0" presId="urn:microsoft.com/office/officeart/2005/8/layout/lProcess1"/>
    <dgm:cxn modelId="{D7308D74-A2C6-485C-9CBD-FE077ADA9E31}" type="presOf" srcId="{0140D371-1717-4761-9638-91D4E9B89AEA}" destId="{5B3C6685-214C-4D53-8318-3B06FA93F67A}" srcOrd="0" destOrd="0" presId="urn:microsoft.com/office/officeart/2005/8/layout/lProcess1"/>
    <dgm:cxn modelId="{5D8078BB-8B9F-4F22-92DE-2F89AC903086}" type="presOf" srcId="{492286A3-D286-4A4E-9E18-24BE34E0DF32}" destId="{D6CE686E-9784-4A9F-9D2A-1598D4E380BF}" srcOrd="0" destOrd="0" presId="urn:microsoft.com/office/officeart/2005/8/layout/lProcess1"/>
    <dgm:cxn modelId="{167D65F2-4EF2-42AD-824D-DFF1C323B2D4}" type="presOf" srcId="{3BE71137-C092-4000-947A-F72AB1272FD6}" destId="{71C0B9D2-79BE-433F-BA7C-CC06DF7550FB}" srcOrd="0" destOrd="0" presId="urn:microsoft.com/office/officeart/2005/8/layout/lProcess1"/>
    <dgm:cxn modelId="{B5370BDB-D2E2-48B5-94B3-F3B78F47B635}" type="presOf" srcId="{37909AE5-B390-4BC8-A581-A7AC516E63F5}" destId="{1B2AD6DF-47C3-4721-A84B-CD632BA28112}" srcOrd="0" destOrd="0" presId="urn:microsoft.com/office/officeart/2005/8/layout/lProcess1"/>
    <dgm:cxn modelId="{DA66DE90-FDCE-4B30-9713-778B80BCC78B}" srcId="{89EA1B5A-665A-4BD9-8626-4533B5F40C7E}" destId="{CE1EA857-D48D-49A5-94FF-A01ABD99E67E}" srcOrd="0" destOrd="0" parTransId="{06158397-EDFC-44B1-9308-83D142257274}" sibTransId="{FA17EF69-E20D-4E23-B347-387CE545BE81}"/>
    <dgm:cxn modelId="{35DD408E-596C-4249-824B-BC2BD7D6FD3F}" type="presOf" srcId="{4D7E6118-EC6F-48AC-A5E8-036D74C2B4A5}" destId="{0B03158F-9CDA-47F9-A60F-3F0E71AF7EE5}" srcOrd="0" destOrd="0" presId="urn:microsoft.com/office/officeart/2005/8/layout/lProcess1"/>
    <dgm:cxn modelId="{09BECF65-0BFF-41C5-A1D8-9861ACE862CB}" srcId="{89EA1B5A-665A-4BD9-8626-4533B5F40C7E}" destId="{909CC0EE-BA32-4BBA-B399-803E3395EE6D}" srcOrd="1" destOrd="0" parTransId="{F8B3D339-BC50-4D35-823F-7391E99F633A}" sibTransId="{E87528AD-0B80-4F95-840B-75C66D00327A}"/>
    <dgm:cxn modelId="{8133A71D-324C-4EAF-A5A7-882FCFA23C7F}" type="presOf" srcId="{B99DA5C1-5927-42A1-8705-99D7070A181C}" destId="{2BC5D373-DE7C-4681-9C37-A902AB9771CF}" srcOrd="0" destOrd="0" presId="urn:microsoft.com/office/officeart/2005/8/layout/lProcess1"/>
    <dgm:cxn modelId="{DB967C69-D217-422E-8E61-37ACFA0DEC19}" type="presOf" srcId="{98301DC4-AABB-4535-B5E1-4FA5E833826B}" destId="{DD926FF5-05A6-47F9-9083-A67B1196A14E}" srcOrd="0" destOrd="0" presId="urn:microsoft.com/office/officeart/2005/8/layout/lProcess1"/>
    <dgm:cxn modelId="{EB430DF9-056E-4BD0-9DCF-04279197E040}" type="presOf" srcId="{F784E9CD-6030-4F21-9E21-84F30C9883CD}" destId="{4E333AE0-66FD-4FAD-A198-9301569D0B19}" srcOrd="0" destOrd="0" presId="urn:microsoft.com/office/officeart/2005/8/layout/lProcess1"/>
    <dgm:cxn modelId="{790A007B-F59E-4F68-8F31-67F7330B2C7F}" type="presOf" srcId="{94C9F68B-5C4F-4322-9039-AE69813F9104}" destId="{E3AF71F2-784D-46E4-BEC4-DEC8C4108507}" srcOrd="0" destOrd="0" presId="urn:microsoft.com/office/officeart/2005/8/layout/lProcess1"/>
    <dgm:cxn modelId="{BCDDDEE1-D286-4B4A-9B63-B25B70B4D36E}" type="presOf" srcId="{5A8C09E2-CE01-4A96-8E24-F8700BA84414}" destId="{5E68ADC0-EBF4-41B3-9A91-5459394D57F2}" srcOrd="0" destOrd="0" presId="urn:microsoft.com/office/officeart/2005/8/layout/lProcess1"/>
    <dgm:cxn modelId="{09D91DE1-EABA-4948-B9FD-4012DEF6A114}" srcId="{5A8C09E2-CE01-4A96-8E24-F8700BA84414}" destId="{89EA1B5A-665A-4BD9-8626-4533B5F40C7E}" srcOrd="0" destOrd="0" parTransId="{74DDDF53-500F-4F79-968F-B4AD4DB7CDDA}" sibTransId="{32DAEB31-F208-44E0-B20C-BD232A55E243}"/>
    <dgm:cxn modelId="{EE0B9320-B6F2-4EEC-99CE-7244BB24DEFB}" type="presOf" srcId="{382A1E84-930B-47FC-AF42-200F994F48BA}" destId="{4174992D-0F72-47CE-B28E-4B99565D604C}" srcOrd="0" destOrd="0" presId="urn:microsoft.com/office/officeart/2005/8/layout/lProcess1"/>
    <dgm:cxn modelId="{214106FF-EF32-42EA-AD5A-9860286EE789}" srcId="{B99DA5C1-5927-42A1-8705-99D7070A181C}" destId="{4A679ACB-D697-4539-818E-580C12E708E7}" srcOrd="0" destOrd="0" parTransId="{E3F07611-D02E-4E13-8F63-85DA0E355178}" sibTransId="{492286A3-D286-4A4E-9E18-24BE34E0DF32}"/>
    <dgm:cxn modelId="{CC0E342A-C2C5-45BA-B791-2B7F70BD6572}" type="presOf" srcId="{43A6239A-EBFE-4EFD-ABE9-AAB747499B42}" destId="{AC3780C5-891B-444F-8E08-E80FDB3D5220}" srcOrd="0" destOrd="0" presId="urn:microsoft.com/office/officeart/2005/8/layout/lProcess1"/>
    <dgm:cxn modelId="{672F7423-B783-4424-9F79-16C12CF957C1}" srcId="{5A8C09E2-CE01-4A96-8E24-F8700BA84414}" destId="{A2C9D82A-86BF-4AF2-A0F1-F583969369FB}" srcOrd="2" destOrd="0" parTransId="{AE3F60D9-B734-4BC0-8543-9615500B13BB}" sibTransId="{7FEA2C80-982C-42DF-AFB5-9437F4F179DB}"/>
    <dgm:cxn modelId="{D3B707B9-9634-4DD4-9CBB-2888FB994B07}" srcId="{A2C9D82A-86BF-4AF2-A0F1-F583969369FB}" destId="{49082A20-E21A-4D47-8742-74030E2597AF}" srcOrd="1" destOrd="0" parTransId="{A8577A60-E20C-40C6-B1A2-C326EB80195F}" sibTransId="{0140D371-1717-4761-9638-91D4E9B89AEA}"/>
    <dgm:cxn modelId="{10296691-CDCB-4DD1-8DB0-29267B1574AD}" srcId="{A2C9D82A-86BF-4AF2-A0F1-F583969369FB}" destId="{37909AE5-B390-4BC8-A581-A7AC516E63F5}" srcOrd="0" destOrd="0" parTransId="{F784E9CD-6030-4F21-9E21-84F30C9883CD}" sibTransId="{3CF1E511-6D2B-4206-8017-679F69C1C0D4}"/>
    <dgm:cxn modelId="{BEFF6F80-6ED1-40DC-B6AF-D3AF6A680575}" type="presOf" srcId="{F0D79F22-5619-4AD5-A7C9-6FAFDD24AAF2}" destId="{81EB99AC-626E-42D4-9F11-BCA1F1259CE7}" srcOrd="0" destOrd="0" presId="urn:microsoft.com/office/officeart/2005/8/layout/lProcess1"/>
    <dgm:cxn modelId="{CD5A0CA7-2B17-43B9-8FDD-DCB023EA99DB}" srcId="{B99DA5C1-5927-42A1-8705-99D7070A181C}" destId="{43A6239A-EBFE-4EFD-ABE9-AAB747499B42}" srcOrd="1" destOrd="0" parTransId="{8CFF9589-CC83-4ECC-9AF9-3105571C90F9}" sibTransId="{15E5EC7E-A0DE-445B-8CA1-24C8458F071C}"/>
    <dgm:cxn modelId="{8174EA11-18BE-4697-8899-37BE3351ADD6}" type="presParOf" srcId="{5E68ADC0-EBF4-41B3-9A91-5459394D57F2}" destId="{601EE19E-E297-49FE-B061-4CA526166B74}" srcOrd="0" destOrd="0" presId="urn:microsoft.com/office/officeart/2005/8/layout/lProcess1"/>
    <dgm:cxn modelId="{A1B2E2ED-77FC-489F-A275-822C9D9D971A}" type="presParOf" srcId="{601EE19E-E297-49FE-B061-4CA526166B74}" destId="{FAD8F5BF-D5C6-4B5C-9DD8-E36D7472E19C}" srcOrd="0" destOrd="0" presId="urn:microsoft.com/office/officeart/2005/8/layout/lProcess1"/>
    <dgm:cxn modelId="{8712C850-D436-480C-A557-73FAEB1349BC}" type="presParOf" srcId="{601EE19E-E297-49FE-B061-4CA526166B74}" destId="{949EF0E7-EEFA-40CA-83AD-B583D58AFBDC}" srcOrd="1" destOrd="0" presId="urn:microsoft.com/office/officeart/2005/8/layout/lProcess1"/>
    <dgm:cxn modelId="{8365E97C-BFE9-4AC7-92A2-153B15A4F365}" type="presParOf" srcId="{601EE19E-E297-49FE-B061-4CA526166B74}" destId="{337C8966-DD9F-4C51-9D5C-71E9828ED87F}" srcOrd="2" destOrd="0" presId="urn:microsoft.com/office/officeart/2005/8/layout/lProcess1"/>
    <dgm:cxn modelId="{8E0F1D7C-9C41-4B6A-B139-35D77005A2E8}" type="presParOf" srcId="{601EE19E-E297-49FE-B061-4CA526166B74}" destId="{5CDA1238-6504-4E43-ACC0-E193E3E6BFD5}" srcOrd="3" destOrd="0" presId="urn:microsoft.com/office/officeart/2005/8/layout/lProcess1"/>
    <dgm:cxn modelId="{8646AE10-A255-4BA3-B509-01446F0CEB62}" type="presParOf" srcId="{601EE19E-E297-49FE-B061-4CA526166B74}" destId="{496C5753-3DC0-4A66-91F8-E70B2D9EBF17}" srcOrd="4" destOrd="0" presId="urn:microsoft.com/office/officeart/2005/8/layout/lProcess1"/>
    <dgm:cxn modelId="{A1A7D826-A2DD-4E54-9788-986A0FBFC7A4}" type="presParOf" srcId="{601EE19E-E297-49FE-B061-4CA526166B74}" destId="{0297709C-7F55-47ED-AB50-39D0C9A084A0}" srcOrd="5" destOrd="0" presId="urn:microsoft.com/office/officeart/2005/8/layout/lProcess1"/>
    <dgm:cxn modelId="{B799C7E0-53AA-4C25-849C-DB65F6CB9BD8}" type="presParOf" srcId="{601EE19E-E297-49FE-B061-4CA526166B74}" destId="{81EB99AC-626E-42D4-9F11-BCA1F1259CE7}" srcOrd="6" destOrd="0" presId="urn:microsoft.com/office/officeart/2005/8/layout/lProcess1"/>
    <dgm:cxn modelId="{A0B53914-5405-4797-B62E-163932BFC157}" type="presParOf" srcId="{5E68ADC0-EBF4-41B3-9A91-5459394D57F2}" destId="{C6655A2C-BCB4-4A78-84E7-E638D4AA9054}" srcOrd="1" destOrd="0" presId="urn:microsoft.com/office/officeart/2005/8/layout/lProcess1"/>
    <dgm:cxn modelId="{9328FD54-2175-4A44-B348-8E69BD3FBD5D}" type="presParOf" srcId="{5E68ADC0-EBF4-41B3-9A91-5459394D57F2}" destId="{C16D3028-3EED-4230-99E7-E645236DCE2F}" srcOrd="2" destOrd="0" presId="urn:microsoft.com/office/officeart/2005/8/layout/lProcess1"/>
    <dgm:cxn modelId="{2861AF38-ED1B-4A2A-BA17-6EB5515BB4D0}" type="presParOf" srcId="{C16D3028-3EED-4230-99E7-E645236DCE2F}" destId="{71C0B9D2-79BE-433F-BA7C-CC06DF7550FB}" srcOrd="0" destOrd="0" presId="urn:microsoft.com/office/officeart/2005/8/layout/lProcess1"/>
    <dgm:cxn modelId="{4870E5BB-973C-40E7-AB68-0C13E6E7A4AD}" type="presParOf" srcId="{C16D3028-3EED-4230-99E7-E645236DCE2F}" destId="{E3AF71F2-784D-46E4-BEC4-DEC8C4108507}" srcOrd="1" destOrd="0" presId="urn:microsoft.com/office/officeart/2005/8/layout/lProcess1"/>
    <dgm:cxn modelId="{0CCC1774-237C-4C8E-8032-3077A7115587}" type="presParOf" srcId="{C16D3028-3EED-4230-99E7-E645236DCE2F}" destId="{07B65E83-5196-433B-87CF-3D6F4886C813}" srcOrd="2" destOrd="0" presId="urn:microsoft.com/office/officeart/2005/8/layout/lProcess1"/>
    <dgm:cxn modelId="{70ED1D55-09E0-47A6-BE7B-23B5C595EC66}" type="presParOf" srcId="{C16D3028-3EED-4230-99E7-E645236DCE2F}" destId="{2E5E9794-F96D-49AB-BA01-7C23FBA81C67}" srcOrd="3" destOrd="0" presId="urn:microsoft.com/office/officeart/2005/8/layout/lProcess1"/>
    <dgm:cxn modelId="{7D2E9A36-2797-408E-AB57-39A6B68F879D}" type="presParOf" srcId="{C16D3028-3EED-4230-99E7-E645236DCE2F}" destId="{B25421CB-56B2-48F7-B301-DBB77C982443}" srcOrd="4" destOrd="0" presId="urn:microsoft.com/office/officeart/2005/8/layout/lProcess1"/>
    <dgm:cxn modelId="{E917D028-8D2A-4FCD-9FE4-AC6C10405442}" type="presParOf" srcId="{C16D3028-3EED-4230-99E7-E645236DCE2F}" destId="{4174992D-0F72-47CE-B28E-4B99565D604C}" srcOrd="5" destOrd="0" presId="urn:microsoft.com/office/officeart/2005/8/layout/lProcess1"/>
    <dgm:cxn modelId="{77091D87-BD37-4C72-965F-C101885D27C7}" type="presParOf" srcId="{C16D3028-3EED-4230-99E7-E645236DCE2F}" destId="{12488DF9-6591-4735-82F7-EEFCDF83BBC4}" srcOrd="6" destOrd="0" presId="urn:microsoft.com/office/officeart/2005/8/layout/lProcess1"/>
    <dgm:cxn modelId="{757C90DA-D773-4054-9FB1-C17B41FB7076}" type="presParOf" srcId="{C16D3028-3EED-4230-99E7-E645236DCE2F}" destId="{DD926FF5-05A6-47F9-9083-A67B1196A14E}" srcOrd="7" destOrd="0" presId="urn:microsoft.com/office/officeart/2005/8/layout/lProcess1"/>
    <dgm:cxn modelId="{488D0C7D-2CAA-4D2E-BB8C-2A5A309037C7}" type="presParOf" srcId="{C16D3028-3EED-4230-99E7-E645236DCE2F}" destId="{65D93F4F-8C2C-42BC-8435-18C321B8811B}" srcOrd="8" destOrd="0" presId="urn:microsoft.com/office/officeart/2005/8/layout/lProcess1"/>
    <dgm:cxn modelId="{AF2108C9-2475-4685-B6E4-33B6D3ED7747}" type="presParOf" srcId="{5E68ADC0-EBF4-41B3-9A91-5459394D57F2}" destId="{C96804FD-EBBC-4886-8255-14EB3701D4D4}" srcOrd="3" destOrd="0" presId="urn:microsoft.com/office/officeart/2005/8/layout/lProcess1"/>
    <dgm:cxn modelId="{28359842-9773-4C8F-8AD0-0644872CF236}" type="presParOf" srcId="{5E68ADC0-EBF4-41B3-9A91-5459394D57F2}" destId="{0F055D00-B194-4340-AEE9-1EEA29D4AEE0}" srcOrd="4" destOrd="0" presId="urn:microsoft.com/office/officeart/2005/8/layout/lProcess1"/>
    <dgm:cxn modelId="{8EE32F85-9665-49A2-9EB1-2B0F12956387}" type="presParOf" srcId="{0F055D00-B194-4340-AEE9-1EEA29D4AEE0}" destId="{4FC85316-9FF3-4E9D-BB4D-66609F86A41C}" srcOrd="0" destOrd="0" presId="urn:microsoft.com/office/officeart/2005/8/layout/lProcess1"/>
    <dgm:cxn modelId="{F56A9E7D-FB9E-4DAE-BE22-C2388B00D780}" type="presParOf" srcId="{0F055D00-B194-4340-AEE9-1EEA29D4AEE0}" destId="{4E333AE0-66FD-4FAD-A198-9301569D0B19}" srcOrd="1" destOrd="0" presId="urn:microsoft.com/office/officeart/2005/8/layout/lProcess1"/>
    <dgm:cxn modelId="{16348A11-38CC-4FD4-A008-A01F6E221DF8}" type="presParOf" srcId="{0F055D00-B194-4340-AEE9-1EEA29D4AEE0}" destId="{1B2AD6DF-47C3-4721-A84B-CD632BA28112}" srcOrd="2" destOrd="0" presId="urn:microsoft.com/office/officeart/2005/8/layout/lProcess1"/>
    <dgm:cxn modelId="{311B6EB5-4587-4B5B-B961-599F446A8E88}" type="presParOf" srcId="{0F055D00-B194-4340-AEE9-1EEA29D4AEE0}" destId="{95F79DDD-ADD1-405E-B8F9-93E6DA19D96A}" srcOrd="3" destOrd="0" presId="urn:microsoft.com/office/officeart/2005/8/layout/lProcess1"/>
    <dgm:cxn modelId="{53C7D08C-E1D5-4E6F-A6AA-E7C7CBF843B6}" type="presParOf" srcId="{0F055D00-B194-4340-AEE9-1EEA29D4AEE0}" destId="{2A7D2AC2-DD30-4E01-B7DC-7878F6892DCA}" srcOrd="4" destOrd="0" presId="urn:microsoft.com/office/officeart/2005/8/layout/lProcess1"/>
    <dgm:cxn modelId="{378CCDC3-D5E4-4D52-BBFB-370A9DFB7679}" type="presParOf" srcId="{0F055D00-B194-4340-AEE9-1EEA29D4AEE0}" destId="{5B3C6685-214C-4D53-8318-3B06FA93F67A}" srcOrd="5" destOrd="0" presId="urn:microsoft.com/office/officeart/2005/8/layout/lProcess1"/>
    <dgm:cxn modelId="{A57E6C5C-37EC-4B6C-88AA-2B7A58B78863}" type="presParOf" srcId="{0F055D00-B194-4340-AEE9-1EEA29D4AEE0}" destId="{0B03158F-9CDA-47F9-A60F-3F0E71AF7EE5}" srcOrd="6" destOrd="0" presId="urn:microsoft.com/office/officeart/2005/8/layout/lProcess1"/>
    <dgm:cxn modelId="{37AE3C02-1426-4360-A9F2-ADA72494E59F}" type="presParOf" srcId="{5E68ADC0-EBF4-41B3-9A91-5459394D57F2}" destId="{ED54AFB3-6852-43E4-9EF4-B89F50D97F6F}" srcOrd="5" destOrd="0" presId="urn:microsoft.com/office/officeart/2005/8/layout/lProcess1"/>
    <dgm:cxn modelId="{5409C88D-C1B6-47B2-925D-930800A9E487}" type="presParOf" srcId="{5E68ADC0-EBF4-41B3-9A91-5459394D57F2}" destId="{B17741AB-8AC3-4829-B4F7-24642AD8E5CF}" srcOrd="6" destOrd="0" presId="urn:microsoft.com/office/officeart/2005/8/layout/lProcess1"/>
    <dgm:cxn modelId="{A1C38574-FD82-41EB-852D-8480D9B91192}" type="presParOf" srcId="{B17741AB-8AC3-4829-B4F7-24642AD8E5CF}" destId="{2BC5D373-DE7C-4681-9C37-A902AB9771CF}" srcOrd="0" destOrd="0" presId="urn:microsoft.com/office/officeart/2005/8/layout/lProcess1"/>
    <dgm:cxn modelId="{92DD3A62-3B0E-49E0-9662-19314BDB8ECE}" type="presParOf" srcId="{B17741AB-8AC3-4829-B4F7-24642AD8E5CF}" destId="{85928C29-2FEB-4B44-995A-75D426165540}" srcOrd="1" destOrd="0" presId="urn:microsoft.com/office/officeart/2005/8/layout/lProcess1"/>
    <dgm:cxn modelId="{91EAA121-01EF-4681-AE00-CC6A34EAE40D}" type="presParOf" srcId="{B17741AB-8AC3-4829-B4F7-24642AD8E5CF}" destId="{39945C1A-9A62-492E-A37C-5E5335D73EC6}" srcOrd="2" destOrd="0" presId="urn:microsoft.com/office/officeart/2005/8/layout/lProcess1"/>
    <dgm:cxn modelId="{7A5B3D69-C499-4646-A2F2-2CB215370F04}" type="presParOf" srcId="{B17741AB-8AC3-4829-B4F7-24642AD8E5CF}" destId="{D6CE686E-9784-4A9F-9D2A-1598D4E380BF}" srcOrd="3" destOrd="0" presId="urn:microsoft.com/office/officeart/2005/8/layout/lProcess1"/>
    <dgm:cxn modelId="{3145FAF2-C5E2-4FD5-9ABD-372E725D5744}" type="presParOf" srcId="{B17741AB-8AC3-4829-B4F7-24642AD8E5CF}" destId="{AC3780C5-891B-444F-8E08-E80FDB3D5220}" srcOrd="4" destOrd="0" presId="urn:microsoft.com/office/officeart/2005/8/layout/l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DAF8EE-0C08-48F9-95A4-9692086A2B4E}" type="doc">
      <dgm:prSet loTypeId="urn:microsoft.com/office/officeart/2005/8/layout/list1" loCatId="list" qsTypeId="urn:microsoft.com/office/officeart/2005/8/quickstyle/simple5" qsCatId="simple" csTypeId="urn:microsoft.com/office/officeart/2005/8/colors/accent3_2" csCatId="accent3" phldr="1"/>
      <dgm:spPr/>
      <dgm:t>
        <a:bodyPr/>
        <a:lstStyle/>
        <a:p>
          <a:endParaRPr lang="en-IN"/>
        </a:p>
      </dgm:t>
    </dgm:pt>
    <dgm:pt modelId="{337AFBE7-82B9-485F-BBDC-5FD01B5A3F12}">
      <dgm:prSet phldrT="[Text]"/>
      <dgm:spPr/>
      <dgm:t>
        <a:bodyPr/>
        <a:lstStyle/>
        <a:p>
          <a:r>
            <a:rPr lang="en-US" b="1" smtClean="0">
              <a:latin typeface="Times New Roman" panose="02020603050405020304" pitchFamily="18" charset="0"/>
              <a:cs typeface="Times New Roman" panose="02020603050405020304" pitchFamily="18" charset="0"/>
            </a:rPr>
            <a:t>Product Owner</a:t>
          </a:r>
          <a:endParaRPr lang="en-IN" b="1" dirty="0">
            <a:latin typeface="Times New Roman" panose="02020603050405020304" pitchFamily="18" charset="0"/>
            <a:cs typeface="Times New Roman" panose="02020603050405020304" pitchFamily="18" charset="0"/>
          </a:endParaRPr>
        </a:p>
      </dgm:t>
    </dgm:pt>
    <dgm:pt modelId="{684674F5-BB2D-4BF7-9288-5C59332C0FFC}" cxnId="{85A9A542-CD27-4B72-AC36-DE97452EF99A}" type="parTrans">
      <dgm:prSet/>
      <dgm:spPr/>
      <dgm:t>
        <a:bodyPr/>
        <a:lstStyle/>
        <a:p>
          <a:endParaRPr lang="en-IN">
            <a:latin typeface="Times New Roman" panose="02020603050405020304" pitchFamily="18" charset="0"/>
            <a:cs typeface="Times New Roman" panose="02020603050405020304" pitchFamily="18" charset="0"/>
          </a:endParaRPr>
        </a:p>
      </dgm:t>
    </dgm:pt>
    <dgm:pt modelId="{AFCF88E1-B902-42B1-900E-0CC45AEB6022}" cxnId="{85A9A542-CD27-4B72-AC36-DE97452EF99A}" type="sibTrans">
      <dgm:prSet/>
      <dgm:spPr/>
      <dgm:t>
        <a:bodyPr/>
        <a:lstStyle/>
        <a:p>
          <a:endParaRPr lang="en-IN">
            <a:latin typeface="Times New Roman" panose="02020603050405020304" pitchFamily="18" charset="0"/>
            <a:cs typeface="Times New Roman" panose="02020603050405020304" pitchFamily="18" charset="0"/>
          </a:endParaRPr>
        </a:p>
      </dgm:t>
    </dgm:pt>
    <dgm:pt modelId="{998AF4C8-F892-45E9-A5CD-34F3971DDF79}">
      <dgm:prSet phldrT="[Text]"/>
      <dgm:spPr/>
      <dgm:t>
        <a:bodyPr/>
        <a:lstStyle/>
        <a:p>
          <a:pPr algn="just"/>
          <a:r>
            <a:rPr lang="en-US" b="1" dirty="0">
              <a:latin typeface="Times New Roman" panose="02020603050405020304" pitchFamily="18" charset="0"/>
              <a:cs typeface="Times New Roman" panose="02020603050405020304" pitchFamily="18" charset="0"/>
            </a:rPr>
            <a:t>Represents the Business side of the </a:t>
          </a:r>
          <a:r>
            <a:rPr lang="en-US" b="1" dirty="0" smtClean="0">
              <a:latin typeface="Times New Roman" panose="02020603050405020304" pitchFamily="18" charset="0"/>
              <a:cs typeface="Times New Roman" panose="02020603050405020304" pitchFamily="18" charset="0"/>
            </a:rPr>
            <a:t>Product / Software </a:t>
          </a:r>
          <a:r>
            <a:rPr lang="en-US" b="1" dirty="0">
              <a:latin typeface="Times New Roman" panose="02020603050405020304" pitchFamily="18" charset="0"/>
              <a:cs typeface="Times New Roman" panose="02020603050405020304" pitchFamily="18" charset="0"/>
            </a:rPr>
            <a:t>Development</a:t>
          </a:r>
          <a:endParaRPr lang="en-IN" b="1" dirty="0">
            <a:latin typeface="Times New Roman" panose="02020603050405020304" pitchFamily="18" charset="0"/>
            <a:cs typeface="Times New Roman" panose="02020603050405020304" pitchFamily="18" charset="0"/>
          </a:endParaRPr>
        </a:p>
      </dgm:t>
    </dgm:pt>
    <dgm:pt modelId="{A12FE2DB-F888-4CA1-8CE6-216ADC71BAF9}" cxnId="{029BE7D8-F378-485B-9D47-7C095C9B75AF}" type="parTrans">
      <dgm:prSet/>
      <dgm:spPr/>
      <dgm:t>
        <a:bodyPr/>
        <a:lstStyle/>
        <a:p>
          <a:endParaRPr lang="en-IN">
            <a:latin typeface="Times New Roman" panose="02020603050405020304" pitchFamily="18" charset="0"/>
            <a:cs typeface="Times New Roman" panose="02020603050405020304" pitchFamily="18" charset="0"/>
          </a:endParaRPr>
        </a:p>
      </dgm:t>
    </dgm:pt>
    <dgm:pt modelId="{DB1F9EB7-E89C-4153-8116-4B1B90DC603C}" cxnId="{029BE7D8-F378-485B-9D47-7C095C9B75AF}" type="sibTrans">
      <dgm:prSet/>
      <dgm:spPr/>
      <dgm:t>
        <a:bodyPr/>
        <a:lstStyle/>
        <a:p>
          <a:endParaRPr lang="en-IN">
            <a:latin typeface="Times New Roman" panose="02020603050405020304" pitchFamily="18" charset="0"/>
            <a:cs typeface="Times New Roman" panose="02020603050405020304" pitchFamily="18" charset="0"/>
          </a:endParaRPr>
        </a:p>
      </dgm:t>
    </dgm:pt>
    <dgm:pt modelId="{52B64266-992D-4C30-BF45-7C84DDC5A842}">
      <dgm:prSet phldrT="[Text]"/>
      <dgm:spPr/>
      <dgm:t>
        <a:bodyPr/>
        <a:lstStyle/>
        <a:p>
          <a:r>
            <a:rPr lang="en-US" b="1" smtClean="0">
              <a:latin typeface="Times New Roman" panose="02020603050405020304" pitchFamily="18" charset="0"/>
              <a:cs typeface="Times New Roman" panose="02020603050405020304" pitchFamily="18" charset="0"/>
            </a:rPr>
            <a:t>Scrum Master</a:t>
          </a:r>
          <a:endParaRPr lang="en-IN" b="1" dirty="0">
            <a:latin typeface="Times New Roman" panose="02020603050405020304" pitchFamily="18" charset="0"/>
            <a:cs typeface="Times New Roman" panose="02020603050405020304" pitchFamily="18" charset="0"/>
          </a:endParaRPr>
        </a:p>
      </dgm:t>
    </dgm:pt>
    <dgm:pt modelId="{08F50D57-9CE3-4D91-9CB9-8810A2C19C57}" cxnId="{9113DADC-3C65-49BE-805E-B7F24D4377AC}" type="parTrans">
      <dgm:prSet/>
      <dgm:spPr/>
      <dgm:t>
        <a:bodyPr/>
        <a:lstStyle/>
        <a:p>
          <a:endParaRPr lang="en-IN">
            <a:latin typeface="Times New Roman" panose="02020603050405020304" pitchFamily="18" charset="0"/>
            <a:cs typeface="Times New Roman" panose="02020603050405020304" pitchFamily="18" charset="0"/>
          </a:endParaRPr>
        </a:p>
      </dgm:t>
    </dgm:pt>
    <dgm:pt modelId="{DE62FFDB-AF0A-44F6-9CBC-BE8BC5D9D812}" cxnId="{9113DADC-3C65-49BE-805E-B7F24D4377AC}" type="sibTrans">
      <dgm:prSet/>
      <dgm:spPr/>
      <dgm:t>
        <a:bodyPr/>
        <a:lstStyle/>
        <a:p>
          <a:endParaRPr lang="en-IN">
            <a:latin typeface="Times New Roman" panose="02020603050405020304" pitchFamily="18" charset="0"/>
            <a:cs typeface="Times New Roman" panose="02020603050405020304" pitchFamily="18" charset="0"/>
          </a:endParaRPr>
        </a:p>
      </dgm:t>
    </dgm:pt>
    <dgm:pt modelId="{D3E018CA-E700-4991-BEF7-C40ED7323A3D}">
      <dgm:prSet phldrT="[Text]"/>
      <dgm:spPr/>
      <dgm:t>
        <a:bodyPr/>
        <a:lstStyle/>
        <a:p>
          <a:pPr algn="just"/>
          <a:r>
            <a:rPr lang="en-US" b="1" dirty="0">
              <a:latin typeface="Times New Roman" panose="02020603050405020304" pitchFamily="18" charset="0"/>
              <a:cs typeface="Times New Roman" panose="02020603050405020304" pitchFamily="18" charset="0"/>
            </a:rPr>
            <a:t>Represents the People side of the Product/Software Development</a:t>
          </a:r>
          <a:endParaRPr lang="en-IN" b="1" dirty="0">
            <a:latin typeface="Times New Roman" panose="02020603050405020304" pitchFamily="18" charset="0"/>
            <a:cs typeface="Times New Roman" panose="02020603050405020304" pitchFamily="18" charset="0"/>
          </a:endParaRPr>
        </a:p>
      </dgm:t>
    </dgm:pt>
    <dgm:pt modelId="{4D287FBB-79E6-417A-8DE3-793130C04CCE}" cxnId="{FA6CD828-F9DC-4B78-91D1-80D3E26FB1B8}" type="parTrans">
      <dgm:prSet/>
      <dgm:spPr/>
      <dgm:t>
        <a:bodyPr/>
        <a:lstStyle/>
        <a:p>
          <a:endParaRPr lang="en-IN">
            <a:latin typeface="Times New Roman" panose="02020603050405020304" pitchFamily="18" charset="0"/>
            <a:cs typeface="Times New Roman" panose="02020603050405020304" pitchFamily="18" charset="0"/>
          </a:endParaRPr>
        </a:p>
      </dgm:t>
    </dgm:pt>
    <dgm:pt modelId="{4ECAC3F0-A34C-4741-BEF2-3414F007D1DD}" cxnId="{FA6CD828-F9DC-4B78-91D1-80D3E26FB1B8}" type="sibTrans">
      <dgm:prSet/>
      <dgm:spPr/>
      <dgm:t>
        <a:bodyPr/>
        <a:lstStyle/>
        <a:p>
          <a:endParaRPr lang="en-IN">
            <a:latin typeface="Times New Roman" panose="02020603050405020304" pitchFamily="18" charset="0"/>
            <a:cs typeface="Times New Roman" panose="02020603050405020304" pitchFamily="18" charset="0"/>
          </a:endParaRPr>
        </a:p>
      </dgm:t>
    </dgm:pt>
    <dgm:pt modelId="{FFAD97F7-E887-42D6-97FB-9ACA6C6522CB}">
      <dgm:prSet phldrT="[Text]"/>
      <dgm:spPr/>
      <dgm:t>
        <a:bodyPr/>
        <a:lstStyle/>
        <a:p>
          <a:pPr algn="just"/>
          <a:r>
            <a:rPr lang="en-US" b="1" smtClean="0">
              <a:latin typeface="Times New Roman" panose="02020603050405020304" pitchFamily="18" charset="0"/>
              <a:cs typeface="Times New Roman" panose="02020603050405020304" pitchFamily="18" charset="0"/>
            </a:rPr>
            <a:t>Development Team</a:t>
          </a:r>
          <a:endParaRPr lang="en-IN" b="1" dirty="0">
            <a:latin typeface="Times New Roman" panose="02020603050405020304" pitchFamily="18" charset="0"/>
            <a:cs typeface="Times New Roman" panose="02020603050405020304" pitchFamily="18" charset="0"/>
          </a:endParaRPr>
        </a:p>
      </dgm:t>
    </dgm:pt>
    <dgm:pt modelId="{8BD1F533-8A6D-4FA7-B6C1-F56924304019}" cxnId="{C4ECEE12-613A-4B89-A900-C68CDB88FD98}" type="parTrans">
      <dgm:prSet/>
      <dgm:spPr/>
      <dgm:t>
        <a:bodyPr/>
        <a:lstStyle/>
        <a:p>
          <a:endParaRPr lang="en-IN">
            <a:latin typeface="Times New Roman" panose="02020603050405020304" pitchFamily="18" charset="0"/>
            <a:cs typeface="Times New Roman" panose="02020603050405020304" pitchFamily="18" charset="0"/>
          </a:endParaRPr>
        </a:p>
      </dgm:t>
    </dgm:pt>
    <dgm:pt modelId="{1C7FBCAE-9EBB-46CD-A927-F154B7221972}" cxnId="{C4ECEE12-613A-4B89-A900-C68CDB88FD98}" type="sibTrans">
      <dgm:prSet/>
      <dgm:spPr/>
      <dgm:t>
        <a:bodyPr/>
        <a:lstStyle/>
        <a:p>
          <a:endParaRPr lang="en-IN">
            <a:latin typeface="Times New Roman" panose="02020603050405020304" pitchFamily="18" charset="0"/>
            <a:cs typeface="Times New Roman" panose="02020603050405020304" pitchFamily="18" charset="0"/>
          </a:endParaRPr>
        </a:p>
      </dgm:t>
    </dgm:pt>
    <dgm:pt modelId="{E52D1D82-EAA8-4755-A85A-2F10041DE0E2}">
      <dgm:prSet phldrT="[Text]"/>
      <dgm:spPr/>
      <dgm:t>
        <a:bodyPr/>
        <a:lstStyle/>
        <a:p>
          <a:r>
            <a:rPr lang="en-US" b="1" dirty="0">
              <a:latin typeface="Times New Roman" panose="02020603050405020304" pitchFamily="18" charset="0"/>
              <a:cs typeface="Times New Roman" panose="02020603050405020304" pitchFamily="18" charset="0"/>
            </a:rPr>
            <a:t>Represents the Technology side of the Product/Software Development</a:t>
          </a:r>
          <a:endParaRPr lang="en-IN" b="1" dirty="0">
            <a:latin typeface="Times New Roman" panose="02020603050405020304" pitchFamily="18" charset="0"/>
            <a:cs typeface="Times New Roman" panose="02020603050405020304" pitchFamily="18" charset="0"/>
          </a:endParaRPr>
        </a:p>
      </dgm:t>
    </dgm:pt>
    <dgm:pt modelId="{16F77804-B671-4201-941F-1BB16C48A61A}" cxnId="{D38BAB6F-7BE9-45AC-963C-D38807F45E0B}" type="parTrans">
      <dgm:prSet/>
      <dgm:spPr/>
      <dgm:t>
        <a:bodyPr/>
        <a:lstStyle/>
        <a:p>
          <a:endParaRPr lang="en-IN">
            <a:latin typeface="Times New Roman" panose="02020603050405020304" pitchFamily="18" charset="0"/>
            <a:cs typeface="Times New Roman" panose="02020603050405020304" pitchFamily="18" charset="0"/>
          </a:endParaRPr>
        </a:p>
      </dgm:t>
    </dgm:pt>
    <dgm:pt modelId="{D6389245-9FEB-4A8D-9699-BD4EF790DC01}" cxnId="{D38BAB6F-7BE9-45AC-963C-D38807F45E0B}" type="sibTrans">
      <dgm:prSet/>
      <dgm:spPr/>
      <dgm:t>
        <a:bodyPr/>
        <a:lstStyle/>
        <a:p>
          <a:endParaRPr lang="en-IN">
            <a:latin typeface="Times New Roman" panose="02020603050405020304" pitchFamily="18" charset="0"/>
            <a:cs typeface="Times New Roman" panose="02020603050405020304" pitchFamily="18" charset="0"/>
          </a:endParaRPr>
        </a:p>
      </dgm:t>
    </dgm:pt>
    <dgm:pt modelId="{71C11024-F834-44F8-9F7F-1303F5374951}" type="pres">
      <dgm:prSet presAssocID="{C2DAF8EE-0C08-48F9-95A4-9692086A2B4E}" presName="linear" presStyleCnt="0">
        <dgm:presLayoutVars>
          <dgm:dir/>
          <dgm:animLvl val="lvl"/>
          <dgm:resizeHandles val="exact"/>
        </dgm:presLayoutVars>
      </dgm:prSet>
      <dgm:spPr/>
      <dgm:t>
        <a:bodyPr/>
        <a:lstStyle/>
        <a:p>
          <a:endParaRPr lang="en-US"/>
        </a:p>
      </dgm:t>
    </dgm:pt>
    <dgm:pt modelId="{9D7C4CEC-8487-434A-B3B7-2614B3614715}" type="pres">
      <dgm:prSet presAssocID="{337AFBE7-82B9-485F-BBDC-5FD01B5A3F12}" presName="parentLin" presStyleCnt="0"/>
      <dgm:spPr/>
      <dgm:t>
        <a:bodyPr/>
        <a:lstStyle/>
        <a:p>
          <a:endParaRPr lang="en-US"/>
        </a:p>
      </dgm:t>
    </dgm:pt>
    <dgm:pt modelId="{627964DE-FBE8-4231-ADF2-6D21F26C907C}" type="pres">
      <dgm:prSet presAssocID="{337AFBE7-82B9-485F-BBDC-5FD01B5A3F12}" presName="parentLeftMargin" presStyleLbl="node1" presStyleIdx="0" presStyleCnt="3"/>
      <dgm:spPr/>
      <dgm:t>
        <a:bodyPr/>
        <a:lstStyle/>
        <a:p>
          <a:endParaRPr lang="en-US"/>
        </a:p>
      </dgm:t>
    </dgm:pt>
    <dgm:pt modelId="{AEEF7504-A47E-4D89-9A58-EE50A7BA43EA}" type="pres">
      <dgm:prSet presAssocID="{337AFBE7-82B9-485F-BBDC-5FD01B5A3F12}" presName="parentText" presStyleLbl="node1" presStyleIdx="0" presStyleCnt="3">
        <dgm:presLayoutVars>
          <dgm:chMax val="0"/>
          <dgm:bulletEnabled val="1"/>
        </dgm:presLayoutVars>
      </dgm:prSet>
      <dgm:spPr/>
      <dgm:t>
        <a:bodyPr/>
        <a:lstStyle/>
        <a:p>
          <a:endParaRPr lang="en-US"/>
        </a:p>
      </dgm:t>
    </dgm:pt>
    <dgm:pt modelId="{47731E68-9750-4DDC-877C-89FCB44A3BEC}" type="pres">
      <dgm:prSet presAssocID="{337AFBE7-82B9-485F-BBDC-5FD01B5A3F12}" presName="negativeSpace" presStyleCnt="0"/>
      <dgm:spPr/>
      <dgm:t>
        <a:bodyPr/>
        <a:lstStyle/>
        <a:p>
          <a:endParaRPr lang="en-US"/>
        </a:p>
      </dgm:t>
    </dgm:pt>
    <dgm:pt modelId="{992A71E3-9BC3-499D-B75B-2FF097237CB0}" type="pres">
      <dgm:prSet presAssocID="{337AFBE7-82B9-485F-BBDC-5FD01B5A3F12}" presName="childText" presStyleLbl="conFgAcc1" presStyleIdx="0" presStyleCnt="3">
        <dgm:presLayoutVars>
          <dgm:bulletEnabled val="1"/>
        </dgm:presLayoutVars>
      </dgm:prSet>
      <dgm:spPr/>
      <dgm:t>
        <a:bodyPr/>
        <a:lstStyle/>
        <a:p>
          <a:endParaRPr lang="en-US"/>
        </a:p>
      </dgm:t>
    </dgm:pt>
    <dgm:pt modelId="{A96414A5-FBBA-41A3-9820-F16FC822FFF0}" type="pres">
      <dgm:prSet presAssocID="{AFCF88E1-B902-42B1-900E-0CC45AEB6022}" presName="spaceBetweenRectangles" presStyleCnt="0"/>
      <dgm:spPr/>
      <dgm:t>
        <a:bodyPr/>
        <a:lstStyle/>
        <a:p>
          <a:endParaRPr lang="en-US"/>
        </a:p>
      </dgm:t>
    </dgm:pt>
    <dgm:pt modelId="{ED850195-730F-4C8C-819B-EDCAD34CD15F}" type="pres">
      <dgm:prSet presAssocID="{52B64266-992D-4C30-BF45-7C84DDC5A842}" presName="parentLin" presStyleCnt="0"/>
      <dgm:spPr/>
      <dgm:t>
        <a:bodyPr/>
        <a:lstStyle/>
        <a:p>
          <a:endParaRPr lang="en-US"/>
        </a:p>
      </dgm:t>
    </dgm:pt>
    <dgm:pt modelId="{DA4237B0-AB2C-49A3-BE58-E1270D6F8964}" type="pres">
      <dgm:prSet presAssocID="{52B64266-992D-4C30-BF45-7C84DDC5A842}" presName="parentLeftMargin" presStyleLbl="node1" presStyleIdx="0" presStyleCnt="3"/>
      <dgm:spPr/>
      <dgm:t>
        <a:bodyPr/>
        <a:lstStyle/>
        <a:p>
          <a:endParaRPr lang="en-US"/>
        </a:p>
      </dgm:t>
    </dgm:pt>
    <dgm:pt modelId="{3BB64AAD-1889-481E-A950-0C7B85DCFB02}" type="pres">
      <dgm:prSet presAssocID="{52B64266-992D-4C30-BF45-7C84DDC5A842}" presName="parentText" presStyleLbl="node1" presStyleIdx="1" presStyleCnt="3">
        <dgm:presLayoutVars>
          <dgm:chMax val="0"/>
          <dgm:bulletEnabled val="1"/>
        </dgm:presLayoutVars>
      </dgm:prSet>
      <dgm:spPr/>
      <dgm:t>
        <a:bodyPr/>
        <a:lstStyle/>
        <a:p>
          <a:endParaRPr lang="en-US"/>
        </a:p>
      </dgm:t>
    </dgm:pt>
    <dgm:pt modelId="{1559AB29-F08F-41DC-A80D-C32FB15311CA}" type="pres">
      <dgm:prSet presAssocID="{52B64266-992D-4C30-BF45-7C84DDC5A842}" presName="negativeSpace" presStyleCnt="0"/>
      <dgm:spPr/>
      <dgm:t>
        <a:bodyPr/>
        <a:lstStyle/>
        <a:p>
          <a:endParaRPr lang="en-US"/>
        </a:p>
      </dgm:t>
    </dgm:pt>
    <dgm:pt modelId="{0048F5DA-C570-427F-A851-33DCAE41F6BF}" type="pres">
      <dgm:prSet presAssocID="{52B64266-992D-4C30-BF45-7C84DDC5A842}" presName="childText" presStyleLbl="conFgAcc1" presStyleIdx="1" presStyleCnt="3">
        <dgm:presLayoutVars>
          <dgm:bulletEnabled val="1"/>
        </dgm:presLayoutVars>
      </dgm:prSet>
      <dgm:spPr/>
      <dgm:t>
        <a:bodyPr/>
        <a:lstStyle/>
        <a:p>
          <a:endParaRPr lang="en-US"/>
        </a:p>
      </dgm:t>
    </dgm:pt>
    <dgm:pt modelId="{3B3D019C-C618-4A7F-9C81-421837F60F07}" type="pres">
      <dgm:prSet presAssocID="{DE62FFDB-AF0A-44F6-9CBC-BE8BC5D9D812}" presName="spaceBetweenRectangles" presStyleCnt="0"/>
      <dgm:spPr/>
      <dgm:t>
        <a:bodyPr/>
        <a:lstStyle/>
        <a:p>
          <a:endParaRPr lang="en-US"/>
        </a:p>
      </dgm:t>
    </dgm:pt>
    <dgm:pt modelId="{85724DF8-A92E-4959-A0B4-68ADB181C978}" type="pres">
      <dgm:prSet presAssocID="{FFAD97F7-E887-42D6-97FB-9ACA6C6522CB}" presName="parentLin" presStyleCnt="0"/>
      <dgm:spPr/>
      <dgm:t>
        <a:bodyPr/>
        <a:lstStyle/>
        <a:p>
          <a:endParaRPr lang="en-US"/>
        </a:p>
      </dgm:t>
    </dgm:pt>
    <dgm:pt modelId="{081607DD-E596-4CF8-B054-D7E8BDB1A8E8}" type="pres">
      <dgm:prSet presAssocID="{FFAD97F7-E887-42D6-97FB-9ACA6C6522CB}" presName="parentLeftMargin" presStyleLbl="node1" presStyleIdx="1" presStyleCnt="3"/>
      <dgm:spPr/>
      <dgm:t>
        <a:bodyPr/>
        <a:lstStyle/>
        <a:p>
          <a:endParaRPr lang="en-US"/>
        </a:p>
      </dgm:t>
    </dgm:pt>
    <dgm:pt modelId="{B1F4979D-C26F-4425-BD55-46FB0C897E0D}" type="pres">
      <dgm:prSet presAssocID="{FFAD97F7-E887-42D6-97FB-9ACA6C6522CB}" presName="parentText" presStyleLbl="node1" presStyleIdx="2" presStyleCnt="3">
        <dgm:presLayoutVars>
          <dgm:chMax val="0"/>
          <dgm:bulletEnabled val="1"/>
        </dgm:presLayoutVars>
      </dgm:prSet>
      <dgm:spPr/>
      <dgm:t>
        <a:bodyPr/>
        <a:lstStyle/>
        <a:p>
          <a:endParaRPr lang="en-US"/>
        </a:p>
      </dgm:t>
    </dgm:pt>
    <dgm:pt modelId="{4F59BCC2-15FE-4F30-8EE5-FEA9F98DC27A}" type="pres">
      <dgm:prSet presAssocID="{FFAD97F7-E887-42D6-97FB-9ACA6C6522CB}" presName="negativeSpace" presStyleCnt="0"/>
      <dgm:spPr/>
      <dgm:t>
        <a:bodyPr/>
        <a:lstStyle/>
        <a:p>
          <a:endParaRPr lang="en-US"/>
        </a:p>
      </dgm:t>
    </dgm:pt>
    <dgm:pt modelId="{55F36C1D-89C6-471B-9678-405A9E710E02}" type="pres">
      <dgm:prSet presAssocID="{FFAD97F7-E887-42D6-97FB-9ACA6C6522CB}" presName="childText" presStyleLbl="conFgAcc1" presStyleIdx="2" presStyleCnt="3">
        <dgm:presLayoutVars>
          <dgm:bulletEnabled val="1"/>
        </dgm:presLayoutVars>
      </dgm:prSet>
      <dgm:spPr/>
      <dgm:t>
        <a:bodyPr/>
        <a:lstStyle/>
        <a:p>
          <a:endParaRPr lang="en-US"/>
        </a:p>
      </dgm:t>
    </dgm:pt>
  </dgm:ptLst>
  <dgm:cxnLst>
    <dgm:cxn modelId="{8895A03D-6FEA-46DD-A468-BF0AECC16C95}" type="presOf" srcId="{D3E018CA-E700-4991-BEF7-C40ED7323A3D}" destId="{0048F5DA-C570-427F-A851-33DCAE41F6BF}" srcOrd="0" destOrd="0" presId="urn:microsoft.com/office/officeart/2005/8/layout/list1"/>
    <dgm:cxn modelId="{65807CAE-5476-4CA7-97C7-B41D9FB9A8EE}" type="presOf" srcId="{52B64266-992D-4C30-BF45-7C84DDC5A842}" destId="{DA4237B0-AB2C-49A3-BE58-E1270D6F8964}" srcOrd="0" destOrd="0" presId="urn:microsoft.com/office/officeart/2005/8/layout/list1"/>
    <dgm:cxn modelId="{1A834CA7-68C8-4943-A1E3-4D9397C46F07}" type="presOf" srcId="{998AF4C8-F892-45E9-A5CD-34F3971DDF79}" destId="{992A71E3-9BC3-499D-B75B-2FF097237CB0}" srcOrd="0" destOrd="0" presId="urn:microsoft.com/office/officeart/2005/8/layout/list1"/>
    <dgm:cxn modelId="{46E6B644-9064-4F4A-BC17-0199E8F28CF8}" type="presOf" srcId="{FFAD97F7-E887-42D6-97FB-9ACA6C6522CB}" destId="{081607DD-E596-4CF8-B054-D7E8BDB1A8E8}" srcOrd="0" destOrd="0" presId="urn:microsoft.com/office/officeart/2005/8/layout/list1"/>
    <dgm:cxn modelId="{54D3D903-2FA7-48EE-909E-BDD491CCE058}" type="presOf" srcId="{E52D1D82-EAA8-4755-A85A-2F10041DE0E2}" destId="{55F36C1D-89C6-471B-9678-405A9E710E02}" srcOrd="0" destOrd="0" presId="urn:microsoft.com/office/officeart/2005/8/layout/list1"/>
    <dgm:cxn modelId="{029BE7D8-F378-485B-9D47-7C095C9B75AF}" srcId="{337AFBE7-82B9-485F-BBDC-5FD01B5A3F12}" destId="{998AF4C8-F892-45E9-A5CD-34F3971DDF79}" srcOrd="0" destOrd="0" parTransId="{A12FE2DB-F888-4CA1-8CE6-216ADC71BAF9}" sibTransId="{DB1F9EB7-E89C-4153-8116-4B1B90DC603C}"/>
    <dgm:cxn modelId="{9113DADC-3C65-49BE-805E-B7F24D4377AC}" srcId="{C2DAF8EE-0C08-48F9-95A4-9692086A2B4E}" destId="{52B64266-992D-4C30-BF45-7C84DDC5A842}" srcOrd="1" destOrd="0" parTransId="{08F50D57-9CE3-4D91-9CB9-8810A2C19C57}" sibTransId="{DE62FFDB-AF0A-44F6-9CBC-BE8BC5D9D812}"/>
    <dgm:cxn modelId="{1C810854-51D8-45FD-A81E-48B8F9692477}" type="presOf" srcId="{52B64266-992D-4C30-BF45-7C84DDC5A842}" destId="{3BB64AAD-1889-481E-A950-0C7B85DCFB02}" srcOrd="1" destOrd="0" presId="urn:microsoft.com/office/officeart/2005/8/layout/list1"/>
    <dgm:cxn modelId="{C4ECEE12-613A-4B89-A900-C68CDB88FD98}" srcId="{C2DAF8EE-0C08-48F9-95A4-9692086A2B4E}" destId="{FFAD97F7-E887-42D6-97FB-9ACA6C6522CB}" srcOrd="2" destOrd="0" parTransId="{8BD1F533-8A6D-4FA7-B6C1-F56924304019}" sibTransId="{1C7FBCAE-9EBB-46CD-A927-F154B7221972}"/>
    <dgm:cxn modelId="{FA6CD828-F9DC-4B78-91D1-80D3E26FB1B8}" srcId="{52B64266-992D-4C30-BF45-7C84DDC5A842}" destId="{D3E018CA-E700-4991-BEF7-C40ED7323A3D}" srcOrd="0" destOrd="0" parTransId="{4D287FBB-79E6-417A-8DE3-793130C04CCE}" sibTransId="{4ECAC3F0-A34C-4741-BEF2-3414F007D1DD}"/>
    <dgm:cxn modelId="{D38BAB6F-7BE9-45AC-963C-D38807F45E0B}" srcId="{FFAD97F7-E887-42D6-97FB-9ACA6C6522CB}" destId="{E52D1D82-EAA8-4755-A85A-2F10041DE0E2}" srcOrd="0" destOrd="0" parTransId="{16F77804-B671-4201-941F-1BB16C48A61A}" sibTransId="{D6389245-9FEB-4A8D-9699-BD4EF790DC01}"/>
    <dgm:cxn modelId="{A8C714F7-DDCA-46C6-9B11-015A3CB3EA3C}" type="presOf" srcId="{FFAD97F7-E887-42D6-97FB-9ACA6C6522CB}" destId="{B1F4979D-C26F-4425-BD55-46FB0C897E0D}" srcOrd="1" destOrd="0" presId="urn:microsoft.com/office/officeart/2005/8/layout/list1"/>
    <dgm:cxn modelId="{57F68E88-5A19-4B89-902A-6354610BA374}" type="presOf" srcId="{337AFBE7-82B9-485F-BBDC-5FD01B5A3F12}" destId="{627964DE-FBE8-4231-ADF2-6D21F26C907C}" srcOrd="0" destOrd="0" presId="urn:microsoft.com/office/officeart/2005/8/layout/list1"/>
    <dgm:cxn modelId="{1EE28C9E-1E54-4023-A354-0E68E5E85521}" type="presOf" srcId="{C2DAF8EE-0C08-48F9-95A4-9692086A2B4E}" destId="{71C11024-F834-44F8-9F7F-1303F5374951}" srcOrd="0" destOrd="0" presId="urn:microsoft.com/office/officeart/2005/8/layout/list1"/>
    <dgm:cxn modelId="{85A9A542-CD27-4B72-AC36-DE97452EF99A}" srcId="{C2DAF8EE-0C08-48F9-95A4-9692086A2B4E}" destId="{337AFBE7-82B9-485F-BBDC-5FD01B5A3F12}" srcOrd="0" destOrd="0" parTransId="{684674F5-BB2D-4BF7-9288-5C59332C0FFC}" sibTransId="{AFCF88E1-B902-42B1-900E-0CC45AEB6022}"/>
    <dgm:cxn modelId="{2C0282FF-989B-43E9-9DC4-21B1F05493DC}" type="presOf" srcId="{337AFBE7-82B9-485F-BBDC-5FD01B5A3F12}" destId="{AEEF7504-A47E-4D89-9A58-EE50A7BA43EA}" srcOrd="1" destOrd="0" presId="urn:microsoft.com/office/officeart/2005/8/layout/list1"/>
    <dgm:cxn modelId="{81F1E35F-56DB-4973-9132-900557D7A550}" type="presParOf" srcId="{71C11024-F834-44F8-9F7F-1303F5374951}" destId="{9D7C4CEC-8487-434A-B3B7-2614B3614715}" srcOrd="0" destOrd="0" presId="urn:microsoft.com/office/officeart/2005/8/layout/list1"/>
    <dgm:cxn modelId="{FF295DAD-0BE1-4722-8E71-C1BDC507A881}" type="presParOf" srcId="{9D7C4CEC-8487-434A-B3B7-2614B3614715}" destId="{627964DE-FBE8-4231-ADF2-6D21F26C907C}" srcOrd="0" destOrd="0" presId="urn:microsoft.com/office/officeart/2005/8/layout/list1"/>
    <dgm:cxn modelId="{1332F323-C322-41D9-B9F3-C2D2E806A54A}" type="presParOf" srcId="{9D7C4CEC-8487-434A-B3B7-2614B3614715}" destId="{AEEF7504-A47E-4D89-9A58-EE50A7BA43EA}" srcOrd="1" destOrd="0" presId="urn:microsoft.com/office/officeart/2005/8/layout/list1"/>
    <dgm:cxn modelId="{8D9285B5-F334-404E-8033-45A719721D65}" type="presParOf" srcId="{71C11024-F834-44F8-9F7F-1303F5374951}" destId="{47731E68-9750-4DDC-877C-89FCB44A3BEC}" srcOrd="1" destOrd="0" presId="urn:microsoft.com/office/officeart/2005/8/layout/list1"/>
    <dgm:cxn modelId="{8B24F8B4-A7C3-46A6-AB2A-6F07029C923D}" type="presParOf" srcId="{71C11024-F834-44F8-9F7F-1303F5374951}" destId="{992A71E3-9BC3-499D-B75B-2FF097237CB0}" srcOrd="2" destOrd="0" presId="urn:microsoft.com/office/officeart/2005/8/layout/list1"/>
    <dgm:cxn modelId="{3BB0289A-2381-482F-8964-6361EFC8B8C6}" type="presParOf" srcId="{71C11024-F834-44F8-9F7F-1303F5374951}" destId="{A96414A5-FBBA-41A3-9820-F16FC822FFF0}" srcOrd="3" destOrd="0" presId="urn:microsoft.com/office/officeart/2005/8/layout/list1"/>
    <dgm:cxn modelId="{B6FBE2AA-F541-4196-93ED-6E7114350893}" type="presParOf" srcId="{71C11024-F834-44F8-9F7F-1303F5374951}" destId="{ED850195-730F-4C8C-819B-EDCAD34CD15F}" srcOrd="4" destOrd="0" presId="urn:microsoft.com/office/officeart/2005/8/layout/list1"/>
    <dgm:cxn modelId="{E6128BE5-25BC-49AD-B606-15A0EFC44A6F}" type="presParOf" srcId="{ED850195-730F-4C8C-819B-EDCAD34CD15F}" destId="{DA4237B0-AB2C-49A3-BE58-E1270D6F8964}" srcOrd="0" destOrd="0" presId="urn:microsoft.com/office/officeart/2005/8/layout/list1"/>
    <dgm:cxn modelId="{3843811F-8259-4E3B-934A-0BBD13C385B0}" type="presParOf" srcId="{ED850195-730F-4C8C-819B-EDCAD34CD15F}" destId="{3BB64AAD-1889-481E-A950-0C7B85DCFB02}" srcOrd="1" destOrd="0" presId="urn:microsoft.com/office/officeart/2005/8/layout/list1"/>
    <dgm:cxn modelId="{07F84D55-548D-4E78-B7C3-0BFE5F57E719}" type="presParOf" srcId="{71C11024-F834-44F8-9F7F-1303F5374951}" destId="{1559AB29-F08F-41DC-A80D-C32FB15311CA}" srcOrd="5" destOrd="0" presId="urn:microsoft.com/office/officeart/2005/8/layout/list1"/>
    <dgm:cxn modelId="{48509880-0253-4B8B-9675-4A5F022FF0E4}" type="presParOf" srcId="{71C11024-F834-44F8-9F7F-1303F5374951}" destId="{0048F5DA-C570-427F-A851-33DCAE41F6BF}" srcOrd="6" destOrd="0" presId="urn:microsoft.com/office/officeart/2005/8/layout/list1"/>
    <dgm:cxn modelId="{FDF2F30C-0F84-40C4-8B75-81DF2DE18045}" type="presParOf" srcId="{71C11024-F834-44F8-9F7F-1303F5374951}" destId="{3B3D019C-C618-4A7F-9C81-421837F60F07}" srcOrd="7" destOrd="0" presId="urn:microsoft.com/office/officeart/2005/8/layout/list1"/>
    <dgm:cxn modelId="{45AF47FF-C31F-4D71-82C8-610D80280088}" type="presParOf" srcId="{71C11024-F834-44F8-9F7F-1303F5374951}" destId="{85724DF8-A92E-4959-A0B4-68ADB181C978}" srcOrd="8" destOrd="0" presId="urn:microsoft.com/office/officeart/2005/8/layout/list1"/>
    <dgm:cxn modelId="{32FBA65B-D1F9-4C68-A6A7-1165DFD03B67}" type="presParOf" srcId="{85724DF8-A92E-4959-A0B4-68ADB181C978}" destId="{081607DD-E596-4CF8-B054-D7E8BDB1A8E8}" srcOrd="0" destOrd="0" presId="urn:microsoft.com/office/officeart/2005/8/layout/list1"/>
    <dgm:cxn modelId="{49B25B39-6D65-4E50-A364-829F987770B4}" type="presParOf" srcId="{85724DF8-A92E-4959-A0B4-68ADB181C978}" destId="{B1F4979D-C26F-4425-BD55-46FB0C897E0D}" srcOrd="1" destOrd="0" presId="urn:microsoft.com/office/officeart/2005/8/layout/list1"/>
    <dgm:cxn modelId="{10B5AB5C-90AC-47BA-84EE-BF21658EF616}" type="presParOf" srcId="{71C11024-F834-44F8-9F7F-1303F5374951}" destId="{4F59BCC2-15FE-4F30-8EE5-FEA9F98DC27A}" srcOrd="9" destOrd="0" presId="urn:microsoft.com/office/officeart/2005/8/layout/list1"/>
    <dgm:cxn modelId="{2D4F28CD-92A1-4C4D-82C2-A0A9792A6D5B}" type="presParOf" srcId="{71C11024-F834-44F8-9F7F-1303F5374951}" destId="{55F36C1D-89C6-471B-9678-405A9E710E02}"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74CB2E-1D4C-44AA-9834-E379A4B9B648}" type="doc">
      <dgm:prSet loTypeId="urn:microsoft.com/office/officeart/2005/8/layout/vList2" loCatId="list" qsTypeId="urn:microsoft.com/office/officeart/2005/8/quickstyle/simple3" qsCatId="simple" csTypeId="urn:microsoft.com/office/officeart/2005/8/colors/accent0_1" csCatId="mainScheme" phldr="1"/>
      <dgm:spPr/>
      <dgm:t>
        <a:bodyPr/>
        <a:lstStyle/>
        <a:p>
          <a:endParaRPr lang="en-IN"/>
        </a:p>
      </dgm:t>
    </dgm:pt>
    <dgm:pt modelId="{3963A8F2-6FEB-4CBA-A581-9A225D7D98FE}">
      <dgm:prSet phldrT="[Text]" custT="1"/>
      <dgm:spPr/>
      <dgm:t>
        <a:bodyPr/>
        <a:lstStyle/>
        <a:p>
          <a:r>
            <a:rPr lang="en-US" sz="1800" b="1" dirty="0">
              <a:latin typeface="Times New Roman" panose="02020603050405020304" pitchFamily="18" charset="0"/>
              <a:cs typeface="Times New Roman" panose="02020603050405020304" pitchFamily="18" charset="0"/>
            </a:rPr>
            <a:t>Creating Product Vision</a:t>
          </a:r>
          <a:endParaRPr lang="en-IN" sz="1800" b="1" dirty="0">
            <a:latin typeface="Times New Roman" panose="02020603050405020304" pitchFamily="18" charset="0"/>
            <a:cs typeface="Times New Roman" panose="02020603050405020304" pitchFamily="18" charset="0"/>
          </a:endParaRPr>
        </a:p>
      </dgm:t>
    </dgm:pt>
    <dgm:pt modelId="{904CC079-6072-48C7-B212-1E378FE59C47}" cxnId="{F83B04C5-818A-4FD2-9A33-649F2E273743}" type="parTrans">
      <dgm:prSet/>
      <dgm:spPr/>
      <dgm:t>
        <a:bodyPr/>
        <a:lstStyle/>
        <a:p>
          <a:endParaRPr lang="en-IN" sz="2000" b="1">
            <a:latin typeface="Times New Roman" panose="02020603050405020304" pitchFamily="18" charset="0"/>
            <a:cs typeface="Times New Roman" panose="02020603050405020304" pitchFamily="18" charset="0"/>
          </a:endParaRPr>
        </a:p>
      </dgm:t>
    </dgm:pt>
    <dgm:pt modelId="{8B1BCC48-EB81-4AEF-BBA3-995238D5C8C3}" cxnId="{F83B04C5-818A-4FD2-9A33-649F2E273743}" type="sibTrans">
      <dgm:prSet/>
      <dgm:spPr/>
      <dgm:t>
        <a:bodyPr/>
        <a:lstStyle/>
        <a:p>
          <a:endParaRPr lang="en-IN" sz="2000" b="1">
            <a:latin typeface="Times New Roman" panose="02020603050405020304" pitchFamily="18" charset="0"/>
            <a:cs typeface="Times New Roman" panose="02020603050405020304" pitchFamily="18" charset="0"/>
          </a:endParaRPr>
        </a:p>
      </dgm:t>
    </dgm:pt>
    <dgm:pt modelId="{EE0AFDE6-7F51-4622-932A-ECBE908D7A70}">
      <dgm:prSet phldrT="[Text]" custT="1"/>
      <dgm:spPr/>
      <dgm:t>
        <a:bodyPr/>
        <a:lstStyle/>
        <a:p>
          <a:r>
            <a:rPr lang="en-US" sz="1800" b="1" dirty="0">
              <a:latin typeface="Times New Roman" panose="02020603050405020304" pitchFamily="18" charset="0"/>
              <a:cs typeface="Times New Roman" panose="02020603050405020304" pitchFamily="18" charset="0"/>
            </a:rPr>
            <a:t>Scope Management</a:t>
          </a:r>
          <a:endParaRPr lang="en-IN" sz="1800" b="1" dirty="0">
            <a:latin typeface="Times New Roman" panose="02020603050405020304" pitchFamily="18" charset="0"/>
            <a:cs typeface="Times New Roman" panose="02020603050405020304" pitchFamily="18" charset="0"/>
          </a:endParaRPr>
        </a:p>
      </dgm:t>
    </dgm:pt>
    <dgm:pt modelId="{2277DBE7-9F55-4B23-BA1F-9B0F157F0A83}" cxnId="{809CB561-3F86-467F-9AEE-069DBCF41076}" type="parTrans">
      <dgm:prSet/>
      <dgm:spPr/>
      <dgm:t>
        <a:bodyPr/>
        <a:lstStyle/>
        <a:p>
          <a:endParaRPr lang="en-IN" sz="2000" b="1">
            <a:latin typeface="Times New Roman" panose="02020603050405020304" pitchFamily="18" charset="0"/>
            <a:cs typeface="Times New Roman" panose="02020603050405020304" pitchFamily="18" charset="0"/>
          </a:endParaRPr>
        </a:p>
      </dgm:t>
    </dgm:pt>
    <dgm:pt modelId="{46F6E7B6-FC77-43A1-B3DB-132E032600EE}" cxnId="{809CB561-3F86-467F-9AEE-069DBCF41076}" type="sibTrans">
      <dgm:prSet/>
      <dgm:spPr/>
      <dgm:t>
        <a:bodyPr/>
        <a:lstStyle/>
        <a:p>
          <a:endParaRPr lang="en-IN" sz="2000" b="1">
            <a:latin typeface="Times New Roman" panose="02020603050405020304" pitchFamily="18" charset="0"/>
            <a:cs typeface="Times New Roman" panose="02020603050405020304" pitchFamily="18" charset="0"/>
          </a:endParaRPr>
        </a:p>
      </dgm:t>
    </dgm:pt>
    <dgm:pt modelId="{D5B70344-69D1-4392-8BBF-A0DA835F4F2E}">
      <dgm:prSet phldrT="[Text]" custT="1"/>
      <dgm:spPr/>
      <dgm:t>
        <a:bodyPr/>
        <a:lstStyle/>
        <a:p>
          <a:r>
            <a:rPr lang="en-US" sz="1800" b="1" dirty="0">
              <a:latin typeface="Times New Roman" panose="02020603050405020304" pitchFamily="18" charset="0"/>
              <a:cs typeface="Times New Roman" panose="02020603050405020304" pitchFamily="18" charset="0"/>
            </a:rPr>
            <a:t>Stakeholder Management</a:t>
          </a:r>
          <a:endParaRPr lang="en-IN" sz="1800" b="1" dirty="0">
            <a:latin typeface="Times New Roman" panose="02020603050405020304" pitchFamily="18" charset="0"/>
            <a:cs typeface="Times New Roman" panose="02020603050405020304" pitchFamily="18" charset="0"/>
          </a:endParaRPr>
        </a:p>
      </dgm:t>
    </dgm:pt>
    <dgm:pt modelId="{5E12E112-9D91-41C4-9F7B-2C6AC2557E9C}" cxnId="{BD14C345-4527-432C-8EFE-50FDDDA38F8F}" type="parTrans">
      <dgm:prSet/>
      <dgm:spPr/>
      <dgm:t>
        <a:bodyPr/>
        <a:lstStyle/>
        <a:p>
          <a:endParaRPr lang="en-IN" sz="2000" b="1">
            <a:latin typeface="Times New Roman" panose="02020603050405020304" pitchFamily="18" charset="0"/>
            <a:cs typeface="Times New Roman" panose="02020603050405020304" pitchFamily="18" charset="0"/>
          </a:endParaRPr>
        </a:p>
      </dgm:t>
    </dgm:pt>
    <dgm:pt modelId="{45DD812B-E56C-4A97-BCD7-0A0BBA32CD39}" cxnId="{BD14C345-4527-432C-8EFE-50FDDDA38F8F}" type="sibTrans">
      <dgm:prSet/>
      <dgm:spPr/>
      <dgm:t>
        <a:bodyPr/>
        <a:lstStyle/>
        <a:p>
          <a:endParaRPr lang="en-IN" sz="2000" b="1">
            <a:latin typeface="Times New Roman" panose="02020603050405020304" pitchFamily="18" charset="0"/>
            <a:cs typeface="Times New Roman" panose="02020603050405020304" pitchFamily="18" charset="0"/>
          </a:endParaRPr>
        </a:p>
      </dgm:t>
    </dgm:pt>
    <dgm:pt modelId="{584CCC19-8545-4A07-AD77-643B3DE4757A}">
      <dgm:prSet phldrT="[Text]" custT="1"/>
      <dgm:spPr/>
      <dgm:t>
        <a:bodyPr/>
        <a:lstStyle/>
        <a:p>
          <a:r>
            <a:rPr lang="en-US" sz="1800" b="1" dirty="0">
              <a:latin typeface="Times New Roman" panose="02020603050405020304" pitchFamily="18" charset="0"/>
              <a:cs typeface="Times New Roman" panose="02020603050405020304" pitchFamily="18" charset="0"/>
            </a:rPr>
            <a:t>Represents the business side of the Product/Software Development</a:t>
          </a:r>
          <a:endParaRPr lang="en-IN" sz="1800" b="1" dirty="0">
            <a:latin typeface="Times New Roman" panose="02020603050405020304" pitchFamily="18" charset="0"/>
            <a:cs typeface="Times New Roman" panose="02020603050405020304" pitchFamily="18" charset="0"/>
          </a:endParaRPr>
        </a:p>
      </dgm:t>
    </dgm:pt>
    <dgm:pt modelId="{8FB3D93D-09CA-4744-BE60-7F31C77F083C}" cxnId="{4991A919-FE01-4E7D-B959-1FFD4C87BB0C}" type="parTrans">
      <dgm:prSet/>
      <dgm:spPr/>
      <dgm:t>
        <a:bodyPr/>
        <a:lstStyle/>
        <a:p>
          <a:endParaRPr lang="en-IN" sz="2000" b="1">
            <a:latin typeface="Times New Roman" panose="02020603050405020304" pitchFamily="18" charset="0"/>
            <a:cs typeface="Times New Roman" panose="02020603050405020304" pitchFamily="18" charset="0"/>
          </a:endParaRPr>
        </a:p>
      </dgm:t>
    </dgm:pt>
    <dgm:pt modelId="{C47A1FA2-CF17-4C08-A5AE-C0C01695E985}" cxnId="{4991A919-FE01-4E7D-B959-1FFD4C87BB0C}" type="sibTrans">
      <dgm:prSet/>
      <dgm:spPr/>
      <dgm:t>
        <a:bodyPr/>
        <a:lstStyle/>
        <a:p>
          <a:endParaRPr lang="en-IN" sz="2000" b="1">
            <a:latin typeface="Times New Roman" panose="02020603050405020304" pitchFamily="18" charset="0"/>
            <a:cs typeface="Times New Roman" panose="02020603050405020304" pitchFamily="18" charset="0"/>
          </a:endParaRPr>
        </a:p>
      </dgm:t>
    </dgm:pt>
    <dgm:pt modelId="{B9831068-8238-4C83-ADE1-C28070935195}">
      <dgm:prSet phldrT="[Text]" custT="1"/>
      <dgm:spPr/>
      <dgm:t>
        <a:bodyPr/>
        <a:lstStyle/>
        <a:p>
          <a:r>
            <a:rPr lang="en-US" sz="1800" b="1" dirty="0">
              <a:latin typeface="Times New Roman" panose="02020603050405020304" pitchFamily="18" charset="0"/>
              <a:cs typeface="Times New Roman" panose="02020603050405020304" pitchFamily="18" charset="0"/>
            </a:rPr>
            <a:t>The Product Owner is responsible for maximizing the value of the product and the work of the Development Team</a:t>
          </a:r>
          <a:endParaRPr lang="en-IN" sz="1800" b="1" dirty="0">
            <a:latin typeface="Times New Roman" panose="02020603050405020304" pitchFamily="18" charset="0"/>
            <a:cs typeface="Times New Roman" panose="02020603050405020304" pitchFamily="18" charset="0"/>
          </a:endParaRPr>
        </a:p>
      </dgm:t>
    </dgm:pt>
    <dgm:pt modelId="{014AE08F-F962-4870-B2BE-9268266AD2B7}" cxnId="{88C27707-0999-4A28-A260-5F09DDF0F153}" type="parTrans">
      <dgm:prSet/>
      <dgm:spPr/>
      <dgm:t>
        <a:bodyPr/>
        <a:lstStyle/>
        <a:p>
          <a:endParaRPr lang="en-IN" sz="2000" b="1">
            <a:latin typeface="Times New Roman" panose="02020603050405020304" pitchFamily="18" charset="0"/>
            <a:cs typeface="Times New Roman" panose="02020603050405020304" pitchFamily="18" charset="0"/>
          </a:endParaRPr>
        </a:p>
      </dgm:t>
    </dgm:pt>
    <dgm:pt modelId="{C5F1D22E-8885-4BAE-9035-029C496E2E6B}" cxnId="{88C27707-0999-4A28-A260-5F09DDF0F153}" type="sibTrans">
      <dgm:prSet/>
      <dgm:spPr/>
      <dgm:t>
        <a:bodyPr/>
        <a:lstStyle/>
        <a:p>
          <a:endParaRPr lang="en-IN" sz="2000" b="1">
            <a:latin typeface="Times New Roman" panose="02020603050405020304" pitchFamily="18" charset="0"/>
            <a:cs typeface="Times New Roman" panose="02020603050405020304" pitchFamily="18" charset="0"/>
          </a:endParaRPr>
        </a:p>
      </dgm:t>
    </dgm:pt>
    <dgm:pt modelId="{7244EF68-7F80-4E3F-B2D2-EDE5F35414CA}">
      <dgm:prSet phldrT="[Text]" custT="1"/>
      <dgm:spPr/>
      <dgm:t>
        <a:bodyPr/>
        <a:lstStyle/>
        <a:p>
          <a:r>
            <a:rPr lang="en-US" sz="1800" b="1" dirty="0">
              <a:latin typeface="Times New Roman" panose="02020603050405020304" pitchFamily="18" charset="0"/>
              <a:cs typeface="Times New Roman" panose="02020603050405020304" pitchFamily="18" charset="0"/>
            </a:rPr>
            <a:t>The Product Owner is the sole person responsible for managing the Product Backlog</a:t>
          </a:r>
          <a:endParaRPr lang="en-IN" sz="1800" b="1" dirty="0">
            <a:latin typeface="Times New Roman" panose="02020603050405020304" pitchFamily="18" charset="0"/>
            <a:cs typeface="Times New Roman" panose="02020603050405020304" pitchFamily="18" charset="0"/>
          </a:endParaRPr>
        </a:p>
      </dgm:t>
    </dgm:pt>
    <dgm:pt modelId="{9F57EFBC-DF47-4F94-A17F-50414CE12AEC}" cxnId="{4EA8991E-8A75-4F8E-9AC7-C7A29E66775A}" type="parTrans">
      <dgm:prSet/>
      <dgm:spPr/>
      <dgm:t>
        <a:bodyPr/>
        <a:lstStyle/>
        <a:p>
          <a:endParaRPr lang="en-IN" sz="2000" b="1">
            <a:latin typeface="Times New Roman" panose="02020603050405020304" pitchFamily="18" charset="0"/>
            <a:cs typeface="Times New Roman" panose="02020603050405020304" pitchFamily="18" charset="0"/>
          </a:endParaRPr>
        </a:p>
      </dgm:t>
    </dgm:pt>
    <dgm:pt modelId="{AD050550-369B-429A-BCBD-1E6132FC3B4E}" cxnId="{4EA8991E-8A75-4F8E-9AC7-C7A29E66775A}" type="sibTrans">
      <dgm:prSet/>
      <dgm:spPr/>
      <dgm:t>
        <a:bodyPr/>
        <a:lstStyle/>
        <a:p>
          <a:endParaRPr lang="en-IN" sz="2000" b="1">
            <a:latin typeface="Times New Roman" panose="02020603050405020304" pitchFamily="18" charset="0"/>
            <a:cs typeface="Times New Roman" panose="02020603050405020304" pitchFamily="18" charset="0"/>
          </a:endParaRPr>
        </a:p>
      </dgm:t>
    </dgm:pt>
    <dgm:pt modelId="{8E0C4110-CB0C-48E9-B5C7-B9B319C6A9B7}">
      <dgm:prSet phldrT="[Text]" custT="1"/>
      <dgm:spPr/>
      <dgm:t>
        <a:bodyPr/>
        <a:lstStyle/>
        <a:p>
          <a:r>
            <a:rPr lang="en-US" sz="1800" b="1" dirty="0">
              <a:latin typeface="Times New Roman" panose="02020603050405020304" pitchFamily="18" charset="0"/>
              <a:cs typeface="Times New Roman" panose="02020603050405020304" pitchFamily="18" charset="0"/>
            </a:rPr>
            <a:t>Release Management</a:t>
          </a:r>
          <a:endParaRPr lang="en-IN" sz="1800" b="1" dirty="0">
            <a:latin typeface="Times New Roman" panose="02020603050405020304" pitchFamily="18" charset="0"/>
            <a:cs typeface="Times New Roman" panose="02020603050405020304" pitchFamily="18" charset="0"/>
          </a:endParaRPr>
        </a:p>
      </dgm:t>
    </dgm:pt>
    <dgm:pt modelId="{49A7411B-5C89-4618-A654-B84B36A52323}" cxnId="{0851496D-EEBA-4C91-8D48-2F1BC0A49C64}" type="parTrans">
      <dgm:prSet/>
      <dgm:spPr/>
      <dgm:t>
        <a:bodyPr/>
        <a:lstStyle/>
        <a:p>
          <a:endParaRPr lang="en-IN" sz="2000" b="1">
            <a:latin typeface="Times New Roman" panose="02020603050405020304" pitchFamily="18" charset="0"/>
            <a:cs typeface="Times New Roman" panose="02020603050405020304" pitchFamily="18" charset="0"/>
          </a:endParaRPr>
        </a:p>
      </dgm:t>
    </dgm:pt>
    <dgm:pt modelId="{17697035-B7F8-4320-99C5-5A3F1CA9E43A}" cxnId="{0851496D-EEBA-4C91-8D48-2F1BC0A49C64}" type="sibTrans">
      <dgm:prSet/>
      <dgm:spPr/>
      <dgm:t>
        <a:bodyPr/>
        <a:lstStyle/>
        <a:p>
          <a:endParaRPr lang="en-IN" sz="2000" b="1">
            <a:latin typeface="Times New Roman" panose="02020603050405020304" pitchFamily="18" charset="0"/>
            <a:cs typeface="Times New Roman" panose="02020603050405020304" pitchFamily="18" charset="0"/>
          </a:endParaRPr>
        </a:p>
      </dgm:t>
    </dgm:pt>
    <dgm:pt modelId="{71B321E2-5348-439F-9E09-EBFBDEF62C7E}" type="pres">
      <dgm:prSet presAssocID="{1474CB2E-1D4C-44AA-9834-E379A4B9B648}" presName="linear" presStyleCnt="0">
        <dgm:presLayoutVars>
          <dgm:animLvl val="lvl"/>
          <dgm:resizeHandles val="exact"/>
        </dgm:presLayoutVars>
      </dgm:prSet>
      <dgm:spPr/>
      <dgm:t>
        <a:bodyPr/>
        <a:lstStyle/>
        <a:p>
          <a:endParaRPr lang="en-US"/>
        </a:p>
      </dgm:t>
    </dgm:pt>
    <dgm:pt modelId="{7DDD4A3C-8765-4FC0-8D9E-F766ADF3158C}" type="pres">
      <dgm:prSet presAssocID="{584CCC19-8545-4A07-AD77-643B3DE4757A}" presName="parentText" presStyleLbl="node1" presStyleIdx="0" presStyleCnt="7">
        <dgm:presLayoutVars>
          <dgm:chMax val="0"/>
          <dgm:bulletEnabled val="1"/>
        </dgm:presLayoutVars>
      </dgm:prSet>
      <dgm:spPr/>
      <dgm:t>
        <a:bodyPr/>
        <a:lstStyle/>
        <a:p>
          <a:endParaRPr lang="en-US"/>
        </a:p>
      </dgm:t>
    </dgm:pt>
    <dgm:pt modelId="{54893470-6321-4B34-B282-052220EEA9CD}" type="pres">
      <dgm:prSet presAssocID="{C47A1FA2-CF17-4C08-A5AE-C0C01695E985}" presName="spacer" presStyleCnt="0"/>
      <dgm:spPr/>
    </dgm:pt>
    <dgm:pt modelId="{CF74DFE2-10AB-44E3-8B0D-665092A49FD8}" type="pres">
      <dgm:prSet presAssocID="{B9831068-8238-4C83-ADE1-C28070935195}" presName="parentText" presStyleLbl="node1" presStyleIdx="1" presStyleCnt="7">
        <dgm:presLayoutVars>
          <dgm:chMax val="0"/>
          <dgm:bulletEnabled val="1"/>
        </dgm:presLayoutVars>
      </dgm:prSet>
      <dgm:spPr/>
      <dgm:t>
        <a:bodyPr/>
        <a:lstStyle/>
        <a:p>
          <a:endParaRPr lang="en-US"/>
        </a:p>
      </dgm:t>
    </dgm:pt>
    <dgm:pt modelId="{82AD4C68-FF3A-4E06-A297-1231B626EE14}" type="pres">
      <dgm:prSet presAssocID="{C5F1D22E-8885-4BAE-9035-029C496E2E6B}" presName="spacer" presStyleCnt="0"/>
      <dgm:spPr/>
    </dgm:pt>
    <dgm:pt modelId="{6FDAA946-2210-4164-97A5-B65712D22BEE}" type="pres">
      <dgm:prSet presAssocID="{7244EF68-7F80-4E3F-B2D2-EDE5F35414CA}" presName="parentText" presStyleLbl="node1" presStyleIdx="2" presStyleCnt="7">
        <dgm:presLayoutVars>
          <dgm:chMax val="0"/>
          <dgm:bulletEnabled val="1"/>
        </dgm:presLayoutVars>
      </dgm:prSet>
      <dgm:spPr/>
      <dgm:t>
        <a:bodyPr/>
        <a:lstStyle/>
        <a:p>
          <a:endParaRPr lang="en-US"/>
        </a:p>
      </dgm:t>
    </dgm:pt>
    <dgm:pt modelId="{516837D3-B630-495B-B12B-CE75E18EC002}" type="pres">
      <dgm:prSet presAssocID="{AD050550-369B-429A-BCBD-1E6132FC3B4E}" presName="spacer" presStyleCnt="0"/>
      <dgm:spPr/>
    </dgm:pt>
    <dgm:pt modelId="{9A91393E-B343-4F9B-8EEE-8436FEB7AFB8}" type="pres">
      <dgm:prSet presAssocID="{3963A8F2-6FEB-4CBA-A581-9A225D7D98FE}" presName="parentText" presStyleLbl="node1" presStyleIdx="3" presStyleCnt="7">
        <dgm:presLayoutVars>
          <dgm:chMax val="0"/>
          <dgm:bulletEnabled val="1"/>
        </dgm:presLayoutVars>
      </dgm:prSet>
      <dgm:spPr/>
      <dgm:t>
        <a:bodyPr/>
        <a:lstStyle/>
        <a:p>
          <a:endParaRPr lang="en-US"/>
        </a:p>
      </dgm:t>
    </dgm:pt>
    <dgm:pt modelId="{652D7205-E8F3-4098-AD42-9EFE92B164D9}" type="pres">
      <dgm:prSet presAssocID="{8B1BCC48-EB81-4AEF-BBA3-995238D5C8C3}" presName="spacer" presStyleCnt="0"/>
      <dgm:spPr/>
    </dgm:pt>
    <dgm:pt modelId="{70838433-C114-4275-AB93-F97FC6423A5B}" type="pres">
      <dgm:prSet presAssocID="{D5B70344-69D1-4392-8BBF-A0DA835F4F2E}" presName="parentText" presStyleLbl="node1" presStyleIdx="4" presStyleCnt="7">
        <dgm:presLayoutVars>
          <dgm:chMax val="0"/>
          <dgm:bulletEnabled val="1"/>
        </dgm:presLayoutVars>
      </dgm:prSet>
      <dgm:spPr/>
      <dgm:t>
        <a:bodyPr/>
        <a:lstStyle/>
        <a:p>
          <a:endParaRPr lang="en-US"/>
        </a:p>
      </dgm:t>
    </dgm:pt>
    <dgm:pt modelId="{BDBFEAA1-2673-4A1F-893E-A39F77B47B91}" type="pres">
      <dgm:prSet presAssocID="{45DD812B-E56C-4A97-BCD7-0A0BBA32CD39}" presName="spacer" presStyleCnt="0"/>
      <dgm:spPr/>
    </dgm:pt>
    <dgm:pt modelId="{3827F67F-211B-4F51-BFB3-E5A540B95D32}" type="pres">
      <dgm:prSet presAssocID="{EE0AFDE6-7F51-4622-932A-ECBE908D7A70}" presName="parentText" presStyleLbl="node1" presStyleIdx="5" presStyleCnt="7">
        <dgm:presLayoutVars>
          <dgm:chMax val="0"/>
          <dgm:bulletEnabled val="1"/>
        </dgm:presLayoutVars>
      </dgm:prSet>
      <dgm:spPr/>
      <dgm:t>
        <a:bodyPr/>
        <a:lstStyle/>
        <a:p>
          <a:endParaRPr lang="en-US"/>
        </a:p>
      </dgm:t>
    </dgm:pt>
    <dgm:pt modelId="{1AB37091-4287-4E6C-B010-85A5AE1F28B0}" type="pres">
      <dgm:prSet presAssocID="{46F6E7B6-FC77-43A1-B3DB-132E032600EE}" presName="spacer" presStyleCnt="0"/>
      <dgm:spPr/>
    </dgm:pt>
    <dgm:pt modelId="{BCFE11EF-8711-41E4-8471-D0FF76D7EE2B}" type="pres">
      <dgm:prSet presAssocID="{8E0C4110-CB0C-48E9-B5C7-B9B319C6A9B7}" presName="parentText" presStyleLbl="node1" presStyleIdx="6" presStyleCnt="7">
        <dgm:presLayoutVars>
          <dgm:chMax val="0"/>
          <dgm:bulletEnabled val="1"/>
        </dgm:presLayoutVars>
      </dgm:prSet>
      <dgm:spPr/>
      <dgm:t>
        <a:bodyPr/>
        <a:lstStyle/>
        <a:p>
          <a:endParaRPr lang="en-US"/>
        </a:p>
      </dgm:t>
    </dgm:pt>
  </dgm:ptLst>
  <dgm:cxnLst>
    <dgm:cxn modelId="{0851496D-EEBA-4C91-8D48-2F1BC0A49C64}" srcId="{1474CB2E-1D4C-44AA-9834-E379A4B9B648}" destId="{8E0C4110-CB0C-48E9-B5C7-B9B319C6A9B7}" srcOrd="6" destOrd="0" parTransId="{49A7411B-5C89-4618-A654-B84B36A52323}" sibTransId="{17697035-B7F8-4320-99C5-5A3F1CA9E43A}"/>
    <dgm:cxn modelId="{B77D436B-E85A-4797-A2F9-E25A9D74AA26}" type="presOf" srcId="{D5B70344-69D1-4392-8BBF-A0DA835F4F2E}" destId="{70838433-C114-4275-AB93-F97FC6423A5B}" srcOrd="0" destOrd="0" presId="urn:microsoft.com/office/officeart/2005/8/layout/vList2"/>
    <dgm:cxn modelId="{4EA8991E-8A75-4F8E-9AC7-C7A29E66775A}" srcId="{1474CB2E-1D4C-44AA-9834-E379A4B9B648}" destId="{7244EF68-7F80-4E3F-B2D2-EDE5F35414CA}" srcOrd="2" destOrd="0" parTransId="{9F57EFBC-DF47-4F94-A17F-50414CE12AEC}" sibTransId="{AD050550-369B-429A-BCBD-1E6132FC3B4E}"/>
    <dgm:cxn modelId="{6956626D-3834-4446-8EF2-DF5EAD14056E}" type="presOf" srcId="{3963A8F2-6FEB-4CBA-A581-9A225D7D98FE}" destId="{9A91393E-B343-4F9B-8EEE-8436FEB7AFB8}" srcOrd="0" destOrd="0" presId="urn:microsoft.com/office/officeart/2005/8/layout/vList2"/>
    <dgm:cxn modelId="{88C27707-0999-4A28-A260-5F09DDF0F153}" srcId="{1474CB2E-1D4C-44AA-9834-E379A4B9B648}" destId="{B9831068-8238-4C83-ADE1-C28070935195}" srcOrd="1" destOrd="0" parTransId="{014AE08F-F962-4870-B2BE-9268266AD2B7}" sibTransId="{C5F1D22E-8885-4BAE-9035-029C496E2E6B}"/>
    <dgm:cxn modelId="{F83B04C5-818A-4FD2-9A33-649F2E273743}" srcId="{1474CB2E-1D4C-44AA-9834-E379A4B9B648}" destId="{3963A8F2-6FEB-4CBA-A581-9A225D7D98FE}" srcOrd="3" destOrd="0" parTransId="{904CC079-6072-48C7-B212-1E378FE59C47}" sibTransId="{8B1BCC48-EB81-4AEF-BBA3-995238D5C8C3}"/>
    <dgm:cxn modelId="{0BF47A11-D267-47DC-9DFF-2E17E73FBC65}" type="presOf" srcId="{EE0AFDE6-7F51-4622-932A-ECBE908D7A70}" destId="{3827F67F-211B-4F51-BFB3-E5A540B95D32}" srcOrd="0" destOrd="0" presId="urn:microsoft.com/office/officeart/2005/8/layout/vList2"/>
    <dgm:cxn modelId="{931020E2-273A-4545-8DC9-7F483C086BF6}" type="presOf" srcId="{8E0C4110-CB0C-48E9-B5C7-B9B319C6A9B7}" destId="{BCFE11EF-8711-41E4-8471-D0FF76D7EE2B}" srcOrd="0" destOrd="0" presId="urn:microsoft.com/office/officeart/2005/8/layout/vList2"/>
    <dgm:cxn modelId="{3F3A9B4D-D56F-4579-854A-BA395E82FDF9}" type="presOf" srcId="{7244EF68-7F80-4E3F-B2D2-EDE5F35414CA}" destId="{6FDAA946-2210-4164-97A5-B65712D22BEE}" srcOrd="0" destOrd="0" presId="urn:microsoft.com/office/officeart/2005/8/layout/vList2"/>
    <dgm:cxn modelId="{BD14C345-4527-432C-8EFE-50FDDDA38F8F}" srcId="{1474CB2E-1D4C-44AA-9834-E379A4B9B648}" destId="{D5B70344-69D1-4392-8BBF-A0DA835F4F2E}" srcOrd="4" destOrd="0" parTransId="{5E12E112-9D91-41C4-9F7B-2C6AC2557E9C}" sibTransId="{45DD812B-E56C-4A97-BCD7-0A0BBA32CD39}"/>
    <dgm:cxn modelId="{76D23D99-94E6-4E37-95EC-DA216D054B01}" type="presOf" srcId="{B9831068-8238-4C83-ADE1-C28070935195}" destId="{CF74DFE2-10AB-44E3-8B0D-665092A49FD8}" srcOrd="0" destOrd="0" presId="urn:microsoft.com/office/officeart/2005/8/layout/vList2"/>
    <dgm:cxn modelId="{809CB561-3F86-467F-9AEE-069DBCF41076}" srcId="{1474CB2E-1D4C-44AA-9834-E379A4B9B648}" destId="{EE0AFDE6-7F51-4622-932A-ECBE908D7A70}" srcOrd="5" destOrd="0" parTransId="{2277DBE7-9F55-4B23-BA1F-9B0F157F0A83}" sibTransId="{46F6E7B6-FC77-43A1-B3DB-132E032600EE}"/>
    <dgm:cxn modelId="{0E74B162-BD35-4D70-8397-E8BF6BAAA71B}" type="presOf" srcId="{1474CB2E-1D4C-44AA-9834-E379A4B9B648}" destId="{71B321E2-5348-439F-9E09-EBFBDEF62C7E}" srcOrd="0" destOrd="0" presId="urn:microsoft.com/office/officeart/2005/8/layout/vList2"/>
    <dgm:cxn modelId="{9345A956-D31D-4FE1-8AC9-C6E38A86D0A3}" type="presOf" srcId="{584CCC19-8545-4A07-AD77-643B3DE4757A}" destId="{7DDD4A3C-8765-4FC0-8D9E-F766ADF3158C}" srcOrd="0" destOrd="0" presId="urn:microsoft.com/office/officeart/2005/8/layout/vList2"/>
    <dgm:cxn modelId="{4991A919-FE01-4E7D-B959-1FFD4C87BB0C}" srcId="{1474CB2E-1D4C-44AA-9834-E379A4B9B648}" destId="{584CCC19-8545-4A07-AD77-643B3DE4757A}" srcOrd="0" destOrd="0" parTransId="{8FB3D93D-09CA-4744-BE60-7F31C77F083C}" sibTransId="{C47A1FA2-CF17-4C08-A5AE-C0C01695E985}"/>
    <dgm:cxn modelId="{1EBEF9D3-BB34-49A7-A441-24AAB94E44F6}" type="presParOf" srcId="{71B321E2-5348-439F-9E09-EBFBDEF62C7E}" destId="{7DDD4A3C-8765-4FC0-8D9E-F766ADF3158C}" srcOrd="0" destOrd="0" presId="urn:microsoft.com/office/officeart/2005/8/layout/vList2"/>
    <dgm:cxn modelId="{074EDBF7-CC5A-4B7B-8990-A270FE65F6FE}" type="presParOf" srcId="{71B321E2-5348-439F-9E09-EBFBDEF62C7E}" destId="{54893470-6321-4B34-B282-052220EEA9CD}" srcOrd="1" destOrd="0" presId="urn:microsoft.com/office/officeart/2005/8/layout/vList2"/>
    <dgm:cxn modelId="{69EB2936-D54C-4483-BF78-1767199D92BD}" type="presParOf" srcId="{71B321E2-5348-439F-9E09-EBFBDEF62C7E}" destId="{CF74DFE2-10AB-44E3-8B0D-665092A49FD8}" srcOrd="2" destOrd="0" presId="urn:microsoft.com/office/officeart/2005/8/layout/vList2"/>
    <dgm:cxn modelId="{CB5B3DA4-EBEA-4EFF-A076-D0B152786C0C}" type="presParOf" srcId="{71B321E2-5348-439F-9E09-EBFBDEF62C7E}" destId="{82AD4C68-FF3A-4E06-A297-1231B626EE14}" srcOrd="3" destOrd="0" presId="urn:microsoft.com/office/officeart/2005/8/layout/vList2"/>
    <dgm:cxn modelId="{E60BD15E-8433-44A0-9799-A80EEFB4D977}" type="presParOf" srcId="{71B321E2-5348-439F-9E09-EBFBDEF62C7E}" destId="{6FDAA946-2210-4164-97A5-B65712D22BEE}" srcOrd="4" destOrd="0" presId="urn:microsoft.com/office/officeart/2005/8/layout/vList2"/>
    <dgm:cxn modelId="{C1CDA159-7163-4CDD-B5D6-E6E373964660}" type="presParOf" srcId="{71B321E2-5348-439F-9E09-EBFBDEF62C7E}" destId="{516837D3-B630-495B-B12B-CE75E18EC002}" srcOrd="5" destOrd="0" presId="urn:microsoft.com/office/officeart/2005/8/layout/vList2"/>
    <dgm:cxn modelId="{C7F7974D-D742-47E6-B696-DB767F21AA69}" type="presParOf" srcId="{71B321E2-5348-439F-9E09-EBFBDEF62C7E}" destId="{9A91393E-B343-4F9B-8EEE-8436FEB7AFB8}" srcOrd="6" destOrd="0" presId="urn:microsoft.com/office/officeart/2005/8/layout/vList2"/>
    <dgm:cxn modelId="{6D70A461-73AC-47EC-8830-8EE29C2D8261}" type="presParOf" srcId="{71B321E2-5348-439F-9E09-EBFBDEF62C7E}" destId="{652D7205-E8F3-4098-AD42-9EFE92B164D9}" srcOrd="7" destOrd="0" presId="urn:microsoft.com/office/officeart/2005/8/layout/vList2"/>
    <dgm:cxn modelId="{ADC33C2A-5074-47A1-A367-EEB7A068E3B8}" type="presParOf" srcId="{71B321E2-5348-439F-9E09-EBFBDEF62C7E}" destId="{70838433-C114-4275-AB93-F97FC6423A5B}" srcOrd="8" destOrd="0" presId="urn:microsoft.com/office/officeart/2005/8/layout/vList2"/>
    <dgm:cxn modelId="{8AA3D1B1-CE6E-4C63-BF11-076F70916565}" type="presParOf" srcId="{71B321E2-5348-439F-9E09-EBFBDEF62C7E}" destId="{BDBFEAA1-2673-4A1F-893E-A39F77B47B91}" srcOrd="9" destOrd="0" presId="urn:microsoft.com/office/officeart/2005/8/layout/vList2"/>
    <dgm:cxn modelId="{0093B9B1-0EA5-4EAD-8C8D-685743276110}" type="presParOf" srcId="{71B321E2-5348-439F-9E09-EBFBDEF62C7E}" destId="{3827F67F-211B-4F51-BFB3-E5A540B95D32}" srcOrd="10" destOrd="0" presId="urn:microsoft.com/office/officeart/2005/8/layout/vList2"/>
    <dgm:cxn modelId="{2DAADB43-9363-435F-B6E5-6FFAD08FE8E4}" type="presParOf" srcId="{71B321E2-5348-439F-9E09-EBFBDEF62C7E}" destId="{1AB37091-4287-4E6C-B010-85A5AE1F28B0}" srcOrd="11" destOrd="0" presId="urn:microsoft.com/office/officeart/2005/8/layout/vList2"/>
    <dgm:cxn modelId="{6A0D03A3-1BDE-4E67-AE88-C4CE72F774EE}" type="presParOf" srcId="{71B321E2-5348-439F-9E09-EBFBDEF62C7E}" destId="{BCFE11EF-8711-41E4-8471-D0FF76D7EE2B}"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A5F6FD-375F-4792-987B-E5E54F08C1FD}" type="doc">
      <dgm:prSet loTypeId="urn:microsoft.com/office/officeart/2005/8/layout/vList2" loCatId="list" qsTypeId="urn:microsoft.com/office/officeart/2005/8/quickstyle/simple3" qsCatId="simple" csTypeId="urn:microsoft.com/office/officeart/2005/8/colors/accent5_2" csCatId="accent5" phldr="1"/>
      <dgm:spPr/>
      <dgm:t>
        <a:bodyPr/>
        <a:lstStyle/>
        <a:p>
          <a:endParaRPr lang="en-IN"/>
        </a:p>
      </dgm:t>
    </dgm:pt>
    <dgm:pt modelId="{AA0138CC-F513-4996-8B9F-F61EA491A363}">
      <dgm:prSet phldrT="[Text]" custT="1"/>
      <dgm:spPr/>
      <dgm: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Vision: </a:t>
          </a:r>
          <a:r>
            <a:rPr lang="en-US" sz="1800" b="1" dirty="0" smtClean="0">
              <a:latin typeface="Times New Roman" panose="02020603050405020304" pitchFamily="18" charset="0"/>
              <a:cs typeface="Times New Roman" panose="02020603050405020304" pitchFamily="18" charset="0"/>
            </a:rPr>
            <a:t>Understand the product vision and lead/coach the team to work towards it</a:t>
          </a:r>
          <a:endParaRPr lang="en-IN" sz="1800" b="1" dirty="0">
            <a:latin typeface="Times New Roman" panose="02020603050405020304" pitchFamily="18" charset="0"/>
            <a:cs typeface="Times New Roman" panose="02020603050405020304" pitchFamily="18" charset="0"/>
          </a:endParaRPr>
        </a:p>
      </dgm:t>
    </dgm:pt>
    <dgm:pt modelId="{214D7D3C-01AB-4C15-8759-1E54C7D8069D}" cxnId="{969B7171-5D33-4F90-B2D3-66FAE21C8659}" type="par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511217D6-4855-482C-B77E-EAE880B478A1}" cxnId="{969B7171-5D33-4F90-B2D3-66FAE21C8659}" type="sib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E0587712-4997-4E8A-9A82-81C383B96971}">
      <dgm:prSet phldrT="[Text]" custT="1"/>
      <dgm:spPr/>
      <dgm: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Product Backlog Refinement: </a:t>
          </a:r>
          <a:r>
            <a:rPr lang="en-US" sz="1800" b="1" dirty="0" smtClean="0">
              <a:latin typeface="Times New Roman" panose="02020603050405020304" pitchFamily="18" charset="0"/>
              <a:cs typeface="Times New Roman" panose="02020603050405020304" pitchFamily="18" charset="0"/>
            </a:rPr>
            <a:t>Help PO in defining and maintaining the product backlog</a:t>
          </a:r>
          <a:endParaRPr lang="en-IN" sz="1800" b="1" dirty="0">
            <a:latin typeface="Times New Roman" panose="02020603050405020304" pitchFamily="18" charset="0"/>
            <a:cs typeface="Times New Roman" panose="02020603050405020304" pitchFamily="18" charset="0"/>
          </a:endParaRPr>
        </a:p>
      </dgm:t>
    </dgm:pt>
    <dgm:pt modelId="{7165ED3F-DCA4-4886-8DA3-B25922AD35C7}" cxnId="{0952CD0A-1415-4216-8004-A37B68AE32ED}" type="par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C41D78C1-6B73-4653-8A40-BBE7BD7BD62B}" cxnId="{0952CD0A-1415-4216-8004-A37B68AE32ED}" type="sib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D9C02D87-25AA-4E65-8713-ACE65EDCB177}">
      <dgm:prSet phldrT="[Text]" custT="1"/>
      <dgm:spPr/>
      <dgm: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Sprint Planning: </a:t>
          </a:r>
          <a:r>
            <a:rPr lang="en-US" sz="1800" b="1" dirty="0" smtClean="0">
              <a:latin typeface="Times New Roman" panose="02020603050405020304" pitchFamily="18" charset="0"/>
              <a:cs typeface="Times New Roman" panose="02020603050405020304" pitchFamily="18" charset="0"/>
            </a:rPr>
            <a:t>Facilitate the Sprint Planning meeting &amp; help team to create the Sprint Backlog</a:t>
          </a:r>
          <a:endParaRPr lang="en-IN" sz="1800" b="1" dirty="0">
            <a:latin typeface="Times New Roman" panose="02020603050405020304" pitchFamily="18" charset="0"/>
            <a:cs typeface="Times New Roman" panose="02020603050405020304" pitchFamily="18" charset="0"/>
          </a:endParaRPr>
        </a:p>
      </dgm:t>
    </dgm:pt>
    <dgm:pt modelId="{EB0B7448-1BC5-40B9-A1AF-EB4CD22E2BE8}" cxnId="{81ABEABD-FC14-4539-BE47-F23E03642298}" type="par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3A9DF51C-4830-42AE-963C-8F54A83BFD6A}" cxnId="{81ABEABD-FC14-4539-BE47-F23E03642298}" type="sib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59843029-F1CB-44E4-B48E-C10577EF983B}">
      <dgm:prSet phldrT="[Text]" custT="1"/>
      <dgm:spPr/>
      <dgm: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Development: </a:t>
          </a:r>
          <a:r>
            <a:rPr lang="en-US" sz="1800" b="1" dirty="0" smtClean="0">
              <a:latin typeface="Times New Roman" panose="02020603050405020304" pitchFamily="18" charset="0"/>
              <a:cs typeface="Times New Roman" panose="02020603050405020304" pitchFamily="18" charset="0"/>
            </a:rPr>
            <a:t>Coach team to self-organize and help them to resolve the Impediments</a:t>
          </a:r>
          <a:endParaRPr lang="en-IN" sz="1800" b="1" dirty="0">
            <a:latin typeface="Times New Roman" panose="02020603050405020304" pitchFamily="18" charset="0"/>
            <a:cs typeface="Times New Roman" panose="02020603050405020304" pitchFamily="18" charset="0"/>
          </a:endParaRPr>
        </a:p>
      </dgm:t>
    </dgm:pt>
    <dgm:pt modelId="{B7AB2456-C123-4EE7-862C-DC8AB168A892}" cxnId="{0E43C49B-1709-4C7C-A8DF-90BC4AA438A6}" type="par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53806C9A-0B8D-452D-ADBF-FFA4B08B83C4}" cxnId="{0E43C49B-1709-4C7C-A8DF-90BC4AA438A6}" type="sib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C6DEDE80-09C3-4AA7-B6B4-BF484DCA9169}">
      <dgm:prSet phldrT="[Text]" custT="1"/>
      <dgm:spPr/>
      <dgm: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DSM: </a:t>
          </a:r>
          <a:r>
            <a:rPr lang="en-US" sz="1800" b="1" dirty="0" smtClean="0">
              <a:latin typeface="Times New Roman" panose="02020603050405020304" pitchFamily="18" charset="0"/>
              <a:cs typeface="Times New Roman" panose="02020603050405020304" pitchFamily="18" charset="0"/>
            </a:rPr>
            <a:t>Facilitate and help the team to inspect the progress towards the sprint goal</a:t>
          </a:r>
          <a:endParaRPr lang="en-IN" sz="1800" b="1" dirty="0">
            <a:latin typeface="Times New Roman" panose="02020603050405020304" pitchFamily="18" charset="0"/>
            <a:cs typeface="Times New Roman" panose="02020603050405020304" pitchFamily="18" charset="0"/>
          </a:endParaRPr>
        </a:p>
      </dgm:t>
    </dgm:pt>
    <dgm:pt modelId="{88BB7459-B2C4-4CFE-8F06-52F688CC9E06}" cxnId="{39ABD9B7-AC00-47C0-AD2A-575437CF4016}" type="par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C2AB1C77-F5F6-4ACA-9580-7A700DE40A67}" cxnId="{39ABD9B7-AC00-47C0-AD2A-575437CF4016}" type="sib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A879930D-3C5B-410D-96A4-29CD9193FAA5}">
      <dgm:prSet phldrT="[Text]" custT="1"/>
      <dgm:spPr/>
      <dgm: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Sprint Review: </a:t>
          </a:r>
          <a:r>
            <a:rPr lang="en-US" sz="1800" b="1" dirty="0" smtClean="0">
              <a:latin typeface="Times New Roman" panose="02020603050405020304" pitchFamily="18" charset="0"/>
              <a:cs typeface="Times New Roman" panose="02020603050405020304" pitchFamily="18" charset="0"/>
            </a:rPr>
            <a:t>Facilitate and ensure that the focus is on integrated product increments</a:t>
          </a:r>
          <a:endParaRPr lang="en-IN" sz="1800" b="1" dirty="0">
            <a:latin typeface="Times New Roman" panose="02020603050405020304" pitchFamily="18" charset="0"/>
            <a:cs typeface="Times New Roman" panose="02020603050405020304" pitchFamily="18" charset="0"/>
          </a:endParaRPr>
        </a:p>
      </dgm:t>
    </dgm:pt>
    <dgm:pt modelId="{C0F2AC18-D787-4131-81E2-51851F1590CB}" cxnId="{01798C4F-3E93-4948-83E6-695515B764B2}" type="par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F32F122B-98AF-4AF4-B777-5F3E8FD375D0}" cxnId="{01798C4F-3E93-4948-83E6-695515B764B2}" type="sib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D9E8713A-7F96-4C32-ADA7-6DA11EC9751F}">
      <dgm:prSet phldrT="[Text]" custT="1"/>
      <dgm:spPr/>
      <dgm: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Sprint Retrospective: </a:t>
          </a:r>
          <a:r>
            <a:rPr lang="en-US" sz="1800" b="1" dirty="0" smtClean="0">
              <a:latin typeface="Times New Roman" panose="02020603050405020304" pitchFamily="18" charset="0"/>
              <a:cs typeface="Times New Roman" panose="02020603050405020304" pitchFamily="18" charset="0"/>
            </a:rPr>
            <a:t>Facilitate and help team to inspect and adapt the process</a:t>
          </a:r>
          <a:endParaRPr lang="en-IN" sz="1800" b="1" dirty="0">
            <a:latin typeface="Times New Roman" panose="02020603050405020304" pitchFamily="18" charset="0"/>
            <a:cs typeface="Times New Roman" panose="02020603050405020304" pitchFamily="18" charset="0"/>
          </a:endParaRPr>
        </a:p>
      </dgm:t>
    </dgm:pt>
    <dgm:pt modelId="{9AB45597-718C-4A8D-B3F1-F6991D5A542A}" cxnId="{E22E6B0C-ECC3-4611-85A6-96A05C5E8332}" type="par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21ECB6D8-F3B6-49EB-BD24-FE4DC65AB9B9}" cxnId="{E22E6B0C-ECC3-4611-85A6-96A05C5E8332}" type="sibTrans">
      <dgm:prSet/>
      <dgm:spPr/>
      <dgm:t>
        <a:bodyPr/>
        <a:lstStyle/>
        <a:p>
          <a:pPr algn="just"/>
          <a:endParaRPr lang="en-IN" sz="2000" b="1">
            <a:latin typeface="Times New Roman" panose="02020603050405020304" pitchFamily="18" charset="0"/>
            <a:cs typeface="Times New Roman" panose="02020603050405020304" pitchFamily="18" charset="0"/>
          </a:endParaRPr>
        </a:p>
      </dgm:t>
    </dgm:pt>
    <dgm:pt modelId="{2E196D0E-7409-4090-8CF7-8385CD8D6B27}" type="pres">
      <dgm:prSet presAssocID="{E1A5F6FD-375F-4792-987B-E5E54F08C1FD}" presName="linear" presStyleCnt="0">
        <dgm:presLayoutVars>
          <dgm:animLvl val="lvl"/>
          <dgm:resizeHandles val="exact"/>
        </dgm:presLayoutVars>
      </dgm:prSet>
      <dgm:spPr/>
      <dgm:t>
        <a:bodyPr/>
        <a:lstStyle/>
        <a:p>
          <a:endParaRPr lang="en-US"/>
        </a:p>
      </dgm:t>
    </dgm:pt>
    <dgm:pt modelId="{4C983942-C5FA-4B30-A29F-62CCAEDE2F06}" type="pres">
      <dgm:prSet presAssocID="{AA0138CC-F513-4996-8B9F-F61EA491A363}" presName="parentText" presStyleLbl="node1" presStyleIdx="0" presStyleCnt="7">
        <dgm:presLayoutVars>
          <dgm:chMax val="0"/>
          <dgm:bulletEnabled val="1"/>
        </dgm:presLayoutVars>
      </dgm:prSet>
      <dgm:spPr/>
      <dgm:t>
        <a:bodyPr/>
        <a:lstStyle/>
        <a:p>
          <a:endParaRPr lang="en-US"/>
        </a:p>
      </dgm:t>
    </dgm:pt>
    <dgm:pt modelId="{5F9BBFD2-51B9-42CC-AD97-F61D0A790FE3}" type="pres">
      <dgm:prSet presAssocID="{511217D6-4855-482C-B77E-EAE880B478A1}" presName="spacer" presStyleCnt="0"/>
      <dgm:spPr/>
      <dgm:t>
        <a:bodyPr/>
        <a:lstStyle/>
        <a:p>
          <a:endParaRPr lang="en-US"/>
        </a:p>
      </dgm:t>
    </dgm:pt>
    <dgm:pt modelId="{F2D6105C-4897-42DC-8F66-3711063CD02B}" type="pres">
      <dgm:prSet presAssocID="{E0587712-4997-4E8A-9A82-81C383B96971}" presName="parentText" presStyleLbl="node1" presStyleIdx="1" presStyleCnt="7">
        <dgm:presLayoutVars>
          <dgm:chMax val="0"/>
          <dgm:bulletEnabled val="1"/>
        </dgm:presLayoutVars>
      </dgm:prSet>
      <dgm:spPr/>
      <dgm:t>
        <a:bodyPr/>
        <a:lstStyle/>
        <a:p>
          <a:endParaRPr lang="en-US"/>
        </a:p>
      </dgm:t>
    </dgm:pt>
    <dgm:pt modelId="{5B382F71-DE37-4736-87F0-148039E9BA86}" type="pres">
      <dgm:prSet presAssocID="{C41D78C1-6B73-4653-8A40-BBE7BD7BD62B}" presName="spacer" presStyleCnt="0"/>
      <dgm:spPr/>
      <dgm:t>
        <a:bodyPr/>
        <a:lstStyle/>
        <a:p>
          <a:endParaRPr lang="en-US"/>
        </a:p>
      </dgm:t>
    </dgm:pt>
    <dgm:pt modelId="{0F2DAD23-840E-4DF0-8CE0-F3AA267E7F46}" type="pres">
      <dgm:prSet presAssocID="{D9C02D87-25AA-4E65-8713-ACE65EDCB177}" presName="parentText" presStyleLbl="node1" presStyleIdx="2" presStyleCnt="7">
        <dgm:presLayoutVars>
          <dgm:chMax val="0"/>
          <dgm:bulletEnabled val="1"/>
        </dgm:presLayoutVars>
      </dgm:prSet>
      <dgm:spPr/>
      <dgm:t>
        <a:bodyPr/>
        <a:lstStyle/>
        <a:p>
          <a:endParaRPr lang="en-US"/>
        </a:p>
      </dgm:t>
    </dgm:pt>
    <dgm:pt modelId="{1285D36A-1ADB-4000-9A1C-761D67F03291}" type="pres">
      <dgm:prSet presAssocID="{3A9DF51C-4830-42AE-963C-8F54A83BFD6A}" presName="spacer" presStyleCnt="0"/>
      <dgm:spPr/>
      <dgm:t>
        <a:bodyPr/>
        <a:lstStyle/>
        <a:p>
          <a:endParaRPr lang="en-US"/>
        </a:p>
      </dgm:t>
    </dgm:pt>
    <dgm:pt modelId="{25D2D6E8-3434-4D9B-BF4E-70FBF1F2BF0A}" type="pres">
      <dgm:prSet presAssocID="{59843029-F1CB-44E4-B48E-C10577EF983B}" presName="parentText" presStyleLbl="node1" presStyleIdx="3" presStyleCnt="7">
        <dgm:presLayoutVars>
          <dgm:chMax val="0"/>
          <dgm:bulletEnabled val="1"/>
        </dgm:presLayoutVars>
      </dgm:prSet>
      <dgm:spPr/>
      <dgm:t>
        <a:bodyPr/>
        <a:lstStyle/>
        <a:p>
          <a:endParaRPr lang="en-US"/>
        </a:p>
      </dgm:t>
    </dgm:pt>
    <dgm:pt modelId="{DE0665D8-7934-46B3-835A-C04744651C6C}" type="pres">
      <dgm:prSet presAssocID="{53806C9A-0B8D-452D-ADBF-FFA4B08B83C4}" presName="spacer" presStyleCnt="0"/>
      <dgm:spPr/>
      <dgm:t>
        <a:bodyPr/>
        <a:lstStyle/>
        <a:p>
          <a:endParaRPr lang="en-US"/>
        </a:p>
      </dgm:t>
    </dgm:pt>
    <dgm:pt modelId="{1C05882B-1D32-495A-8ECA-26367C9D0FC7}" type="pres">
      <dgm:prSet presAssocID="{C6DEDE80-09C3-4AA7-B6B4-BF484DCA9169}" presName="parentText" presStyleLbl="node1" presStyleIdx="4" presStyleCnt="7">
        <dgm:presLayoutVars>
          <dgm:chMax val="0"/>
          <dgm:bulletEnabled val="1"/>
        </dgm:presLayoutVars>
      </dgm:prSet>
      <dgm:spPr/>
      <dgm:t>
        <a:bodyPr/>
        <a:lstStyle/>
        <a:p>
          <a:endParaRPr lang="en-US"/>
        </a:p>
      </dgm:t>
    </dgm:pt>
    <dgm:pt modelId="{29246E0E-3D9B-4EC3-8847-9183222717D3}" type="pres">
      <dgm:prSet presAssocID="{C2AB1C77-F5F6-4ACA-9580-7A700DE40A67}" presName="spacer" presStyleCnt="0"/>
      <dgm:spPr/>
      <dgm:t>
        <a:bodyPr/>
        <a:lstStyle/>
        <a:p>
          <a:endParaRPr lang="en-US"/>
        </a:p>
      </dgm:t>
    </dgm:pt>
    <dgm:pt modelId="{D3B8405E-09E4-4B03-B418-85E0F28D73F0}" type="pres">
      <dgm:prSet presAssocID="{A879930D-3C5B-410D-96A4-29CD9193FAA5}" presName="parentText" presStyleLbl="node1" presStyleIdx="5" presStyleCnt="7">
        <dgm:presLayoutVars>
          <dgm:chMax val="0"/>
          <dgm:bulletEnabled val="1"/>
        </dgm:presLayoutVars>
      </dgm:prSet>
      <dgm:spPr/>
      <dgm:t>
        <a:bodyPr/>
        <a:lstStyle/>
        <a:p>
          <a:endParaRPr lang="en-US"/>
        </a:p>
      </dgm:t>
    </dgm:pt>
    <dgm:pt modelId="{AFAF9E91-2A8C-4D61-B8F0-445DAF1855DB}" type="pres">
      <dgm:prSet presAssocID="{F32F122B-98AF-4AF4-B777-5F3E8FD375D0}" presName="spacer" presStyleCnt="0"/>
      <dgm:spPr/>
      <dgm:t>
        <a:bodyPr/>
        <a:lstStyle/>
        <a:p>
          <a:endParaRPr lang="en-US"/>
        </a:p>
      </dgm:t>
    </dgm:pt>
    <dgm:pt modelId="{2C888DA9-3AF5-4A4E-987C-FFBDB8D5C89C}" type="pres">
      <dgm:prSet presAssocID="{D9E8713A-7F96-4C32-ADA7-6DA11EC9751F}" presName="parentText" presStyleLbl="node1" presStyleIdx="6" presStyleCnt="7">
        <dgm:presLayoutVars>
          <dgm:chMax val="0"/>
          <dgm:bulletEnabled val="1"/>
        </dgm:presLayoutVars>
      </dgm:prSet>
      <dgm:spPr/>
      <dgm:t>
        <a:bodyPr/>
        <a:lstStyle/>
        <a:p>
          <a:endParaRPr lang="en-US"/>
        </a:p>
      </dgm:t>
    </dgm:pt>
  </dgm:ptLst>
  <dgm:cxnLst>
    <dgm:cxn modelId="{8B9856D2-2C02-455F-98A8-51BF84645A2C}" type="presOf" srcId="{AA0138CC-F513-4996-8B9F-F61EA491A363}" destId="{4C983942-C5FA-4B30-A29F-62CCAEDE2F06}" srcOrd="0" destOrd="0" presId="urn:microsoft.com/office/officeart/2005/8/layout/vList2"/>
    <dgm:cxn modelId="{81ABEABD-FC14-4539-BE47-F23E03642298}" srcId="{E1A5F6FD-375F-4792-987B-E5E54F08C1FD}" destId="{D9C02D87-25AA-4E65-8713-ACE65EDCB177}" srcOrd="2" destOrd="0" parTransId="{EB0B7448-1BC5-40B9-A1AF-EB4CD22E2BE8}" sibTransId="{3A9DF51C-4830-42AE-963C-8F54A83BFD6A}"/>
    <dgm:cxn modelId="{A4674C37-4F6C-465F-B7BA-8072AD98F694}" type="presOf" srcId="{D9C02D87-25AA-4E65-8713-ACE65EDCB177}" destId="{0F2DAD23-840E-4DF0-8CE0-F3AA267E7F46}" srcOrd="0" destOrd="0" presId="urn:microsoft.com/office/officeart/2005/8/layout/vList2"/>
    <dgm:cxn modelId="{409B0B3A-D106-49E5-8514-3569BA16D3E0}" type="presOf" srcId="{59843029-F1CB-44E4-B48E-C10577EF983B}" destId="{25D2D6E8-3434-4D9B-BF4E-70FBF1F2BF0A}" srcOrd="0" destOrd="0" presId="urn:microsoft.com/office/officeart/2005/8/layout/vList2"/>
    <dgm:cxn modelId="{1FAC502D-3218-46CE-84EA-C0E2EFC4A520}" type="presOf" srcId="{E1A5F6FD-375F-4792-987B-E5E54F08C1FD}" destId="{2E196D0E-7409-4090-8CF7-8385CD8D6B27}" srcOrd="0" destOrd="0" presId="urn:microsoft.com/office/officeart/2005/8/layout/vList2"/>
    <dgm:cxn modelId="{353BA206-2A4F-4B82-8DF5-FC7E530F3374}" type="presOf" srcId="{D9E8713A-7F96-4C32-ADA7-6DA11EC9751F}" destId="{2C888DA9-3AF5-4A4E-987C-FFBDB8D5C89C}" srcOrd="0" destOrd="0" presId="urn:microsoft.com/office/officeart/2005/8/layout/vList2"/>
    <dgm:cxn modelId="{0E43C49B-1709-4C7C-A8DF-90BC4AA438A6}" srcId="{E1A5F6FD-375F-4792-987B-E5E54F08C1FD}" destId="{59843029-F1CB-44E4-B48E-C10577EF983B}" srcOrd="3" destOrd="0" parTransId="{B7AB2456-C123-4EE7-862C-DC8AB168A892}" sibTransId="{53806C9A-0B8D-452D-ADBF-FFA4B08B83C4}"/>
    <dgm:cxn modelId="{05434892-CD0F-41DB-AE72-73C2C76799BF}" type="presOf" srcId="{E0587712-4997-4E8A-9A82-81C383B96971}" destId="{F2D6105C-4897-42DC-8F66-3711063CD02B}" srcOrd="0" destOrd="0" presId="urn:microsoft.com/office/officeart/2005/8/layout/vList2"/>
    <dgm:cxn modelId="{01798C4F-3E93-4948-83E6-695515B764B2}" srcId="{E1A5F6FD-375F-4792-987B-E5E54F08C1FD}" destId="{A879930D-3C5B-410D-96A4-29CD9193FAA5}" srcOrd="5" destOrd="0" parTransId="{C0F2AC18-D787-4131-81E2-51851F1590CB}" sibTransId="{F32F122B-98AF-4AF4-B777-5F3E8FD375D0}"/>
    <dgm:cxn modelId="{3B31CC8A-41D6-4737-AA6B-9B675609474E}" type="presOf" srcId="{C6DEDE80-09C3-4AA7-B6B4-BF484DCA9169}" destId="{1C05882B-1D32-495A-8ECA-26367C9D0FC7}" srcOrd="0" destOrd="0" presId="urn:microsoft.com/office/officeart/2005/8/layout/vList2"/>
    <dgm:cxn modelId="{39ABD9B7-AC00-47C0-AD2A-575437CF4016}" srcId="{E1A5F6FD-375F-4792-987B-E5E54F08C1FD}" destId="{C6DEDE80-09C3-4AA7-B6B4-BF484DCA9169}" srcOrd="4" destOrd="0" parTransId="{88BB7459-B2C4-4CFE-8F06-52F688CC9E06}" sibTransId="{C2AB1C77-F5F6-4ACA-9580-7A700DE40A67}"/>
    <dgm:cxn modelId="{0952CD0A-1415-4216-8004-A37B68AE32ED}" srcId="{E1A5F6FD-375F-4792-987B-E5E54F08C1FD}" destId="{E0587712-4997-4E8A-9A82-81C383B96971}" srcOrd="1" destOrd="0" parTransId="{7165ED3F-DCA4-4886-8DA3-B25922AD35C7}" sibTransId="{C41D78C1-6B73-4653-8A40-BBE7BD7BD62B}"/>
    <dgm:cxn modelId="{E22E6B0C-ECC3-4611-85A6-96A05C5E8332}" srcId="{E1A5F6FD-375F-4792-987B-E5E54F08C1FD}" destId="{D9E8713A-7F96-4C32-ADA7-6DA11EC9751F}" srcOrd="6" destOrd="0" parTransId="{9AB45597-718C-4A8D-B3F1-F6991D5A542A}" sibTransId="{21ECB6D8-F3B6-49EB-BD24-FE4DC65AB9B9}"/>
    <dgm:cxn modelId="{BB99B048-C19C-4FF8-A1E9-6F8C1A1AC5EB}" type="presOf" srcId="{A879930D-3C5B-410D-96A4-29CD9193FAA5}" destId="{D3B8405E-09E4-4B03-B418-85E0F28D73F0}" srcOrd="0" destOrd="0" presId="urn:microsoft.com/office/officeart/2005/8/layout/vList2"/>
    <dgm:cxn modelId="{969B7171-5D33-4F90-B2D3-66FAE21C8659}" srcId="{E1A5F6FD-375F-4792-987B-E5E54F08C1FD}" destId="{AA0138CC-F513-4996-8B9F-F61EA491A363}" srcOrd="0" destOrd="0" parTransId="{214D7D3C-01AB-4C15-8759-1E54C7D8069D}" sibTransId="{511217D6-4855-482C-B77E-EAE880B478A1}"/>
    <dgm:cxn modelId="{240733EE-3EEB-4C39-9345-66D70AEE7982}" type="presParOf" srcId="{2E196D0E-7409-4090-8CF7-8385CD8D6B27}" destId="{4C983942-C5FA-4B30-A29F-62CCAEDE2F06}" srcOrd="0" destOrd="0" presId="urn:microsoft.com/office/officeart/2005/8/layout/vList2"/>
    <dgm:cxn modelId="{1ACB5FDA-C880-4355-8727-DE926101A849}" type="presParOf" srcId="{2E196D0E-7409-4090-8CF7-8385CD8D6B27}" destId="{5F9BBFD2-51B9-42CC-AD97-F61D0A790FE3}" srcOrd="1" destOrd="0" presId="urn:microsoft.com/office/officeart/2005/8/layout/vList2"/>
    <dgm:cxn modelId="{ED9AA9F3-2D00-4D5B-8866-907713873178}" type="presParOf" srcId="{2E196D0E-7409-4090-8CF7-8385CD8D6B27}" destId="{F2D6105C-4897-42DC-8F66-3711063CD02B}" srcOrd="2" destOrd="0" presId="urn:microsoft.com/office/officeart/2005/8/layout/vList2"/>
    <dgm:cxn modelId="{72CD9FE3-4159-4A01-8553-45079F0E15BF}" type="presParOf" srcId="{2E196D0E-7409-4090-8CF7-8385CD8D6B27}" destId="{5B382F71-DE37-4736-87F0-148039E9BA86}" srcOrd="3" destOrd="0" presId="urn:microsoft.com/office/officeart/2005/8/layout/vList2"/>
    <dgm:cxn modelId="{97CFC1A0-7E87-4412-AF70-B796382396CD}" type="presParOf" srcId="{2E196D0E-7409-4090-8CF7-8385CD8D6B27}" destId="{0F2DAD23-840E-4DF0-8CE0-F3AA267E7F46}" srcOrd="4" destOrd="0" presId="urn:microsoft.com/office/officeart/2005/8/layout/vList2"/>
    <dgm:cxn modelId="{15756D13-3470-4045-B832-56A8A8B3AC1B}" type="presParOf" srcId="{2E196D0E-7409-4090-8CF7-8385CD8D6B27}" destId="{1285D36A-1ADB-4000-9A1C-761D67F03291}" srcOrd="5" destOrd="0" presId="urn:microsoft.com/office/officeart/2005/8/layout/vList2"/>
    <dgm:cxn modelId="{01982FE8-3F91-403E-A829-029F3EBB0FEA}" type="presParOf" srcId="{2E196D0E-7409-4090-8CF7-8385CD8D6B27}" destId="{25D2D6E8-3434-4D9B-BF4E-70FBF1F2BF0A}" srcOrd="6" destOrd="0" presId="urn:microsoft.com/office/officeart/2005/8/layout/vList2"/>
    <dgm:cxn modelId="{FF87F096-4C19-46BE-B421-72F6726F814A}" type="presParOf" srcId="{2E196D0E-7409-4090-8CF7-8385CD8D6B27}" destId="{DE0665D8-7934-46B3-835A-C04744651C6C}" srcOrd="7" destOrd="0" presId="urn:microsoft.com/office/officeart/2005/8/layout/vList2"/>
    <dgm:cxn modelId="{D9579808-9089-4B30-B1E7-4ADEA52E8DF9}" type="presParOf" srcId="{2E196D0E-7409-4090-8CF7-8385CD8D6B27}" destId="{1C05882B-1D32-495A-8ECA-26367C9D0FC7}" srcOrd="8" destOrd="0" presId="urn:microsoft.com/office/officeart/2005/8/layout/vList2"/>
    <dgm:cxn modelId="{86A408AE-F402-475E-9FC9-7D2C038FD333}" type="presParOf" srcId="{2E196D0E-7409-4090-8CF7-8385CD8D6B27}" destId="{29246E0E-3D9B-4EC3-8847-9183222717D3}" srcOrd="9" destOrd="0" presId="urn:microsoft.com/office/officeart/2005/8/layout/vList2"/>
    <dgm:cxn modelId="{C31C9781-2F8C-49B2-A602-B43117BAD996}" type="presParOf" srcId="{2E196D0E-7409-4090-8CF7-8385CD8D6B27}" destId="{D3B8405E-09E4-4B03-B418-85E0F28D73F0}" srcOrd="10" destOrd="0" presId="urn:microsoft.com/office/officeart/2005/8/layout/vList2"/>
    <dgm:cxn modelId="{E2F98960-44E5-4D51-8913-7AA53F18B54C}" type="presParOf" srcId="{2E196D0E-7409-4090-8CF7-8385CD8D6B27}" destId="{AFAF9E91-2A8C-4D61-B8F0-445DAF1855DB}" srcOrd="11" destOrd="0" presId="urn:microsoft.com/office/officeart/2005/8/layout/vList2"/>
    <dgm:cxn modelId="{9879CDAF-24BA-4DCA-B42C-3ED151AEE12E}" type="presParOf" srcId="{2E196D0E-7409-4090-8CF7-8385CD8D6B27}" destId="{2C888DA9-3AF5-4A4E-987C-FFBDB8D5C89C}"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A5F6FD-375F-4792-987B-E5E54F08C1FD}" type="doc">
      <dgm:prSet loTypeId="urn:microsoft.com/office/officeart/2005/8/layout/vList2" loCatId="list" qsTypeId="urn:microsoft.com/office/officeart/2005/8/quickstyle/simple3" qsCatId="simple" csTypeId="urn:microsoft.com/office/officeart/2005/8/colors/accent0_1" csCatId="mainScheme" phldr="1"/>
      <dgm:spPr/>
      <dgm:t>
        <a:bodyPr/>
        <a:lstStyle/>
        <a:p>
          <a:endParaRPr lang="en-IN"/>
        </a:p>
      </dgm:t>
    </dgm:pt>
    <dgm:pt modelId="{AA0138CC-F513-4996-8B9F-F61EA491A363}">
      <dgm:prSet phldrT="[Text]" custT="1"/>
      <dgm:spPr/>
      <dgm:t>
        <a:bodyPr/>
        <a:lstStyle/>
        <a:p>
          <a:r>
            <a:rPr lang="en-US" sz="2000" b="1" dirty="0">
              <a:latin typeface="Times New Roman" panose="02020603050405020304" pitchFamily="18" charset="0"/>
              <a:cs typeface="Times New Roman" panose="02020603050405020304" pitchFamily="18" charset="0"/>
            </a:rPr>
            <a:t>The Development Team is responsible for delivering a potentially shippable increment of working software</a:t>
          </a:r>
          <a:endParaRPr lang="en-IN" sz="2000" b="1" dirty="0">
            <a:latin typeface="Times New Roman" panose="02020603050405020304" pitchFamily="18" charset="0"/>
            <a:cs typeface="Times New Roman" panose="02020603050405020304" pitchFamily="18" charset="0"/>
          </a:endParaRPr>
        </a:p>
      </dgm:t>
    </dgm:pt>
    <dgm:pt modelId="{214D7D3C-01AB-4C15-8759-1E54C7D8069D}" cxnId="{969B7171-5D33-4F90-B2D3-66FAE21C8659}" type="parTrans">
      <dgm:prSet/>
      <dgm:spPr/>
      <dgm:t>
        <a:bodyPr/>
        <a:lstStyle/>
        <a:p>
          <a:endParaRPr lang="en-IN" sz="2400" b="1">
            <a:latin typeface="Times New Roman" panose="02020603050405020304" pitchFamily="18" charset="0"/>
            <a:cs typeface="Times New Roman" panose="02020603050405020304" pitchFamily="18" charset="0"/>
          </a:endParaRPr>
        </a:p>
      </dgm:t>
    </dgm:pt>
    <dgm:pt modelId="{511217D6-4855-482C-B77E-EAE880B478A1}" cxnId="{969B7171-5D33-4F90-B2D3-66FAE21C8659}" type="sibTrans">
      <dgm:prSet/>
      <dgm:spPr/>
      <dgm:t>
        <a:bodyPr/>
        <a:lstStyle/>
        <a:p>
          <a:endParaRPr lang="en-IN" sz="2400" b="1">
            <a:latin typeface="Times New Roman" panose="02020603050405020304" pitchFamily="18" charset="0"/>
            <a:cs typeface="Times New Roman" panose="02020603050405020304" pitchFamily="18" charset="0"/>
          </a:endParaRPr>
        </a:p>
      </dgm:t>
    </dgm:pt>
    <dgm:pt modelId="{E0587712-4997-4E8A-9A82-81C383B96971}">
      <dgm:prSet phldrT="[Text]" custT="1"/>
      <dgm:spPr/>
      <dgm:t>
        <a:bodyPr/>
        <a:lstStyle/>
        <a:p>
          <a:r>
            <a:rPr lang="en-US" sz="2000" b="1" dirty="0">
              <a:latin typeface="Times New Roman" panose="02020603050405020304" pitchFamily="18" charset="0"/>
              <a:cs typeface="Times New Roman" panose="02020603050405020304" pitchFamily="18" charset="0"/>
            </a:rPr>
            <a:t>Develop high quality solution to fulfil the product/software vision</a:t>
          </a:r>
          <a:endParaRPr lang="en-IN" sz="2000" b="1" dirty="0">
            <a:latin typeface="Times New Roman" panose="02020603050405020304" pitchFamily="18" charset="0"/>
            <a:cs typeface="Times New Roman" panose="02020603050405020304" pitchFamily="18" charset="0"/>
          </a:endParaRPr>
        </a:p>
      </dgm:t>
    </dgm:pt>
    <dgm:pt modelId="{7165ED3F-DCA4-4886-8DA3-B25922AD35C7}" cxnId="{0952CD0A-1415-4216-8004-A37B68AE32ED}" type="parTrans">
      <dgm:prSet/>
      <dgm:spPr/>
      <dgm:t>
        <a:bodyPr/>
        <a:lstStyle/>
        <a:p>
          <a:endParaRPr lang="en-IN" sz="2400" b="1">
            <a:latin typeface="Times New Roman" panose="02020603050405020304" pitchFamily="18" charset="0"/>
            <a:cs typeface="Times New Roman" panose="02020603050405020304" pitchFamily="18" charset="0"/>
          </a:endParaRPr>
        </a:p>
      </dgm:t>
    </dgm:pt>
    <dgm:pt modelId="{C41D78C1-6B73-4653-8A40-BBE7BD7BD62B}" cxnId="{0952CD0A-1415-4216-8004-A37B68AE32ED}" type="sibTrans">
      <dgm:prSet/>
      <dgm:spPr/>
      <dgm:t>
        <a:bodyPr/>
        <a:lstStyle/>
        <a:p>
          <a:endParaRPr lang="en-IN" sz="2400" b="1">
            <a:latin typeface="Times New Roman" panose="02020603050405020304" pitchFamily="18" charset="0"/>
            <a:cs typeface="Times New Roman" panose="02020603050405020304" pitchFamily="18" charset="0"/>
          </a:endParaRPr>
        </a:p>
      </dgm:t>
    </dgm:pt>
    <dgm:pt modelId="{D9C02D87-25AA-4E65-8713-ACE65EDCB177}">
      <dgm:prSet phldrT="[Text]" custT="1"/>
      <dgm:spPr/>
      <dgm:t>
        <a:bodyPr/>
        <a:lstStyle/>
        <a:p>
          <a:r>
            <a:rPr lang="en-US" sz="2000" b="1" dirty="0">
              <a:latin typeface="Times New Roman" panose="02020603050405020304" pitchFamily="18" charset="0"/>
              <a:cs typeface="Times New Roman" panose="02020603050405020304" pitchFamily="18" charset="0"/>
            </a:rPr>
            <a:t>The Development Team is Self-organized</a:t>
          </a:r>
          <a:endParaRPr lang="en-IN" sz="2000" b="1" dirty="0">
            <a:latin typeface="Times New Roman" panose="02020603050405020304" pitchFamily="18" charset="0"/>
            <a:cs typeface="Times New Roman" panose="02020603050405020304" pitchFamily="18" charset="0"/>
          </a:endParaRPr>
        </a:p>
      </dgm:t>
    </dgm:pt>
    <dgm:pt modelId="{EB0B7448-1BC5-40B9-A1AF-EB4CD22E2BE8}" cxnId="{81ABEABD-FC14-4539-BE47-F23E03642298}" type="parTrans">
      <dgm:prSet/>
      <dgm:spPr/>
      <dgm:t>
        <a:bodyPr/>
        <a:lstStyle/>
        <a:p>
          <a:endParaRPr lang="en-IN" sz="2400" b="1">
            <a:latin typeface="Times New Roman" panose="02020603050405020304" pitchFamily="18" charset="0"/>
            <a:cs typeface="Times New Roman" panose="02020603050405020304" pitchFamily="18" charset="0"/>
          </a:endParaRPr>
        </a:p>
      </dgm:t>
    </dgm:pt>
    <dgm:pt modelId="{3A9DF51C-4830-42AE-963C-8F54A83BFD6A}" cxnId="{81ABEABD-FC14-4539-BE47-F23E03642298}" type="sibTrans">
      <dgm:prSet/>
      <dgm:spPr/>
      <dgm:t>
        <a:bodyPr/>
        <a:lstStyle/>
        <a:p>
          <a:endParaRPr lang="en-IN" sz="2400" b="1">
            <a:latin typeface="Times New Roman" panose="02020603050405020304" pitchFamily="18" charset="0"/>
            <a:cs typeface="Times New Roman" panose="02020603050405020304" pitchFamily="18" charset="0"/>
          </a:endParaRPr>
        </a:p>
      </dgm:t>
    </dgm:pt>
    <dgm:pt modelId="{59843029-F1CB-44E4-B48E-C10577EF983B}">
      <dgm:prSet phldrT="[Text]" custT="1"/>
      <dgm:spPr/>
      <dgm:t>
        <a:bodyPr/>
        <a:lstStyle/>
        <a:p>
          <a:r>
            <a:rPr lang="en-US" sz="2000" b="1" dirty="0">
              <a:latin typeface="Times New Roman" panose="02020603050405020304" pitchFamily="18" charset="0"/>
              <a:cs typeface="Times New Roman" panose="02020603050405020304" pitchFamily="18" charset="0"/>
            </a:rPr>
            <a:t>The Development Team is Cross functional</a:t>
          </a:r>
          <a:endParaRPr lang="en-IN" sz="2000" b="1" dirty="0">
            <a:latin typeface="Times New Roman" panose="02020603050405020304" pitchFamily="18" charset="0"/>
            <a:cs typeface="Times New Roman" panose="02020603050405020304" pitchFamily="18" charset="0"/>
          </a:endParaRPr>
        </a:p>
      </dgm:t>
    </dgm:pt>
    <dgm:pt modelId="{B7AB2456-C123-4EE7-862C-DC8AB168A892}" cxnId="{0E43C49B-1709-4C7C-A8DF-90BC4AA438A6}" type="parTrans">
      <dgm:prSet/>
      <dgm:spPr/>
      <dgm:t>
        <a:bodyPr/>
        <a:lstStyle/>
        <a:p>
          <a:endParaRPr lang="en-IN" sz="2400" b="1">
            <a:latin typeface="Times New Roman" panose="02020603050405020304" pitchFamily="18" charset="0"/>
            <a:cs typeface="Times New Roman" panose="02020603050405020304" pitchFamily="18" charset="0"/>
          </a:endParaRPr>
        </a:p>
      </dgm:t>
    </dgm:pt>
    <dgm:pt modelId="{53806C9A-0B8D-452D-ADBF-FFA4B08B83C4}" cxnId="{0E43C49B-1709-4C7C-A8DF-90BC4AA438A6}" type="sibTrans">
      <dgm:prSet/>
      <dgm:spPr/>
      <dgm:t>
        <a:bodyPr/>
        <a:lstStyle/>
        <a:p>
          <a:endParaRPr lang="en-IN" sz="2400" b="1">
            <a:latin typeface="Times New Roman" panose="02020603050405020304" pitchFamily="18" charset="0"/>
            <a:cs typeface="Times New Roman" panose="02020603050405020304" pitchFamily="18" charset="0"/>
          </a:endParaRPr>
        </a:p>
      </dgm:t>
    </dgm:pt>
    <dgm:pt modelId="{C6DEDE80-09C3-4AA7-B6B4-BF484DCA9169}">
      <dgm:prSet phldrT="[Text]" custT="1"/>
      <dgm:spPr/>
      <dgm:t>
        <a:bodyPr/>
        <a:lstStyle/>
        <a:p>
          <a:r>
            <a:rPr lang="en-US" sz="2000" b="1" dirty="0">
              <a:latin typeface="Times New Roman" panose="02020603050405020304" pitchFamily="18" charset="0"/>
              <a:cs typeface="Times New Roman" panose="02020603050405020304" pitchFamily="18" charset="0"/>
            </a:rPr>
            <a:t>The Development Team is Empowered &amp; autonomous</a:t>
          </a:r>
          <a:endParaRPr lang="en-IN" sz="2000" b="1" dirty="0">
            <a:latin typeface="Times New Roman" panose="02020603050405020304" pitchFamily="18" charset="0"/>
            <a:cs typeface="Times New Roman" panose="02020603050405020304" pitchFamily="18" charset="0"/>
          </a:endParaRPr>
        </a:p>
      </dgm:t>
    </dgm:pt>
    <dgm:pt modelId="{88BB7459-B2C4-4CFE-8F06-52F688CC9E06}" cxnId="{39ABD9B7-AC00-47C0-AD2A-575437CF4016}" type="parTrans">
      <dgm:prSet/>
      <dgm:spPr/>
      <dgm:t>
        <a:bodyPr/>
        <a:lstStyle/>
        <a:p>
          <a:endParaRPr lang="en-IN" sz="2400" b="1">
            <a:latin typeface="Times New Roman" panose="02020603050405020304" pitchFamily="18" charset="0"/>
            <a:cs typeface="Times New Roman" panose="02020603050405020304" pitchFamily="18" charset="0"/>
          </a:endParaRPr>
        </a:p>
      </dgm:t>
    </dgm:pt>
    <dgm:pt modelId="{C2AB1C77-F5F6-4ACA-9580-7A700DE40A67}" cxnId="{39ABD9B7-AC00-47C0-AD2A-575437CF4016}" type="sibTrans">
      <dgm:prSet/>
      <dgm:spPr/>
      <dgm:t>
        <a:bodyPr/>
        <a:lstStyle/>
        <a:p>
          <a:endParaRPr lang="en-IN" sz="2400" b="1">
            <a:latin typeface="Times New Roman" panose="02020603050405020304" pitchFamily="18" charset="0"/>
            <a:cs typeface="Times New Roman" panose="02020603050405020304" pitchFamily="18" charset="0"/>
          </a:endParaRPr>
        </a:p>
      </dgm:t>
    </dgm:pt>
    <dgm:pt modelId="{A879930D-3C5B-410D-96A4-29CD9193FAA5}">
      <dgm:prSet phldrT="[Text]" custT="1"/>
      <dgm:spPr/>
      <dgm:t>
        <a:bodyPr/>
        <a:lstStyle/>
        <a:p>
          <a:r>
            <a:rPr lang="en-US" sz="2000" b="1" dirty="0">
              <a:latin typeface="Times New Roman" panose="02020603050405020304" pitchFamily="18" charset="0"/>
              <a:cs typeface="Times New Roman" panose="02020603050405020304" pitchFamily="18" charset="0"/>
            </a:rPr>
            <a:t>Collectively responsible for delivery</a:t>
          </a:r>
          <a:endParaRPr lang="en-IN" sz="2000" b="1" dirty="0">
            <a:latin typeface="Times New Roman" panose="02020603050405020304" pitchFamily="18" charset="0"/>
            <a:cs typeface="Times New Roman" panose="02020603050405020304" pitchFamily="18" charset="0"/>
          </a:endParaRPr>
        </a:p>
      </dgm:t>
    </dgm:pt>
    <dgm:pt modelId="{C0F2AC18-D787-4131-81E2-51851F1590CB}" cxnId="{01798C4F-3E93-4948-83E6-695515B764B2}" type="parTrans">
      <dgm:prSet/>
      <dgm:spPr/>
      <dgm:t>
        <a:bodyPr/>
        <a:lstStyle/>
        <a:p>
          <a:endParaRPr lang="en-IN" sz="2400" b="1">
            <a:latin typeface="Times New Roman" panose="02020603050405020304" pitchFamily="18" charset="0"/>
            <a:cs typeface="Times New Roman" panose="02020603050405020304" pitchFamily="18" charset="0"/>
          </a:endParaRPr>
        </a:p>
      </dgm:t>
    </dgm:pt>
    <dgm:pt modelId="{F32F122B-98AF-4AF4-B777-5F3E8FD375D0}" cxnId="{01798C4F-3E93-4948-83E6-695515B764B2}" type="sibTrans">
      <dgm:prSet/>
      <dgm:spPr/>
      <dgm:t>
        <a:bodyPr/>
        <a:lstStyle/>
        <a:p>
          <a:endParaRPr lang="en-IN" sz="2400" b="1">
            <a:latin typeface="Times New Roman" panose="02020603050405020304" pitchFamily="18" charset="0"/>
            <a:cs typeface="Times New Roman" panose="02020603050405020304" pitchFamily="18" charset="0"/>
          </a:endParaRPr>
        </a:p>
      </dgm:t>
    </dgm:pt>
    <dgm:pt modelId="{D9E8713A-7F96-4C32-ADA7-6DA11EC9751F}">
      <dgm:prSet phldrT="[Text]" custT="1"/>
      <dgm:spPr/>
      <dgm:t>
        <a:bodyPr/>
        <a:lstStyle/>
        <a:p>
          <a:r>
            <a:rPr lang="en-US" sz="2000" b="1" dirty="0">
              <a:latin typeface="Times New Roman" panose="02020603050405020304" pitchFamily="18" charset="0"/>
              <a:cs typeface="Times New Roman" panose="02020603050405020304" pitchFamily="18" charset="0"/>
            </a:rPr>
            <a:t>Size will be between 6 to 7 (</a:t>
          </a:r>
          <a:r>
            <a:rPr lang="en-US" sz="2000" b="0" dirty="0">
              <a:latin typeface="Times New Roman" panose="02020603050405020304" pitchFamily="18" charset="0"/>
              <a:cs typeface="Times New Roman" panose="02020603050405020304" pitchFamily="18" charset="0"/>
            </a:rPr>
            <a:t>recommended</a:t>
          </a:r>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dgm:t>
    </dgm:pt>
    <dgm:pt modelId="{9AB45597-718C-4A8D-B3F1-F6991D5A542A}" cxnId="{E22E6B0C-ECC3-4611-85A6-96A05C5E8332}" type="parTrans">
      <dgm:prSet/>
      <dgm:spPr/>
      <dgm:t>
        <a:bodyPr/>
        <a:lstStyle/>
        <a:p>
          <a:endParaRPr lang="en-IN" sz="2400" b="1">
            <a:latin typeface="Times New Roman" panose="02020603050405020304" pitchFamily="18" charset="0"/>
            <a:cs typeface="Times New Roman" panose="02020603050405020304" pitchFamily="18" charset="0"/>
          </a:endParaRPr>
        </a:p>
      </dgm:t>
    </dgm:pt>
    <dgm:pt modelId="{21ECB6D8-F3B6-49EB-BD24-FE4DC65AB9B9}" cxnId="{E22E6B0C-ECC3-4611-85A6-96A05C5E8332}" type="sibTrans">
      <dgm:prSet/>
      <dgm:spPr/>
      <dgm:t>
        <a:bodyPr/>
        <a:lstStyle/>
        <a:p>
          <a:endParaRPr lang="en-IN" sz="2400" b="1">
            <a:latin typeface="Times New Roman" panose="02020603050405020304" pitchFamily="18" charset="0"/>
            <a:cs typeface="Times New Roman" panose="02020603050405020304" pitchFamily="18" charset="0"/>
          </a:endParaRPr>
        </a:p>
      </dgm:t>
    </dgm:pt>
    <dgm:pt modelId="{071BB47A-6FFD-42F6-90E9-C32C51C04873}" type="pres">
      <dgm:prSet presAssocID="{E1A5F6FD-375F-4792-987B-E5E54F08C1FD}" presName="linear" presStyleCnt="0">
        <dgm:presLayoutVars>
          <dgm:animLvl val="lvl"/>
          <dgm:resizeHandles val="exact"/>
        </dgm:presLayoutVars>
      </dgm:prSet>
      <dgm:spPr/>
      <dgm:t>
        <a:bodyPr/>
        <a:lstStyle/>
        <a:p>
          <a:endParaRPr lang="en-US"/>
        </a:p>
      </dgm:t>
    </dgm:pt>
    <dgm:pt modelId="{1BD09C35-1BD9-4B85-959F-BFC626781D62}" type="pres">
      <dgm:prSet presAssocID="{AA0138CC-F513-4996-8B9F-F61EA491A363}" presName="parentText" presStyleLbl="node1" presStyleIdx="0" presStyleCnt="7">
        <dgm:presLayoutVars>
          <dgm:chMax val="0"/>
          <dgm:bulletEnabled val="1"/>
        </dgm:presLayoutVars>
      </dgm:prSet>
      <dgm:spPr/>
      <dgm:t>
        <a:bodyPr/>
        <a:lstStyle/>
        <a:p>
          <a:endParaRPr lang="en-US"/>
        </a:p>
      </dgm:t>
    </dgm:pt>
    <dgm:pt modelId="{887E6BFE-9AD9-434C-9A8A-C4BEA6DFA03C}" type="pres">
      <dgm:prSet presAssocID="{511217D6-4855-482C-B77E-EAE880B478A1}" presName="spacer" presStyleCnt="0"/>
      <dgm:spPr/>
      <dgm:t>
        <a:bodyPr/>
        <a:lstStyle/>
        <a:p>
          <a:endParaRPr lang="en-US"/>
        </a:p>
      </dgm:t>
    </dgm:pt>
    <dgm:pt modelId="{5BFC50B7-8928-43C7-8DB0-5B6D429CFA78}" type="pres">
      <dgm:prSet presAssocID="{E0587712-4997-4E8A-9A82-81C383B96971}" presName="parentText" presStyleLbl="node1" presStyleIdx="1" presStyleCnt="7">
        <dgm:presLayoutVars>
          <dgm:chMax val="0"/>
          <dgm:bulletEnabled val="1"/>
        </dgm:presLayoutVars>
      </dgm:prSet>
      <dgm:spPr/>
      <dgm:t>
        <a:bodyPr/>
        <a:lstStyle/>
        <a:p>
          <a:endParaRPr lang="en-US"/>
        </a:p>
      </dgm:t>
    </dgm:pt>
    <dgm:pt modelId="{773A52E0-A4D2-4DF4-9282-B36C7FEAC84A}" type="pres">
      <dgm:prSet presAssocID="{C41D78C1-6B73-4653-8A40-BBE7BD7BD62B}" presName="spacer" presStyleCnt="0"/>
      <dgm:spPr/>
      <dgm:t>
        <a:bodyPr/>
        <a:lstStyle/>
        <a:p>
          <a:endParaRPr lang="en-US"/>
        </a:p>
      </dgm:t>
    </dgm:pt>
    <dgm:pt modelId="{F1BF436C-C15D-4DB7-885F-B88ECF087145}" type="pres">
      <dgm:prSet presAssocID="{D9C02D87-25AA-4E65-8713-ACE65EDCB177}" presName="parentText" presStyleLbl="node1" presStyleIdx="2" presStyleCnt="7">
        <dgm:presLayoutVars>
          <dgm:chMax val="0"/>
          <dgm:bulletEnabled val="1"/>
        </dgm:presLayoutVars>
      </dgm:prSet>
      <dgm:spPr/>
      <dgm:t>
        <a:bodyPr/>
        <a:lstStyle/>
        <a:p>
          <a:endParaRPr lang="en-US"/>
        </a:p>
      </dgm:t>
    </dgm:pt>
    <dgm:pt modelId="{D3E6362A-D617-40E7-BB07-4BB20F8281A4}" type="pres">
      <dgm:prSet presAssocID="{3A9DF51C-4830-42AE-963C-8F54A83BFD6A}" presName="spacer" presStyleCnt="0"/>
      <dgm:spPr/>
      <dgm:t>
        <a:bodyPr/>
        <a:lstStyle/>
        <a:p>
          <a:endParaRPr lang="en-US"/>
        </a:p>
      </dgm:t>
    </dgm:pt>
    <dgm:pt modelId="{9BAE3939-8423-4669-9414-6F14E0BAF17F}" type="pres">
      <dgm:prSet presAssocID="{59843029-F1CB-44E4-B48E-C10577EF983B}" presName="parentText" presStyleLbl="node1" presStyleIdx="3" presStyleCnt="7">
        <dgm:presLayoutVars>
          <dgm:chMax val="0"/>
          <dgm:bulletEnabled val="1"/>
        </dgm:presLayoutVars>
      </dgm:prSet>
      <dgm:spPr/>
      <dgm:t>
        <a:bodyPr/>
        <a:lstStyle/>
        <a:p>
          <a:endParaRPr lang="en-US"/>
        </a:p>
      </dgm:t>
    </dgm:pt>
    <dgm:pt modelId="{EBC9E3FC-6600-4B74-BACF-6F4D42199F2E}" type="pres">
      <dgm:prSet presAssocID="{53806C9A-0B8D-452D-ADBF-FFA4B08B83C4}" presName="spacer" presStyleCnt="0"/>
      <dgm:spPr/>
      <dgm:t>
        <a:bodyPr/>
        <a:lstStyle/>
        <a:p>
          <a:endParaRPr lang="en-US"/>
        </a:p>
      </dgm:t>
    </dgm:pt>
    <dgm:pt modelId="{194FC2AC-15A7-46B0-84F8-F407F33F4589}" type="pres">
      <dgm:prSet presAssocID="{C6DEDE80-09C3-4AA7-B6B4-BF484DCA9169}" presName="parentText" presStyleLbl="node1" presStyleIdx="4" presStyleCnt="7">
        <dgm:presLayoutVars>
          <dgm:chMax val="0"/>
          <dgm:bulletEnabled val="1"/>
        </dgm:presLayoutVars>
      </dgm:prSet>
      <dgm:spPr/>
      <dgm:t>
        <a:bodyPr/>
        <a:lstStyle/>
        <a:p>
          <a:endParaRPr lang="en-US"/>
        </a:p>
      </dgm:t>
    </dgm:pt>
    <dgm:pt modelId="{F1C064C0-D45F-4878-9512-E4CAE8A9C7B0}" type="pres">
      <dgm:prSet presAssocID="{C2AB1C77-F5F6-4ACA-9580-7A700DE40A67}" presName="spacer" presStyleCnt="0"/>
      <dgm:spPr/>
      <dgm:t>
        <a:bodyPr/>
        <a:lstStyle/>
        <a:p>
          <a:endParaRPr lang="en-US"/>
        </a:p>
      </dgm:t>
    </dgm:pt>
    <dgm:pt modelId="{AA11B502-127B-4434-9C21-B3B2D196C1BC}" type="pres">
      <dgm:prSet presAssocID="{A879930D-3C5B-410D-96A4-29CD9193FAA5}" presName="parentText" presStyleLbl="node1" presStyleIdx="5" presStyleCnt="7">
        <dgm:presLayoutVars>
          <dgm:chMax val="0"/>
          <dgm:bulletEnabled val="1"/>
        </dgm:presLayoutVars>
      </dgm:prSet>
      <dgm:spPr/>
      <dgm:t>
        <a:bodyPr/>
        <a:lstStyle/>
        <a:p>
          <a:endParaRPr lang="en-US"/>
        </a:p>
      </dgm:t>
    </dgm:pt>
    <dgm:pt modelId="{8950B3E2-F8C9-48A0-AC71-5CAC75DC1C1E}" type="pres">
      <dgm:prSet presAssocID="{F32F122B-98AF-4AF4-B777-5F3E8FD375D0}" presName="spacer" presStyleCnt="0"/>
      <dgm:spPr/>
      <dgm:t>
        <a:bodyPr/>
        <a:lstStyle/>
        <a:p>
          <a:endParaRPr lang="en-US"/>
        </a:p>
      </dgm:t>
    </dgm:pt>
    <dgm:pt modelId="{7696B374-5A61-4F95-BA43-121871A8886C}" type="pres">
      <dgm:prSet presAssocID="{D9E8713A-7F96-4C32-ADA7-6DA11EC9751F}" presName="parentText" presStyleLbl="node1" presStyleIdx="6" presStyleCnt="7">
        <dgm:presLayoutVars>
          <dgm:chMax val="0"/>
          <dgm:bulletEnabled val="1"/>
        </dgm:presLayoutVars>
      </dgm:prSet>
      <dgm:spPr/>
      <dgm:t>
        <a:bodyPr/>
        <a:lstStyle/>
        <a:p>
          <a:endParaRPr lang="en-US"/>
        </a:p>
      </dgm:t>
    </dgm:pt>
  </dgm:ptLst>
  <dgm:cxnLst>
    <dgm:cxn modelId="{24DA74C0-4DF3-45FB-837E-C54032117D08}" type="presOf" srcId="{59843029-F1CB-44E4-B48E-C10577EF983B}" destId="{9BAE3939-8423-4669-9414-6F14E0BAF17F}" srcOrd="0" destOrd="0" presId="urn:microsoft.com/office/officeart/2005/8/layout/vList2"/>
    <dgm:cxn modelId="{81ABEABD-FC14-4539-BE47-F23E03642298}" srcId="{E1A5F6FD-375F-4792-987B-E5E54F08C1FD}" destId="{D9C02D87-25AA-4E65-8713-ACE65EDCB177}" srcOrd="2" destOrd="0" parTransId="{EB0B7448-1BC5-40B9-A1AF-EB4CD22E2BE8}" sibTransId="{3A9DF51C-4830-42AE-963C-8F54A83BFD6A}"/>
    <dgm:cxn modelId="{39ABD9B7-AC00-47C0-AD2A-575437CF4016}" srcId="{E1A5F6FD-375F-4792-987B-E5E54F08C1FD}" destId="{C6DEDE80-09C3-4AA7-B6B4-BF484DCA9169}" srcOrd="4" destOrd="0" parTransId="{88BB7459-B2C4-4CFE-8F06-52F688CC9E06}" sibTransId="{C2AB1C77-F5F6-4ACA-9580-7A700DE40A67}"/>
    <dgm:cxn modelId="{1B3CF1C4-D7C8-4128-9AE8-E9B594972C17}" type="presOf" srcId="{C6DEDE80-09C3-4AA7-B6B4-BF484DCA9169}" destId="{194FC2AC-15A7-46B0-84F8-F407F33F4589}" srcOrd="0" destOrd="0" presId="urn:microsoft.com/office/officeart/2005/8/layout/vList2"/>
    <dgm:cxn modelId="{01798C4F-3E93-4948-83E6-695515B764B2}" srcId="{E1A5F6FD-375F-4792-987B-E5E54F08C1FD}" destId="{A879930D-3C5B-410D-96A4-29CD9193FAA5}" srcOrd="5" destOrd="0" parTransId="{C0F2AC18-D787-4131-81E2-51851F1590CB}" sibTransId="{F32F122B-98AF-4AF4-B777-5F3E8FD375D0}"/>
    <dgm:cxn modelId="{A63416D4-1CB4-4191-A4F5-5BC7F7023649}" type="presOf" srcId="{A879930D-3C5B-410D-96A4-29CD9193FAA5}" destId="{AA11B502-127B-4434-9C21-B3B2D196C1BC}" srcOrd="0" destOrd="0" presId="urn:microsoft.com/office/officeart/2005/8/layout/vList2"/>
    <dgm:cxn modelId="{6D97B5B1-00A9-46B8-A06B-DC00B6DC8A5F}" type="presOf" srcId="{E1A5F6FD-375F-4792-987B-E5E54F08C1FD}" destId="{071BB47A-6FFD-42F6-90E9-C32C51C04873}" srcOrd="0" destOrd="0" presId="urn:microsoft.com/office/officeart/2005/8/layout/vList2"/>
    <dgm:cxn modelId="{969B7171-5D33-4F90-B2D3-66FAE21C8659}" srcId="{E1A5F6FD-375F-4792-987B-E5E54F08C1FD}" destId="{AA0138CC-F513-4996-8B9F-F61EA491A363}" srcOrd="0" destOrd="0" parTransId="{214D7D3C-01AB-4C15-8759-1E54C7D8069D}" sibTransId="{511217D6-4855-482C-B77E-EAE880B478A1}"/>
    <dgm:cxn modelId="{E6B184B9-0C74-47FC-9521-BEECBCA71BD0}" type="presOf" srcId="{D9E8713A-7F96-4C32-ADA7-6DA11EC9751F}" destId="{7696B374-5A61-4F95-BA43-121871A8886C}" srcOrd="0" destOrd="0" presId="urn:microsoft.com/office/officeart/2005/8/layout/vList2"/>
    <dgm:cxn modelId="{8C6C6E24-3848-496D-B695-453A216B0182}" type="presOf" srcId="{D9C02D87-25AA-4E65-8713-ACE65EDCB177}" destId="{F1BF436C-C15D-4DB7-885F-B88ECF087145}" srcOrd="0" destOrd="0" presId="urn:microsoft.com/office/officeart/2005/8/layout/vList2"/>
    <dgm:cxn modelId="{A8940839-94F9-4DA6-AFE2-16BC3A5412ED}" type="presOf" srcId="{AA0138CC-F513-4996-8B9F-F61EA491A363}" destId="{1BD09C35-1BD9-4B85-959F-BFC626781D62}" srcOrd="0" destOrd="0" presId="urn:microsoft.com/office/officeart/2005/8/layout/vList2"/>
    <dgm:cxn modelId="{E22E6B0C-ECC3-4611-85A6-96A05C5E8332}" srcId="{E1A5F6FD-375F-4792-987B-E5E54F08C1FD}" destId="{D9E8713A-7F96-4C32-ADA7-6DA11EC9751F}" srcOrd="6" destOrd="0" parTransId="{9AB45597-718C-4A8D-B3F1-F6991D5A542A}" sibTransId="{21ECB6D8-F3B6-49EB-BD24-FE4DC65AB9B9}"/>
    <dgm:cxn modelId="{0952CD0A-1415-4216-8004-A37B68AE32ED}" srcId="{E1A5F6FD-375F-4792-987B-E5E54F08C1FD}" destId="{E0587712-4997-4E8A-9A82-81C383B96971}" srcOrd="1" destOrd="0" parTransId="{7165ED3F-DCA4-4886-8DA3-B25922AD35C7}" sibTransId="{C41D78C1-6B73-4653-8A40-BBE7BD7BD62B}"/>
    <dgm:cxn modelId="{92040282-77DE-4E63-A2C7-90600CF86D05}" type="presOf" srcId="{E0587712-4997-4E8A-9A82-81C383B96971}" destId="{5BFC50B7-8928-43C7-8DB0-5B6D429CFA78}" srcOrd="0" destOrd="0" presId="urn:microsoft.com/office/officeart/2005/8/layout/vList2"/>
    <dgm:cxn modelId="{0E43C49B-1709-4C7C-A8DF-90BC4AA438A6}" srcId="{E1A5F6FD-375F-4792-987B-E5E54F08C1FD}" destId="{59843029-F1CB-44E4-B48E-C10577EF983B}" srcOrd="3" destOrd="0" parTransId="{B7AB2456-C123-4EE7-862C-DC8AB168A892}" sibTransId="{53806C9A-0B8D-452D-ADBF-FFA4B08B83C4}"/>
    <dgm:cxn modelId="{8AFCF8A2-F392-4698-A792-E2BA3F85FEF3}" type="presParOf" srcId="{071BB47A-6FFD-42F6-90E9-C32C51C04873}" destId="{1BD09C35-1BD9-4B85-959F-BFC626781D62}" srcOrd="0" destOrd="0" presId="urn:microsoft.com/office/officeart/2005/8/layout/vList2"/>
    <dgm:cxn modelId="{E73C8958-4FF5-4E60-AD40-4C3ACB68B8E7}" type="presParOf" srcId="{071BB47A-6FFD-42F6-90E9-C32C51C04873}" destId="{887E6BFE-9AD9-434C-9A8A-C4BEA6DFA03C}" srcOrd="1" destOrd="0" presId="urn:microsoft.com/office/officeart/2005/8/layout/vList2"/>
    <dgm:cxn modelId="{DFF7B0E2-6D28-42E6-A257-9511015E0C3F}" type="presParOf" srcId="{071BB47A-6FFD-42F6-90E9-C32C51C04873}" destId="{5BFC50B7-8928-43C7-8DB0-5B6D429CFA78}" srcOrd="2" destOrd="0" presId="urn:microsoft.com/office/officeart/2005/8/layout/vList2"/>
    <dgm:cxn modelId="{AE54E868-EF44-4A9C-8C1F-74B5E08C68C8}" type="presParOf" srcId="{071BB47A-6FFD-42F6-90E9-C32C51C04873}" destId="{773A52E0-A4D2-4DF4-9282-B36C7FEAC84A}" srcOrd="3" destOrd="0" presId="urn:microsoft.com/office/officeart/2005/8/layout/vList2"/>
    <dgm:cxn modelId="{363DBD38-B7EF-4CFD-95B2-C25F40F740A2}" type="presParOf" srcId="{071BB47A-6FFD-42F6-90E9-C32C51C04873}" destId="{F1BF436C-C15D-4DB7-885F-B88ECF087145}" srcOrd="4" destOrd="0" presId="urn:microsoft.com/office/officeart/2005/8/layout/vList2"/>
    <dgm:cxn modelId="{9C889575-5B60-4BC9-9A89-34EC59B62AD9}" type="presParOf" srcId="{071BB47A-6FFD-42F6-90E9-C32C51C04873}" destId="{D3E6362A-D617-40E7-BB07-4BB20F8281A4}" srcOrd="5" destOrd="0" presId="urn:microsoft.com/office/officeart/2005/8/layout/vList2"/>
    <dgm:cxn modelId="{D16FF369-EBDE-40AE-8C57-ECF77446ECBA}" type="presParOf" srcId="{071BB47A-6FFD-42F6-90E9-C32C51C04873}" destId="{9BAE3939-8423-4669-9414-6F14E0BAF17F}" srcOrd="6" destOrd="0" presId="urn:microsoft.com/office/officeart/2005/8/layout/vList2"/>
    <dgm:cxn modelId="{FE5022F5-49B1-4A1B-BA79-004E03C76982}" type="presParOf" srcId="{071BB47A-6FFD-42F6-90E9-C32C51C04873}" destId="{EBC9E3FC-6600-4B74-BACF-6F4D42199F2E}" srcOrd="7" destOrd="0" presId="urn:microsoft.com/office/officeart/2005/8/layout/vList2"/>
    <dgm:cxn modelId="{27D30E79-62EA-4354-B690-81CD14F12731}" type="presParOf" srcId="{071BB47A-6FFD-42F6-90E9-C32C51C04873}" destId="{194FC2AC-15A7-46B0-84F8-F407F33F4589}" srcOrd="8" destOrd="0" presId="urn:microsoft.com/office/officeart/2005/8/layout/vList2"/>
    <dgm:cxn modelId="{B7B28416-07F6-436C-BC33-E3FE8011125A}" type="presParOf" srcId="{071BB47A-6FFD-42F6-90E9-C32C51C04873}" destId="{F1C064C0-D45F-4878-9512-E4CAE8A9C7B0}" srcOrd="9" destOrd="0" presId="urn:microsoft.com/office/officeart/2005/8/layout/vList2"/>
    <dgm:cxn modelId="{561B33CF-312C-44CD-8603-96A2FBA219B9}" type="presParOf" srcId="{071BB47A-6FFD-42F6-90E9-C32C51C04873}" destId="{AA11B502-127B-4434-9C21-B3B2D196C1BC}" srcOrd="10" destOrd="0" presId="urn:microsoft.com/office/officeart/2005/8/layout/vList2"/>
    <dgm:cxn modelId="{E3A4A1FD-5545-45F0-AEF4-9B31E2C8F946}" type="presParOf" srcId="{071BB47A-6FFD-42F6-90E9-C32C51C04873}" destId="{8950B3E2-F8C9-48A0-AC71-5CAC75DC1C1E}" srcOrd="11" destOrd="0" presId="urn:microsoft.com/office/officeart/2005/8/layout/vList2"/>
    <dgm:cxn modelId="{11D458FB-678E-4084-87F4-CA09291D298E}" type="presParOf" srcId="{071BB47A-6FFD-42F6-90E9-C32C51C04873}" destId="{7696B374-5A61-4F95-BA43-121871A8886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F16ABA-9998-4312-A2C1-849363EA3095}" type="doc">
      <dgm:prSet loTypeId="urn:microsoft.com/office/officeart/2005/8/layout/vList2" loCatId="list" qsTypeId="urn:microsoft.com/office/officeart/2005/8/quickstyle/simple2" qsCatId="simple" csTypeId="urn:microsoft.com/office/officeart/2005/8/colors/accent0_1" csCatId="mainScheme" phldr="1"/>
      <dgm:spPr/>
      <dgm:t>
        <a:bodyPr/>
        <a:lstStyle/>
        <a:p>
          <a:endParaRPr lang="en-IN"/>
        </a:p>
      </dgm:t>
    </dgm:pt>
    <dgm:pt modelId="{FB65F3D9-6EEB-4189-8FBC-08E152ADD62F}">
      <dgm:prSet phldrT="[Text]" custT="1"/>
      <dgm:spPr/>
      <dgm:t>
        <a:bodyPr/>
        <a:lstStyle/>
        <a:p>
          <a:r>
            <a:rPr lang="en-US" sz="2400" b="1" dirty="0"/>
            <a:t>Its fixed span of time called as Sprint in Scrum which has:</a:t>
          </a:r>
        </a:p>
        <a:p>
          <a:r>
            <a:rPr lang="en-US" sz="1600" b="1" dirty="0"/>
            <a:t>Fixed Goal, Fixed Team, Fixed Length, Product Increment at the end</a:t>
          </a:r>
          <a:endParaRPr lang="en-IN" sz="2400" b="1" dirty="0"/>
        </a:p>
      </dgm:t>
    </dgm:pt>
    <dgm:pt modelId="{1E470479-8B10-46E1-9607-B6FD98CEECAD}" cxnId="{AAD07159-EC13-455F-8161-6970B1D95DFC}" type="parTrans">
      <dgm:prSet/>
      <dgm:spPr/>
      <dgm:t>
        <a:bodyPr/>
        <a:lstStyle/>
        <a:p>
          <a:endParaRPr lang="en-IN" sz="4400"/>
        </a:p>
      </dgm:t>
    </dgm:pt>
    <dgm:pt modelId="{197EB470-C0A2-4276-AF0E-22181EC2662D}" cxnId="{AAD07159-EC13-455F-8161-6970B1D95DFC}" type="sibTrans">
      <dgm:prSet/>
      <dgm:spPr/>
      <dgm:t>
        <a:bodyPr/>
        <a:lstStyle/>
        <a:p>
          <a:endParaRPr lang="en-IN" sz="4400"/>
        </a:p>
      </dgm:t>
    </dgm:pt>
    <dgm:pt modelId="{1D9634F6-8E60-428B-9443-0EC340B545D5}">
      <dgm:prSet phldrT="[Text]" custT="1"/>
      <dgm:spPr/>
      <dgm:t>
        <a:bodyPr/>
        <a:lstStyle/>
        <a:p>
          <a:r>
            <a:rPr lang="en-US" sz="2400" b="1" dirty="0"/>
            <a:t>Why </a:t>
          </a:r>
          <a:r>
            <a:rPr lang="en-US" sz="2400" b="1" dirty="0" err="1"/>
            <a:t>Timeboxing</a:t>
          </a:r>
          <a:r>
            <a:rPr lang="en-US" sz="2400" b="1" dirty="0" smtClean="0"/>
            <a:t>?</a:t>
          </a:r>
        </a:p>
        <a:p>
          <a:r>
            <a:rPr lang="en-US" sz="1800" b="1" dirty="0" smtClean="0"/>
            <a:t>- Helps stay focused on the Goal</a:t>
          </a:r>
          <a:endParaRPr lang="en-IN" sz="1800" b="1" dirty="0" smtClean="0"/>
        </a:p>
        <a:p>
          <a:r>
            <a:rPr lang="en-US" sz="1800" b="1" dirty="0" smtClean="0"/>
            <a:t>- If we don't decide the time box of any ceremony or events, then some people will keep on discussing and others will lose interest</a:t>
          </a:r>
          <a:endParaRPr lang="en-IN" sz="1800" b="1" dirty="0" smtClean="0"/>
        </a:p>
        <a:p>
          <a:r>
            <a:rPr lang="en-US" sz="1800" b="1" dirty="0" smtClean="0"/>
            <a:t>- Moreover, the team will get less time to work on sprint tasks. So having the </a:t>
          </a:r>
          <a:r>
            <a:rPr lang="en-US" sz="1800" b="1" dirty="0" err="1" smtClean="0"/>
            <a:t>timeboxes</a:t>
          </a:r>
          <a:r>
            <a:rPr lang="en-US" sz="1800" b="1" dirty="0" smtClean="0"/>
            <a:t> is very important to keep people motivated</a:t>
          </a:r>
          <a:endParaRPr lang="en-IN" sz="1800" b="1" dirty="0"/>
        </a:p>
      </dgm:t>
    </dgm:pt>
    <dgm:pt modelId="{03CDA407-9709-4E4E-A010-55DC7860ABBC}" cxnId="{605A651A-252D-48CE-A1E5-DCA7562CCB0A}" type="parTrans">
      <dgm:prSet/>
      <dgm:spPr/>
      <dgm:t>
        <a:bodyPr/>
        <a:lstStyle/>
        <a:p>
          <a:endParaRPr lang="en-IN" sz="4400"/>
        </a:p>
      </dgm:t>
    </dgm:pt>
    <dgm:pt modelId="{59229406-40C2-4C89-945A-3E293579A110}" cxnId="{605A651A-252D-48CE-A1E5-DCA7562CCB0A}" type="sibTrans">
      <dgm:prSet/>
      <dgm:spPr/>
      <dgm:t>
        <a:bodyPr/>
        <a:lstStyle/>
        <a:p>
          <a:endParaRPr lang="en-IN" sz="4400"/>
        </a:p>
      </dgm:t>
    </dgm:pt>
    <dgm:pt modelId="{F45AC4FE-7CD6-4BA2-AFC4-33CA5E54AD45}">
      <dgm:prSet phldrT="[Text]" custT="1"/>
      <dgm:spPr/>
      <dgm:t>
        <a:bodyPr/>
        <a:lstStyle/>
        <a:p>
          <a:r>
            <a:rPr lang="en-US" sz="2400" b="1" dirty="0"/>
            <a:t>Maximum length of the </a:t>
          </a:r>
          <a:r>
            <a:rPr lang="en-US" sz="2400" b="1" dirty="0" smtClean="0"/>
            <a:t>Sprint</a:t>
          </a:r>
        </a:p>
        <a:p>
          <a:r>
            <a:rPr lang="en-US" sz="2400" b="1" dirty="0" smtClean="0"/>
            <a:t>-</a:t>
          </a:r>
          <a:r>
            <a:rPr lang="en-US" sz="1800" b="1" dirty="0" smtClean="0"/>
            <a:t>Recommended by Scrum framework is 4 weeks</a:t>
          </a:r>
          <a:endParaRPr lang="en-IN" sz="2400" b="1" dirty="0"/>
        </a:p>
      </dgm:t>
    </dgm:pt>
    <dgm:pt modelId="{7AA61B37-1EBF-484B-90B7-AFBBCEA6F500}" cxnId="{1561C0C6-6C08-41A6-A5E4-AC5502012C95}" type="sibTrans">
      <dgm:prSet/>
      <dgm:spPr/>
      <dgm:t>
        <a:bodyPr/>
        <a:lstStyle/>
        <a:p>
          <a:endParaRPr lang="en-IN" sz="4400"/>
        </a:p>
      </dgm:t>
    </dgm:pt>
    <dgm:pt modelId="{A780C48D-2500-4D2C-8BA9-1C73D9C0BFA3}" cxnId="{1561C0C6-6C08-41A6-A5E4-AC5502012C95}" type="parTrans">
      <dgm:prSet/>
      <dgm:spPr/>
      <dgm:t>
        <a:bodyPr/>
        <a:lstStyle/>
        <a:p>
          <a:endParaRPr lang="en-IN" sz="4400"/>
        </a:p>
      </dgm:t>
    </dgm:pt>
    <dgm:pt modelId="{0A64C590-E38B-4915-B073-B815BC2C2A20}">
      <dgm:prSet phldrT="[Text]" custT="1"/>
      <dgm:spPr/>
      <dgm:t>
        <a:bodyPr/>
        <a:lstStyle/>
        <a:p>
          <a:endParaRPr lang="en-IN" sz="1600" b="1" dirty="0"/>
        </a:p>
      </dgm:t>
    </dgm:pt>
    <dgm:pt modelId="{89616305-D1C1-473D-958C-879E57F8DEEB}" cxnId="{747DC3A2-1C53-45AE-B331-06D0B7867171}" type="sibTrans">
      <dgm:prSet/>
      <dgm:spPr/>
      <dgm:t>
        <a:bodyPr/>
        <a:lstStyle/>
        <a:p>
          <a:endParaRPr lang="en-IN" sz="4400"/>
        </a:p>
      </dgm:t>
    </dgm:pt>
    <dgm:pt modelId="{1C7A4999-42C7-4CD5-AC06-7B4FA91E9550}" cxnId="{747DC3A2-1C53-45AE-B331-06D0B7867171}" type="parTrans">
      <dgm:prSet/>
      <dgm:spPr/>
      <dgm:t>
        <a:bodyPr/>
        <a:lstStyle/>
        <a:p>
          <a:endParaRPr lang="en-IN" sz="4400"/>
        </a:p>
      </dgm:t>
    </dgm:pt>
    <dgm:pt modelId="{8A90F03A-483B-4E67-ABC9-CCF94CE6E57E}" type="pres">
      <dgm:prSet presAssocID="{8EF16ABA-9998-4312-A2C1-849363EA3095}" presName="linear" presStyleCnt="0">
        <dgm:presLayoutVars>
          <dgm:animLvl val="lvl"/>
          <dgm:resizeHandles val="exact"/>
        </dgm:presLayoutVars>
      </dgm:prSet>
      <dgm:spPr/>
      <dgm:t>
        <a:bodyPr/>
        <a:lstStyle/>
        <a:p>
          <a:endParaRPr lang="en-US"/>
        </a:p>
      </dgm:t>
    </dgm:pt>
    <dgm:pt modelId="{BFA74E96-2903-4E76-A692-19E36797337E}" type="pres">
      <dgm:prSet presAssocID="{FB65F3D9-6EEB-4189-8FBC-08E152ADD62F}" presName="parentText" presStyleLbl="node1" presStyleIdx="0" presStyleCnt="3" custScaleY="63087">
        <dgm:presLayoutVars>
          <dgm:chMax val="0"/>
          <dgm:bulletEnabled val="1"/>
        </dgm:presLayoutVars>
      </dgm:prSet>
      <dgm:spPr/>
      <dgm:t>
        <a:bodyPr/>
        <a:lstStyle/>
        <a:p>
          <a:endParaRPr lang="en-US"/>
        </a:p>
      </dgm:t>
    </dgm:pt>
    <dgm:pt modelId="{5038BC1F-8B27-4D41-B2D0-2895C254A579}" type="pres">
      <dgm:prSet presAssocID="{197EB470-C0A2-4276-AF0E-22181EC2662D}" presName="spacer" presStyleCnt="0"/>
      <dgm:spPr/>
      <dgm:t>
        <a:bodyPr/>
        <a:lstStyle/>
        <a:p>
          <a:endParaRPr lang="en-US"/>
        </a:p>
      </dgm:t>
    </dgm:pt>
    <dgm:pt modelId="{C8793634-83AD-47B1-A340-BCBAEC049ECD}" type="pres">
      <dgm:prSet presAssocID="{F45AC4FE-7CD6-4BA2-AFC4-33CA5E54AD45}" presName="parentText" presStyleLbl="node1" presStyleIdx="1" presStyleCnt="3" custScaleY="69423">
        <dgm:presLayoutVars>
          <dgm:chMax val="0"/>
          <dgm:bulletEnabled val="1"/>
        </dgm:presLayoutVars>
      </dgm:prSet>
      <dgm:spPr/>
      <dgm:t>
        <a:bodyPr/>
        <a:lstStyle/>
        <a:p>
          <a:endParaRPr lang="en-US"/>
        </a:p>
      </dgm:t>
    </dgm:pt>
    <dgm:pt modelId="{E436F1B8-59D3-46ED-874E-C1D2D0A4C6F9}" type="pres">
      <dgm:prSet presAssocID="{7AA61B37-1EBF-484B-90B7-AFBBCEA6F500}" presName="spacer" presStyleCnt="0"/>
      <dgm:spPr/>
      <dgm:t>
        <a:bodyPr/>
        <a:lstStyle/>
        <a:p>
          <a:endParaRPr lang="en-US"/>
        </a:p>
      </dgm:t>
    </dgm:pt>
    <dgm:pt modelId="{53B16D11-19EC-4106-A4F5-8C92FFBF3B20}" type="pres">
      <dgm:prSet presAssocID="{1D9634F6-8E60-428B-9443-0EC340B545D5}" presName="parentText" presStyleLbl="node1" presStyleIdx="2" presStyleCnt="3" custScaleY="155778">
        <dgm:presLayoutVars>
          <dgm:chMax val="0"/>
          <dgm:bulletEnabled val="1"/>
        </dgm:presLayoutVars>
      </dgm:prSet>
      <dgm:spPr/>
      <dgm:t>
        <a:bodyPr/>
        <a:lstStyle/>
        <a:p>
          <a:endParaRPr lang="en-US"/>
        </a:p>
      </dgm:t>
    </dgm:pt>
    <dgm:pt modelId="{81031F84-43A3-4851-9ECF-B5B59F675D40}" type="pres">
      <dgm:prSet presAssocID="{1D9634F6-8E60-428B-9443-0EC340B545D5}" presName="childText" presStyleLbl="revTx" presStyleIdx="0" presStyleCnt="1">
        <dgm:presLayoutVars>
          <dgm:bulletEnabled val="1"/>
        </dgm:presLayoutVars>
      </dgm:prSet>
      <dgm:spPr/>
      <dgm:t>
        <a:bodyPr/>
        <a:lstStyle/>
        <a:p>
          <a:endParaRPr lang="en-US"/>
        </a:p>
      </dgm:t>
    </dgm:pt>
  </dgm:ptLst>
  <dgm:cxnLst>
    <dgm:cxn modelId="{C708B0ED-74F8-4FF9-B088-BA7476D53374}" type="presOf" srcId="{F45AC4FE-7CD6-4BA2-AFC4-33CA5E54AD45}" destId="{C8793634-83AD-47B1-A340-BCBAEC049ECD}" srcOrd="0" destOrd="0" presId="urn:microsoft.com/office/officeart/2005/8/layout/vList2"/>
    <dgm:cxn modelId="{605A651A-252D-48CE-A1E5-DCA7562CCB0A}" srcId="{8EF16ABA-9998-4312-A2C1-849363EA3095}" destId="{1D9634F6-8E60-428B-9443-0EC340B545D5}" srcOrd="2" destOrd="0" parTransId="{03CDA407-9709-4E4E-A010-55DC7860ABBC}" sibTransId="{59229406-40C2-4C89-945A-3E293579A110}"/>
    <dgm:cxn modelId="{1561C0C6-6C08-41A6-A5E4-AC5502012C95}" srcId="{8EF16ABA-9998-4312-A2C1-849363EA3095}" destId="{F45AC4FE-7CD6-4BA2-AFC4-33CA5E54AD45}" srcOrd="1" destOrd="0" parTransId="{A780C48D-2500-4D2C-8BA9-1C73D9C0BFA3}" sibTransId="{7AA61B37-1EBF-484B-90B7-AFBBCEA6F500}"/>
    <dgm:cxn modelId="{9EDE7865-331F-43FE-A679-D1669608809E}" type="presOf" srcId="{0A64C590-E38B-4915-B073-B815BC2C2A20}" destId="{81031F84-43A3-4851-9ECF-B5B59F675D40}" srcOrd="0" destOrd="0" presId="urn:microsoft.com/office/officeart/2005/8/layout/vList2"/>
    <dgm:cxn modelId="{AAD07159-EC13-455F-8161-6970B1D95DFC}" srcId="{8EF16ABA-9998-4312-A2C1-849363EA3095}" destId="{FB65F3D9-6EEB-4189-8FBC-08E152ADD62F}" srcOrd="0" destOrd="0" parTransId="{1E470479-8B10-46E1-9607-B6FD98CEECAD}" sibTransId="{197EB470-C0A2-4276-AF0E-22181EC2662D}"/>
    <dgm:cxn modelId="{747DC3A2-1C53-45AE-B331-06D0B7867171}" srcId="{1D9634F6-8E60-428B-9443-0EC340B545D5}" destId="{0A64C590-E38B-4915-B073-B815BC2C2A20}" srcOrd="0" destOrd="0" parTransId="{1C7A4999-42C7-4CD5-AC06-7B4FA91E9550}" sibTransId="{89616305-D1C1-473D-958C-879E57F8DEEB}"/>
    <dgm:cxn modelId="{CE95809B-F458-4D66-B62A-825C0FADAB83}" type="presOf" srcId="{FB65F3D9-6EEB-4189-8FBC-08E152ADD62F}" destId="{BFA74E96-2903-4E76-A692-19E36797337E}" srcOrd="0" destOrd="0" presId="urn:microsoft.com/office/officeart/2005/8/layout/vList2"/>
    <dgm:cxn modelId="{3A26AB20-5CAA-4208-BDC4-77D57E7A679B}" type="presOf" srcId="{1D9634F6-8E60-428B-9443-0EC340B545D5}" destId="{53B16D11-19EC-4106-A4F5-8C92FFBF3B20}" srcOrd="0" destOrd="0" presId="urn:microsoft.com/office/officeart/2005/8/layout/vList2"/>
    <dgm:cxn modelId="{040B3301-9C4A-4169-90E8-0C0CD3B24B97}" type="presOf" srcId="{8EF16ABA-9998-4312-A2C1-849363EA3095}" destId="{8A90F03A-483B-4E67-ABC9-CCF94CE6E57E}" srcOrd="0" destOrd="0" presId="urn:microsoft.com/office/officeart/2005/8/layout/vList2"/>
    <dgm:cxn modelId="{7847641A-6403-4F57-8A49-5DCE036F4AAC}" type="presParOf" srcId="{8A90F03A-483B-4E67-ABC9-CCF94CE6E57E}" destId="{BFA74E96-2903-4E76-A692-19E36797337E}" srcOrd="0" destOrd="0" presId="urn:microsoft.com/office/officeart/2005/8/layout/vList2"/>
    <dgm:cxn modelId="{27EB3275-E2D3-4CA5-AEC4-A74979ABE730}" type="presParOf" srcId="{8A90F03A-483B-4E67-ABC9-CCF94CE6E57E}" destId="{5038BC1F-8B27-4D41-B2D0-2895C254A579}" srcOrd="1" destOrd="0" presId="urn:microsoft.com/office/officeart/2005/8/layout/vList2"/>
    <dgm:cxn modelId="{C88EF551-85C7-455C-86C5-240E5E599BEE}" type="presParOf" srcId="{8A90F03A-483B-4E67-ABC9-CCF94CE6E57E}" destId="{C8793634-83AD-47B1-A340-BCBAEC049ECD}" srcOrd="2" destOrd="0" presId="urn:microsoft.com/office/officeart/2005/8/layout/vList2"/>
    <dgm:cxn modelId="{CA55F657-928D-42CB-88A6-BDA217435CF5}" type="presParOf" srcId="{8A90F03A-483B-4E67-ABC9-CCF94CE6E57E}" destId="{E436F1B8-59D3-46ED-874E-C1D2D0A4C6F9}" srcOrd="3" destOrd="0" presId="urn:microsoft.com/office/officeart/2005/8/layout/vList2"/>
    <dgm:cxn modelId="{F6C061CC-1055-47B6-AA45-2BD6A0624CEC}" type="presParOf" srcId="{8A90F03A-483B-4E67-ABC9-CCF94CE6E57E}" destId="{53B16D11-19EC-4106-A4F5-8C92FFBF3B20}" srcOrd="4" destOrd="0" presId="urn:microsoft.com/office/officeart/2005/8/layout/vList2"/>
    <dgm:cxn modelId="{C70A8B2B-0642-4E97-AE52-94A8CF40A198}" type="presParOf" srcId="{8A90F03A-483B-4E67-ABC9-CCF94CE6E57E}" destId="{81031F84-43A3-4851-9ECF-B5B59F675D4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B393A09-CC83-4B0D-B179-D351668FB899}" type="doc">
      <dgm:prSet loTypeId="urn:microsoft.com/office/officeart/2005/8/layout/process1" loCatId="process" qsTypeId="urn:microsoft.com/office/officeart/2005/8/quickstyle/simple5" qsCatId="simple" csTypeId="urn:microsoft.com/office/officeart/2005/8/colors/accent0_2" csCatId="mainScheme" phldr="1"/>
      <dgm:spPr/>
    </dgm:pt>
    <dgm:pt modelId="{0ED19531-983C-40EE-B4F6-7BD4928C6BC1}">
      <dgm:prSet phldrT="[Tex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Product Backlog Refinement</a:t>
          </a:r>
          <a:endParaRPr lang="en-IN" sz="2000" b="1" dirty="0">
            <a:solidFill>
              <a:schemeClr val="tx1"/>
            </a:solidFill>
            <a:latin typeface="Times New Roman" panose="02020603050405020304" pitchFamily="18" charset="0"/>
            <a:cs typeface="Times New Roman" panose="02020603050405020304" pitchFamily="18" charset="0"/>
          </a:endParaRPr>
        </a:p>
      </dgm:t>
    </dgm:pt>
    <dgm:pt modelId="{45CD1DC4-A120-4440-92CB-29159A0814EE}" cxnId="{A7DEC42B-CADE-461D-AECC-1AABC203E00D}" type="parTrans">
      <dgm:prSet/>
      <dgm:spPr/>
      <dgm:t>
        <a:bodyPr/>
        <a:lstStyle/>
        <a:p>
          <a:endParaRPr lang="en-IN" sz="2000" b="1"/>
        </a:p>
      </dgm:t>
    </dgm:pt>
    <dgm:pt modelId="{323B1936-351D-494F-8FA1-601BA7FB8F3E}" cxnId="{A7DEC42B-CADE-461D-AECC-1AABC203E00D}" type="sibTrans">
      <dgm:prSet/>
      <dgm:spPr/>
      <dgm:t>
        <a:bodyPr/>
        <a:lstStyle/>
        <a:p>
          <a:endParaRPr lang="en-IN" sz="2000" b="1"/>
        </a:p>
      </dgm:t>
    </dgm:pt>
    <dgm:pt modelId="{FF696527-1107-4FD1-BA12-2BD5BFE7E491}">
      <dgm:prSet phldrT="[Tex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Sprint Planning</a:t>
          </a:r>
          <a:endParaRPr lang="en-IN" sz="2000" b="1" dirty="0">
            <a:solidFill>
              <a:schemeClr val="tx1"/>
            </a:solidFill>
            <a:latin typeface="Times New Roman" panose="02020603050405020304" pitchFamily="18" charset="0"/>
            <a:cs typeface="Times New Roman" panose="02020603050405020304" pitchFamily="18" charset="0"/>
          </a:endParaRPr>
        </a:p>
      </dgm:t>
    </dgm:pt>
    <dgm:pt modelId="{37473D93-E3BD-47EC-BA12-10EC174D549A}" cxnId="{51C2FD84-7CFE-4D14-AA27-BB38FEF32C57}" type="parTrans">
      <dgm:prSet/>
      <dgm:spPr/>
      <dgm:t>
        <a:bodyPr/>
        <a:lstStyle/>
        <a:p>
          <a:endParaRPr lang="en-IN" sz="2000" b="1"/>
        </a:p>
      </dgm:t>
    </dgm:pt>
    <dgm:pt modelId="{9E5766C3-3B87-457A-925D-C9F91995329C}" cxnId="{51C2FD84-7CFE-4D14-AA27-BB38FEF32C57}" type="sibTrans">
      <dgm:prSet/>
      <dgm:spPr/>
      <dgm:t>
        <a:bodyPr/>
        <a:lstStyle/>
        <a:p>
          <a:endParaRPr lang="en-IN" sz="2000" b="1"/>
        </a:p>
      </dgm:t>
    </dgm:pt>
    <dgm:pt modelId="{D94A88C6-D0A4-4D71-9D35-99BEE8ED5A97}">
      <dgm:prSet phldrT="[Tex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Daily Scrum Meeting</a:t>
          </a:r>
          <a:endParaRPr lang="en-IN" sz="2000" b="1" dirty="0">
            <a:solidFill>
              <a:schemeClr val="tx1"/>
            </a:solidFill>
            <a:latin typeface="Times New Roman" panose="02020603050405020304" pitchFamily="18" charset="0"/>
            <a:cs typeface="Times New Roman" panose="02020603050405020304" pitchFamily="18" charset="0"/>
          </a:endParaRPr>
        </a:p>
      </dgm:t>
    </dgm:pt>
    <dgm:pt modelId="{CE7E5ABE-9B48-4AF3-9382-FA9D4D9615D1}" cxnId="{D65F98CF-2567-49DF-93FA-63731C2F0AB5}" type="parTrans">
      <dgm:prSet/>
      <dgm:spPr/>
      <dgm:t>
        <a:bodyPr/>
        <a:lstStyle/>
        <a:p>
          <a:endParaRPr lang="en-IN" sz="2000" b="1"/>
        </a:p>
      </dgm:t>
    </dgm:pt>
    <dgm:pt modelId="{8B40B5E7-1DB2-4757-9480-EE844DF37523}" cxnId="{D65F98CF-2567-49DF-93FA-63731C2F0AB5}" type="sibTrans">
      <dgm:prSet/>
      <dgm:spPr/>
      <dgm:t>
        <a:bodyPr/>
        <a:lstStyle/>
        <a:p>
          <a:endParaRPr lang="en-IN" sz="2000" b="1"/>
        </a:p>
      </dgm:t>
    </dgm:pt>
    <dgm:pt modelId="{7AB7C3F1-2571-4BBA-96DD-3F8695F4F548}">
      <dgm:prSet phldrT="[Tex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Sprint Review</a:t>
          </a:r>
          <a:endParaRPr lang="en-IN" sz="2000" b="1" dirty="0">
            <a:solidFill>
              <a:schemeClr val="tx1"/>
            </a:solidFill>
            <a:latin typeface="Times New Roman" panose="02020603050405020304" pitchFamily="18" charset="0"/>
            <a:cs typeface="Times New Roman" panose="02020603050405020304" pitchFamily="18" charset="0"/>
          </a:endParaRPr>
        </a:p>
      </dgm:t>
    </dgm:pt>
    <dgm:pt modelId="{4D039B00-2CE7-4D77-AA1C-6BF38CE1C0E6}" cxnId="{20263931-7276-40DC-B753-F18FA7693AFE}" type="parTrans">
      <dgm:prSet/>
      <dgm:spPr/>
      <dgm:t>
        <a:bodyPr/>
        <a:lstStyle/>
        <a:p>
          <a:endParaRPr lang="en-IN" sz="2000" b="1"/>
        </a:p>
      </dgm:t>
    </dgm:pt>
    <dgm:pt modelId="{51B8CC6D-4E55-4B42-80E2-BEA9ED34C797}" cxnId="{20263931-7276-40DC-B753-F18FA7693AFE}" type="sibTrans">
      <dgm:prSet/>
      <dgm:spPr/>
      <dgm:t>
        <a:bodyPr/>
        <a:lstStyle/>
        <a:p>
          <a:endParaRPr lang="en-IN" sz="2000" b="1"/>
        </a:p>
      </dgm:t>
    </dgm:pt>
    <dgm:pt modelId="{488EE5B6-E04F-4ABD-940B-EE4C35973E86}">
      <dgm:prSet phldrT="[Tex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Sprint Retrospective</a:t>
          </a:r>
          <a:endParaRPr lang="en-IN" sz="2000" b="1" dirty="0">
            <a:solidFill>
              <a:schemeClr val="tx1"/>
            </a:solidFill>
            <a:latin typeface="Times New Roman" panose="02020603050405020304" pitchFamily="18" charset="0"/>
            <a:cs typeface="Times New Roman" panose="02020603050405020304" pitchFamily="18" charset="0"/>
          </a:endParaRPr>
        </a:p>
      </dgm:t>
    </dgm:pt>
    <dgm:pt modelId="{C9189E86-3184-4320-8A63-6F22094EA2ED}" cxnId="{B0BF05E5-F2EA-4D46-BC8D-F6AD0CCBAA9C}" type="parTrans">
      <dgm:prSet/>
      <dgm:spPr/>
      <dgm:t>
        <a:bodyPr/>
        <a:lstStyle/>
        <a:p>
          <a:endParaRPr lang="en-IN" sz="2000" b="1"/>
        </a:p>
      </dgm:t>
    </dgm:pt>
    <dgm:pt modelId="{E468F6B3-9B61-4D8E-85BA-4E610815170C}" cxnId="{B0BF05E5-F2EA-4D46-BC8D-F6AD0CCBAA9C}" type="sibTrans">
      <dgm:prSet/>
      <dgm:spPr/>
      <dgm:t>
        <a:bodyPr/>
        <a:lstStyle/>
        <a:p>
          <a:endParaRPr lang="en-IN" sz="2000" b="1"/>
        </a:p>
      </dgm:t>
    </dgm:pt>
    <dgm:pt modelId="{83EA947A-9626-4F51-A786-EB5C6129F440}" type="pres">
      <dgm:prSet presAssocID="{0B393A09-CC83-4B0D-B179-D351668FB899}" presName="Name0" presStyleCnt="0">
        <dgm:presLayoutVars>
          <dgm:dir/>
          <dgm:resizeHandles val="exact"/>
        </dgm:presLayoutVars>
      </dgm:prSet>
      <dgm:spPr/>
    </dgm:pt>
    <dgm:pt modelId="{4A3CAA6C-63D0-489F-864C-9C01C5572BF4}" type="pres">
      <dgm:prSet presAssocID="{0ED19531-983C-40EE-B4F6-7BD4928C6BC1}" presName="node" presStyleLbl="node1" presStyleIdx="0" presStyleCnt="5">
        <dgm:presLayoutVars>
          <dgm:bulletEnabled val="1"/>
        </dgm:presLayoutVars>
      </dgm:prSet>
      <dgm:spPr/>
      <dgm:t>
        <a:bodyPr/>
        <a:lstStyle/>
        <a:p>
          <a:endParaRPr lang="en-US"/>
        </a:p>
      </dgm:t>
    </dgm:pt>
    <dgm:pt modelId="{7A01B2BD-1BE1-4258-8F15-EAE0A4AF0BC3}" type="pres">
      <dgm:prSet presAssocID="{323B1936-351D-494F-8FA1-601BA7FB8F3E}" presName="sibTrans" presStyleLbl="sibTrans2D1" presStyleIdx="0" presStyleCnt="4"/>
      <dgm:spPr/>
      <dgm:t>
        <a:bodyPr/>
        <a:lstStyle/>
        <a:p>
          <a:endParaRPr lang="en-US"/>
        </a:p>
      </dgm:t>
    </dgm:pt>
    <dgm:pt modelId="{B0CF0FDA-1B39-48B6-A819-D0BA4C11C468}" type="pres">
      <dgm:prSet presAssocID="{323B1936-351D-494F-8FA1-601BA7FB8F3E}" presName="connectorText" presStyleLbl="sibTrans2D1" presStyleIdx="0" presStyleCnt="4"/>
      <dgm:spPr/>
      <dgm:t>
        <a:bodyPr/>
        <a:lstStyle/>
        <a:p>
          <a:endParaRPr lang="en-US"/>
        </a:p>
      </dgm:t>
    </dgm:pt>
    <dgm:pt modelId="{190F6164-FFAE-4C7A-97A1-05AF1DA913E2}" type="pres">
      <dgm:prSet presAssocID="{FF696527-1107-4FD1-BA12-2BD5BFE7E491}" presName="node" presStyleLbl="node1" presStyleIdx="1" presStyleCnt="5">
        <dgm:presLayoutVars>
          <dgm:bulletEnabled val="1"/>
        </dgm:presLayoutVars>
      </dgm:prSet>
      <dgm:spPr/>
      <dgm:t>
        <a:bodyPr/>
        <a:lstStyle/>
        <a:p>
          <a:endParaRPr lang="en-US"/>
        </a:p>
      </dgm:t>
    </dgm:pt>
    <dgm:pt modelId="{4E4E54F9-0B45-4EB5-9ABD-55D9D6899DAA}" type="pres">
      <dgm:prSet presAssocID="{9E5766C3-3B87-457A-925D-C9F91995329C}" presName="sibTrans" presStyleLbl="sibTrans2D1" presStyleIdx="1" presStyleCnt="4"/>
      <dgm:spPr/>
      <dgm:t>
        <a:bodyPr/>
        <a:lstStyle/>
        <a:p>
          <a:endParaRPr lang="en-US"/>
        </a:p>
      </dgm:t>
    </dgm:pt>
    <dgm:pt modelId="{475649B7-9A2A-4A45-BC7A-3C5923AC723C}" type="pres">
      <dgm:prSet presAssocID="{9E5766C3-3B87-457A-925D-C9F91995329C}" presName="connectorText" presStyleLbl="sibTrans2D1" presStyleIdx="1" presStyleCnt="4"/>
      <dgm:spPr/>
      <dgm:t>
        <a:bodyPr/>
        <a:lstStyle/>
        <a:p>
          <a:endParaRPr lang="en-US"/>
        </a:p>
      </dgm:t>
    </dgm:pt>
    <dgm:pt modelId="{BD64D9B8-8E9B-442C-9CC7-FB4773185E17}" type="pres">
      <dgm:prSet presAssocID="{D94A88C6-D0A4-4D71-9D35-99BEE8ED5A97}" presName="node" presStyleLbl="node1" presStyleIdx="2" presStyleCnt="5">
        <dgm:presLayoutVars>
          <dgm:bulletEnabled val="1"/>
        </dgm:presLayoutVars>
      </dgm:prSet>
      <dgm:spPr/>
      <dgm:t>
        <a:bodyPr/>
        <a:lstStyle/>
        <a:p>
          <a:endParaRPr lang="en-US"/>
        </a:p>
      </dgm:t>
    </dgm:pt>
    <dgm:pt modelId="{CE39BA17-466B-46C3-9E98-30474B4CFF7C}" type="pres">
      <dgm:prSet presAssocID="{8B40B5E7-1DB2-4757-9480-EE844DF37523}" presName="sibTrans" presStyleLbl="sibTrans2D1" presStyleIdx="2" presStyleCnt="4"/>
      <dgm:spPr/>
      <dgm:t>
        <a:bodyPr/>
        <a:lstStyle/>
        <a:p>
          <a:endParaRPr lang="en-US"/>
        </a:p>
      </dgm:t>
    </dgm:pt>
    <dgm:pt modelId="{10287E40-4B6A-458C-8FF1-678E482C8EB8}" type="pres">
      <dgm:prSet presAssocID="{8B40B5E7-1DB2-4757-9480-EE844DF37523}" presName="connectorText" presStyleLbl="sibTrans2D1" presStyleIdx="2" presStyleCnt="4"/>
      <dgm:spPr/>
      <dgm:t>
        <a:bodyPr/>
        <a:lstStyle/>
        <a:p>
          <a:endParaRPr lang="en-US"/>
        </a:p>
      </dgm:t>
    </dgm:pt>
    <dgm:pt modelId="{6DCFAB01-1053-4ED1-ACB4-693B57241F3B}" type="pres">
      <dgm:prSet presAssocID="{7AB7C3F1-2571-4BBA-96DD-3F8695F4F548}" presName="node" presStyleLbl="node1" presStyleIdx="3" presStyleCnt="5">
        <dgm:presLayoutVars>
          <dgm:bulletEnabled val="1"/>
        </dgm:presLayoutVars>
      </dgm:prSet>
      <dgm:spPr/>
      <dgm:t>
        <a:bodyPr/>
        <a:lstStyle/>
        <a:p>
          <a:endParaRPr lang="en-US"/>
        </a:p>
      </dgm:t>
    </dgm:pt>
    <dgm:pt modelId="{9277BCAB-188C-4B24-8709-AA6C919BAA7A}" type="pres">
      <dgm:prSet presAssocID="{51B8CC6D-4E55-4B42-80E2-BEA9ED34C797}" presName="sibTrans" presStyleLbl="sibTrans2D1" presStyleIdx="3" presStyleCnt="4"/>
      <dgm:spPr/>
      <dgm:t>
        <a:bodyPr/>
        <a:lstStyle/>
        <a:p>
          <a:endParaRPr lang="en-US"/>
        </a:p>
      </dgm:t>
    </dgm:pt>
    <dgm:pt modelId="{CEA2A980-00F8-4EA4-94D3-E53FA6016EEA}" type="pres">
      <dgm:prSet presAssocID="{51B8CC6D-4E55-4B42-80E2-BEA9ED34C797}" presName="connectorText" presStyleLbl="sibTrans2D1" presStyleIdx="3" presStyleCnt="4"/>
      <dgm:spPr/>
      <dgm:t>
        <a:bodyPr/>
        <a:lstStyle/>
        <a:p>
          <a:endParaRPr lang="en-US"/>
        </a:p>
      </dgm:t>
    </dgm:pt>
    <dgm:pt modelId="{8C3C5C02-010F-49A6-B372-1DE158D3852A}" type="pres">
      <dgm:prSet presAssocID="{488EE5B6-E04F-4ABD-940B-EE4C35973E86}" presName="node" presStyleLbl="node1" presStyleIdx="4" presStyleCnt="5">
        <dgm:presLayoutVars>
          <dgm:bulletEnabled val="1"/>
        </dgm:presLayoutVars>
      </dgm:prSet>
      <dgm:spPr/>
      <dgm:t>
        <a:bodyPr/>
        <a:lstStyle/>
        <a:p>
          <a:endParaRPr lang="en-US"/>
        </a:p>
      </dgm:t>
    </dgm:pt>
  </dgm:ptLst>
  <dgm:cxnLst>
    <dgm:cxn modelId="{4C6F0B27-953A-4F1D-882C-A57757C08965}" type="presOf" srcId="{51B8CC6D-4E55-4B42-80E2-BEA9ED34C797}" destId="{CEA2A980-00F8-4EA4-94D3-E53FA6016EEA}" srcOrd="1" destOrd="0" presId="urn:microsoft.com/office/officeart/2005/8/layout/process1"/>
    <dgm:cxn modelId="{36061132-CF44-4CD0-A869-A6D7DE46D7DD}" type="presOf" srcId="{51B8CC6D-4E55-4B42-80E2-BEA9ED34C797}" destId="{9277BCAB-188C-4B24-8709-AA6C919BAA7A}" srcOrd="0" destOrd="0" presId="urn:microsoft.com/office/officeart/2005/8/layout/process1"/>
    <dgm:cxn modelId="{8E6D8375-27B4-44F1-9B01-2373C228DBEE}" type="presOf" srcId="{323B1936-351D-494F-8FA1-601BA7FB8F3E}" destId="{B0CF0FDA-1B39-48B6-A819-D0BA4C11C468}" srcOrd="1" destOrd="0" presId="urn:microsoft.com/office/officeart/2005/8/layout/process1"/>
    <dgm:cxn modelId="{A465D8FD-0974-4F16-BD67-3B14DA3D6028}" type="presOf" srcId="{488EE5B6-E04F-4ABD-940B-EE4C35973E86}" destId="{8C3C5C02-010F-49A6-B372-1DE158D3852A}" srcOrd="0" destOrd="0" presId="urn:microsoft.com/office/officeart/2005/8/layout/process1"/>
    <dgm:cxn modelId="{20263931-7276-40DC-B753-F18FA7693AFE}" srcId="{0B393A09-CC83-4B0D-B179-D351668FB899}" destId="{7AB7C3F1-2571-4BBA-96DD-3F8695F4F548}" srcOrd="3" destOrd="0" parTransId="{4D039B00-2CE7-4D77-AA1C-6BF38CE1C0E6}" sibTransId="{51B8CC6D-4E55-4B42-80E2-BEA9ED34C797}"/>
    <dgm:cxn modelId="{D65F98CF-2567-49DF-93FA-63731C2F0AB5}" srcId="{0B393A09-CC83-4B0D-B179-D351668FB899}" destId="{D94A88C6-D0A4-4D71-9D35-99BEE8ED5A97}" srcOrd="2" destOrd="0" parTransId="{CE7E5ABE-9B48-4AF3-9382-FA9D4D9615D1}" sibTransId="{8B40B5E7-1DB2-4757-9480-EE844DF37523}"/>
    <dgm:cxn modelId="{B0BF05E5-F2EA-4D46-BC8D-F6AD0CCBAA9C}" srcId="{0B393A09-CC83-4B0D-B179-D351668FB899}" destId="{488EE5B6-E04F-4ABD-940B-EE4C35973E86}" srcOrd="4" destOrd="0" parTransId="{C9189E86-3184-4320-8A63-6F22094EA2ED}" sibTransId="{E468F6B3-9B61-4D8E-85BA-4E610815170C}"/>
    <dgm:cxn modelId="{B1682663-2621-4129-9407-FFB1551369F0}" type="presOf" srcId="{9E5766C3-3B87-457A-925D-C9F91995329C}" destId="{4E4E54F9-0B45-4EB5-9ABD-55D9D6899DAA}" srcOrd="0" destOrd="0" presId="urn:microsoft.com/office/officeart/2005/8/layout/process1"/>
    <dgm:cxn modelId="{A7DEC42B-CADE-461D-AECC-1AABC203E00D}" srcId="{0B393A09-CC83-4B0D-B179-D351668FB899}" destId="{0ED19531-983C-40EE-B4F6-7BD4928C6BC1}" srcOrd="0" destOrd="0" parTransId="{45CD1DC4-A120-4440-92CB-29159A0814EE}" sibTransId="{323B1936-351D-494F-8FA1-601BA7FB8F3E}"/>
    <dgm:cxn modelId="{A2B042CC-7635-4432-B3D0-0D653457B575}" type="presOf" srcId="{FF696527-1107-4FD1-BA12-2BD5BFE7E491}" destId="{190F6164-FFAE-4C7A-97A1-05AF1DA913E2}" srcOrd="0" destOrd="0" presId="urn:microsoft.com/office/officeart/2005/8/layout/process1"/>
    <dgm:cxn modelId="{242E6C7B-A60D-45DA-A432-61BB2BEF2C19}" type="presOf" srcId="{0ED19531-983C-40EE-B4F6-7BD4928C6BC1}" destId="{4A3CAA6C-63D0-489F-864C-9C01C5572BF4}" srcOrd="0" destOrd="0" presId="urn:microsoft.com/office/officeart/2005/8/layout/process1"/>
    <dgm:cxn modelId="{A0112852-714E-4BEF-A794-E6EC1D7C4C9B}" type="presOf" srcId="{0B393A09-CC83-4B0D-B179-D351668FB899}" destId="{83EA947A-9626-4F51-A786-EB5C6129F440}" srcOrd="0" destOrd="0" presId="urn:microsoft.com/office/officeart/2005/8/layout/process1"/>
    <dgm:cxn modelId="{08B993B7-C3DF-4B72-9DBA-D9578171D211}" type="presOf" srcId="{323B1936-351D-494F-8FA1-601BA7FB8F3E}" destId="{7A01B2BD-1BE1-4258-8F15-EAE0A4AF0BC3}" srcOrd="0" destOrd="0" presId="urn:microsoft.com/office/officeart/2005/8/layout/process1"/>
    <dgm:cxn modelId="{51C2FD84-7CFE-4D14-AA27-BB38FEF32C57}" srcId="{0B393A09-CC83-4B0D-B179-D351668FB899}" destId="{FF696527-1107-4FD1-BA12-2BD5BFE7E491}" srcOrd="1" destOrd="0" parTransId="{37473D93-E3BD-47EC-BA12-10EC174D549A}" sibTransId="{9E5766C3-3B87-457A-925D-C9F91995329C}"/>
    <dgm:cxn modelId="{5FE093BA-8D90-47C8-A417-2E96706A881B}" type="presOf" srcId="{8B40B5E7-1DB2-4757-9480-EE844DF37523}" destId="{CE39BA17-466B-46C3-9E98-30474B4CFF7C}" srcOrd="0" destOrd="0" presId="urn:microsoft.com/office/officeart/2005/8/layout/process1"/>
    <dgm:cxn modelId="{6F221F7C-28E7-471D-B05A-BDB8B4A6C686}" type="presOf" srcId="{7AB7C3F1-2571-4BBA-96DD-3F8695F4F548}" destId="{6DCFAB01-1053-4ED1-ACB4-693B57241F3B}" srcOrd="0" destOrd="0" presId="urn:microsoft.com/office/officeart/2005/8/layout/process1"/>
    <dgm:cxn modelId="{783C34F6-2EE8-4ABD-B915-12B78C748CB4}" type="presOf" srcId="{8B40B5E7-1DB2-4757-9480-EE844DF37523}" destId="{10287E40-4B6A-458C-8FF1-678E482C8EB8}" srcOrd="1" destOrd="0" presId="urn:microsoft.com/office/officeart/2005/8/layout/process1"/>
    <dgm:cxn modelId="{7A5B4470-CE31-420A-B1AF-42E0385BB34E}" type="presOf" srcId="{9E5766C3-3B87-457A-925D-C9F91995329C}" destId="{475649B7-9A2A-4A45-BC7A-3C5923AC723C}" srcOrd="1" destOrd="0" presId="urn:microsoft.com/office/officeart/2005/8/layout/process1"/>
    <dgm:cxn modelId="{A54053FD-823F-4445-ABE9-1E109002A6C7}" type="presOf" srcId="{D94A88C6-D0A4-4D71-9D35-99BEE8ED5A97}" destId="{BD64D9B8-8E9B-442C-9CC7-FB4773185E17}" srcOrd="0" destOrd="0" presId="urn:microsoft.com/office/officeart/2005/8/layout/process1"/>
    <dgm:cxn modelId="{4EBD124F-CD17-4EE0-9DD1-7CF3A8568561}" type="presParOf" srcId="{83EA947A-9626-4F51-A786-EB5C6129F440}" destId="{4A3CAA6C-63D0-489F-864C-9C01C5572BF4}" srcOrd="0" destOrd="0" presId="urn:microsoft.com/office/officeart/2005/8/layout/process1"/>
    <dgm:cxn modelId="{86C1169F-49D4-4BF3-8307-B39901F3B6FB}" type="presParOf" srcId="{83EA947A-9626-4F51-A786-EB5C6129F440}" destId="{7A01B2BD-1BE1-4258-8F15-EAE0A4AF0BC3}" srcOrd="1" destOrd="0" presId="urn:microsoft.com/office/officeart/2005/8/layout/process1"/>
    <dgm:cxn modelId="{3C503146-072B-47A8-BC2C-E69D96E190EA}" type="presParOf" srcId="{7A01B2BD-1BE1-4258-8F15-EAE0A4AF0BC3}" destId="{B0CF0FDA-1B39-48B6-A819-D0BA4C11C468}" srcOrd="0" destOrd="0" presId="urn:microsoft.com/office/officeart/2005/8/layout/process1"/>
    <dgm:cxn modelId="{BA457BDE-87F5-49B5-AB3D-51DFA79E0BBA}" type="presParOf" srcId="{83EA947A-9626-4F51-A786-EB5C6129F440}" destId="{190F6164-FFAE-4C7A-97A1-05AF1DA913E2}" srcOrd="2" destOrd="0" presId="urn:microsoft.com/office/officeart/2005/8/layout/process1"/>
    <dgm:cxn modelId="{B57F5439-2C91-4366-AE19-F392F368AA5A}" type="presParOf" srcId="{83EA947A-9626-4F51-A786-EB5C6129F440}" destId="{4E4E54F9-0B45-4EB5-9ABD-55D9D6899DAA}" srcOrd="3" destOrd="0" presId="urn:microsoft.com/office/officeart/2005/8/layout/process1"/>
    <dgm:cxn modelId="{FEABCBB3-0A12-4837-B81A-558B0B9658AA}" type="presParOf" srcId="{4E4E54F9-0B45-4EB5-9ABD-55D9D6899DAA}" destId="{475649B7-9A2A-4A45-BC7A-3C5923AC723C}" srcOrd="0" destOrd="0" presId="urn:microsoft.com/office/officeart/2005/8/layout/process1"/>
    <dgm:cxn modelId="{1D97E292-0D38-4DF8-85DD-0652E9AB6544}" type="presParOf" srcId="{83EA947A-9626-4F51-A786-EB5C6129F440}" destId="{BD64D9B8-8E9B-442C-9CC7-FB4773185E17}" srcOrd="4" destOrd="0" presId="urn:microsoft.com/office/officeart/2005/8/layout/process1"/>
    <dgm:cxn modelId="{3A9104D3-D423-4F9E-ABBE-126CFD3FD025}" type="presParOf" srcId="{83EA947A-9626-4F51-A786-EB5C6129F440}" destId="{CE39BA17-466B-46C3-9E98-30474B4CFF7C}" srcOrd="5" destOrd="0" presId="urn:microsoft.com/office/officeart/2005/8/layout/process1"/>
    <dgm:cxn modelId="{379686C0-4FC6-4D05-A45A-DA14E7AFC1F0}" type="presParOf" srcId="{CE39BA17-466B-46C3-9E98-30474B4CFF7C}" destId="{10287E40-4B6A-458C-8FF1-678E482C8EB8}" srcOrd="0" destOrd="0" presId="urn:microsoft.com/office/officeart/2005/8/layout/process1"/>
    <dgm:cxn modelId="{78BEB1EF-2FE9-41A4-9151-A6343167A82D}" type="presParOf" srcId="{83EA947A-9626-4F51-A786-EB5C6129F440}" destId="{6DCFAB01-1053-4ED1-ACB4-693B57241F3B}" srcOrd="6" destOrd="0" presId="urn:microsoft.com/office/officeart/2005/8/layout/process1"/>
    <dgm:cxn modelId="{BAE78A2F-E606-4A37-B465-053EE40B2DE6}" type="presParOf" srcId="{83EA947A-9626-4F51-A786-EB5C6129F440}" destId="{9277BCAB-188C-4B24-8709-AA6C919BAA7A}" srcOrd="7" destOrd="0" presId="urn:microsoft.com/office/officeart/2005/8/layout/process1"/>
    <dgm:cxn modelId="{0E8D30BA-4F00-4336-966F-94E69F5527B9}" type="presParOf" srcId="{9277BCAB-188C-4B24-8709-AA6C919BAA7A}" destId="{CEA2A980-00F8-4EA4-94D3-E53FA6016EEA}" srcOrd="0" destOrd="0" presId="urn:microsoft.com/office/officeart/2005/8/layout/process1"/>
    <dgm:cxn modelId="{0BCD1B38-91AF-4E33-9E6E-489386264081}" type="presParOf" srcId="{83EA947A-9626-4F51-A786-EB5C6129F440}" destId="{8C3C5C02-010F-49A6-B372-1DE158D3852A}" srcOrd="8"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26B7DC-3568-4E17-BA86-669338F4ECE5}">
      <dsp:nvSpPr>
        <dsp:cNvPr id="0" name=""/>
        <dsp:cNvSpPr/>
      </dsp:nvSpPr>
      <dsp:spPr>
        <a:xfrm rot="5400000">
          <a:off x="2742689" y="-881332"/>
          <a:ext cx="1043435" cy="3072383"/>
        </a:xfrm>
        <a:prstGeom prst="round2SameRect">
          <a:avLst/>
        </a:prstGeom>
        <a:solidFill>
          <a:schemeClr val="lt1">
            <a:alpha val="90000"/>
            <a:tint val="40000"/>
            <a:hueOff val="0"/>
            <a:satOff val="0"/>
            <a:lumOff val="0"/>
            <a:alphaOff val="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latin typeface="Times New Roman" pitchFamily="18" charset="0"/>
              <a:cs typeface="Times New Roman" pitchFamily="18" charset="0"/>
            </a:rPr>
            <a:t>Self-organization, motivation and interactions are important</a:t>
          </a:r>
          <a:endParaRPr lang="en-IN" sz="1400" b="1" kern="1200" dirty="0">
            <a:latin typeface="Times New Roman" pitchFamily="18" charset="0"/>
            <a:cs typeface="Times New Roman" pitchFamily="18" charset="0"/>
          </a:endParaRPr>
        </a:p>
      </dsp:txBody>
      <dsp:txXfrm rot="5400000">
        <a:off x="2742689" y="-881332"/>
        <a:ext cx="1043435" cy="3072383"/>
      </dsp:txXfrm>
    </dsp:sp>
    <dsp:sp modelId="{C49E2C40-D1A6-4060-9A17-A0C12654894E}">
      <dsp:nvSpPr>
        <dsp:cNvPr id="0" name=""/>
        <dsp:cNvSpPr/>
      </dsp:nvSpPr>
      <dsp:spPr>
        <a:xfrm>
          <a:off x="0" y="2711"/>
          <a:ext cx="1728215" cy="130429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smtClean="0">
              <a:latin typeface="Times New Roman" pitchFamily="18" charset="0"/>
              <a:ea typeface="Gill Sans" pitchFamily="80" charset="0"/>
              <a:cs typeface="Times New Roman" pitchFamily="18" charset="0"/>
              <a:sym typeface="Gill Sans" pitchFamily="80" charset="0"/>
            </a:rPr>
            <a:t>Individuals and Interactions</a:t>
          </a:r>
          <a:endParaRPr lang="en-IN" sz="1800" b="1" kern="1200" dirty="0">
            <a:latin typeface="Times New Roman" pitchFamily="18" charset="0"/>
            <a:cs typeface="Times New Roman" pitchFamily="18" charset="0"/>
          </a:endParaRPr>
        </a:p>
      </dsp:txBody>
      <dsp:txXfrm>
        <a:off x="0" y="2711"/>
        <a:ext cx="1728215" cy="1304294"/>
      </dsp:txXfrm>
    </dsp:sp>
    <dsp:sp modelId="{F23843F1-6338-4812-B596-695E1C5A638E}">
      <dsp:nvSpPr>
        <dsp:cNvPr id="0" name=""/>
        <dsp:cNvSpPr/>
      </dsp:nvSpPr>
      <dsp:spPr>
        <a:xfrm rot="5400000">
          <a:off x="2742689" y="488176"/>
          <a:ext cx="1043435" cy="3072383"/>
        </a:xfrm>
        <a:prstGeom prst="round2SameRect">
          <a:avLst/>
        </a:prstGeom>
        <a:solidFill>
          <a:schemeClr val="lt1">
            <a:alpha val="90000"/>
            <a:tint val="40000"/>
            <a:hueOff val="0"/>
            <a:satOff val="0"/>
            <a:lumOff val="0"/>
            <a:alphaOff val="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latin typeface="Times New Roman" pitchFamily="18" charset="0"/>
              <a:cs typeface="Times New Roman" pitchFamily="18" charset="0"/>
            </a:rPr>
            <a:t>Working software is more useful and welcome than just presenting documents to clients in meetings</a:t>
          </a:r>
          <a:endParaRPr lang="en-IN" sz="1400" b="1" kern="1200" dirty="0">
            <a:latin typeface="Times New Roman" pitchFamily="18" charset="0"/>
            <a:cs typeface="Times New Roman" pitchFamily="18" charset="0"/>
          </a:endParaRPr>
        </a:p>
      </dsp:txBody>
      <dsp:txXfrm rot="5400000">
        <a:off x="2742689" y="488176"/>
        <a:ext cx="1043435" cy="3072383"/>
      </dsp:txXfrm>
    </dsp:sp>
    <dsp:sp modelId="{9DA652CA-3366-46BE-9D42-A0182404801D}">
      <dsp:nvSpPr>
        <dsp:cNvPr id="0" name=""/>
        <dsp:cNvSpPr/>
      </dsp:nvSpPr>
      <dsp:spPr>
        <a:xfrm>
          <a:off x="0" y="1372221"/>
          <a:ext cx="1728215" cy="130429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smtClean="0">
              <a:latin typeface="Times New Roman" pitchFamily="18" charset="0"/>
              <a:ea typeface="Gill Sans" pitchFamily="80" charset="0"/>
              <a:cs typeface="Times New Roman" pitchFamily="18" charset="0"/>
              <a:sym typeface="Gill Sans" pitchFamily="80" charset="0"/>
            </a:rPr>
            <a:t>Working Software</a:t>
          </a:r>
          <a:endParaRPr lang="en-IN" sz="1800" b="1" kern="1200" dirty="0">
            <a:latin typeface="Times New Roman" pitchFamily="18" charset="0"/>
            <a:cs typeface="Times New Roman" pitchFamily="18" charset="0"/>
          </a:endParaRPr>
        </a:p>
      </dsp:txBody>
      <dsp:txXfrm>
        <a:off x="0" y="1372221"/>
        <a:ext cx="1728215" cy="1304294"/>
      </dsp:txXfrm>
    </dsp:sp>
    <dsp:sp modelId="{93A060AA-1FC8-41A7-9A6B-C2E1C1C21A68}">
      <dsp:nvSpPr>
        <dsp:cNvPr id="0" name=""/>
        <dsp:cNvSpPr/>
      </dsp:nvSpPr>
      <dsp:spPr>
        <a:xfrm rot="5400000">
          <a:off x="2742689" y="1857685"/>
          <a:ext cx="1043435" cy="3072383"/>
        </a:xfrm>
        <a:prstGeom prst="round2SameRect">
          <a:avLst/>
        </a:prstGeom>
        <a:solidFill>
          <a:schemeClr val="lt1">
            <a:alpha val="90000"/>
            <a:tint val="40000"/>
            <a:hueOff val="0"/>
            <a:satOff val="0"/>
            <a:lumOff val="0"/>
            <a:alphaOff val="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n-US" sz="1300" b="1" kern="1200" dirty="0">
              <a:latin typeface="Times New Roman" pitchFamily="18" charset="0"/>
              <a:cs typeface="Times New Roman" pitchFamily="18" charset="0"/>
            </a:rPr>
            <a:t>Requirements cannot be fully collected at the beginning of the software development cycle, therefore continuous customer or stakeholder involvement is very important</a:t>
          </a:r>
          <a:endParaRPr lang="en-IN" sz="1300" b="1" kern="1200" dirty="0">
            <a:latin typeface="Times New Roman" pitchFamily="18" charset="0"/>
            <a:cs typeface="Times New Roman" pitchFamily="18" charset="0"/>
          </a:endParaRPr>
        </a:p>
      </dsp:txBody>
      <dsp:txXfrm rot="5400000">
        <a:off x="2742689" y="1857685"/>
        <a:ext cx="1043435" cy="3072383"/>
      </dsp:txXfrm>
    </dsp:sp>
    <dsp:sp modelId="{8F65FE18-6F03-4CFD-BB7B-ADE3906AED50}">
      <dsp:nvSpPr>
        <dsp:cNvPr id="0" name=""/>
        <dsp:cNvSpPr/>
      </dsp:nvSpPr>
      <dsp:spPr>
        <a:xfrm>
          <a:off x="0" y="2741730"/>
          <a:ext cx="1728215" cy="130429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smtClean="0">
              <a:latin typeface="Times New Roman" pitchFamily="18" charset="0"/>
              <a:ea typeface="Gill Sans" pitchFamily="80" charset="0"/>
              <a:cs typeface="Times New Roman" pitchFamily="18" charset="0"/>
              <a:sym typeface="Gill Sans" pitchFamily="80" charset="0"/>
            </a:rPr>
            <a:t>Customer Collaboration</a:t>
          </a:r>
          <a:endParaRPr lang="en-IN" sz="1800" b="1" kern="1200" dirty="0">
            <a:latin typeface="Times New Roman" pitchFamily="18" charset="0"/>
            <a:cs typeface="Times New Roman" pitchFamily="18" charset="0"/>
          </a:endParaRPr>
        </a:p>
      </dsp:txBody>
      <dsp:txXfrm>
        <a:off x="0" y="2741730"/>
        <a:ext cx="1728215" cy="1304294"/>
      </dsp:txXfrm>
    </dsp:sp>
    <dsp:sp modelId="{E810C94D-95A0-4BD6-AD84-80008B53AE63}">
      <dsp:nvSpPr>
        <dsp:cNvPr id="0" name=""/>
        <dsp:cNvSpPr/>
      </dsp:nvSpPr>
      <dsp:spPr>
        <a:xfrm rot="5400000">
          <a:off x="2742689" y="3227195"/>
          <a:ext cx="1043435" cy="3072383"/>
        </a:xfrm>
        <a:prstGeom prst="round2SameRect">
          <a:avLst/>
        </a:prstGeom>
        <a:solidFill>
          <a:schemeClr val="lt1">
            <a:alpha val="90000"/>
            <a:tint val="40000"/>
            <a:hueOff val="0"/>
            <a:satOff val="0"/>
            <a:lumOff val="0"/>
            <a:alphaOff val="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latin typeface="Times New Roman" pitchFamily="18" charset="0"/>
              <a:cs typeface="Times New Roman" pitchFamily="18" charset="0"/>
            </a:rPr>
            <a:t>Agile methods are focused on quick responses to change and continuous development</a:t>
          </a:r>
          <a:endParaRPr lang="en-IN" sz="1400" b="1" kern="1200" dirty="0">
            <a:latin typeface="Times New Roman" pitchFamily="18" charset="0"/>
            <a:cs typeface="Times New Roman" pitchFamily="18" charset="0"/>
          </a:endParaRPr>
        </a:p>
      </dsp:txBody>
      <dsp:txXfrm rot="5400000">
        <a:off x="2742689" y="3227195"/>
        <a:ext cx="1043435" cy="3072383"/>
      </dsp:txXfrm>
    </dsp:sp>
    <dsp:sp modelId="{B3E8261F-61C6-4DE0-9184-C766009A94FD}">
      <dsp:nvSpPr>
        <dsp:cNvPr id="0" name=""/>
        <dsp:cNvSpPr/>
      </dsp:nvSpPr>
      <dsp:spPr>
        <a:xfrm>
          <a:off x="0" y="4111239"/>
          <a:ext cx="1728215" cy="130429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smtClean="0">
              <a:latin typeface="Times New Roman" pitchFamily="18" charset="0"/>
              <a:ea typeface="Gill Sans" pitchFamily="80" charset="0"/>
              <a:cs typeface="Times New Roman" pitchFamily="18" charset="0"/>
              <a:sym typeface="Gill Sans" pitchFamily="80" charset="0"/>
            </a:rPr>
            <a:t>Responding to Change</a:t>
          </a:r>
          <a:endParaRPr lang="en-IN" sz="1800" b="1" kern="1200" dirty="0">
            <a:latin typeface="Times New Roman" pitchFamily="18" charset="0"/>
            <a:cs typeface="Times New Roman" pitchFamily="18" charset="0"/>
          </a:endParaRPr>
        </a:p>
      </dsp:txBody>
      <dsp:txXfrm>
        <a:off x="0" y="4111239"/>
        <a:ext cx="1728215" cy="1304294"/>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D519D6-2E60-46BC-9C5D-EF0366673226}">
      <dsp:nvSpPr>
        <dsp:cNvPr id="0" name=""/>
        <dsp:cNvSpPr/>
      </dsp:nvSpPr>
      <dsp:spPr>
        <a:xfrm>
          <a:off x="228599" y="0"/>
          <a:ext cx="5181600" cy="5181600"/>
        </a:xfrm>
        <a:prstGeom prst="diamond">
          <a:avLst/>
        </a:prstGeom>
        <a:solidFill>
          <a:schemeClr val="dk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60BD13EA-3DE7-4B34-9EC3-5A5DD1B1883B}">
      <dsp:nvSpPr>
        <dsp:cNvPr id="0" name=""/>
        <dsp:cNvSpPr/>
      </dsp:nvSpPr>
      <dsp:spPr>
        <a:xfrm>
          <a:off x="720851" y="492251"/>
          <a:ext cx="2020824" cy="2020824"/>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ctr" defTabSz="800100">
            <a:lnSpc>
              <a:spcPct val="90000"/>
            </a:lnSpc>
            <a:spcBef>
              <a:spcPct val="0"/>
            </a:spcBef>
            <a:spcAft>
              <a:spcPct val="35000"/>
            </a:spcAft>
          </a:pPr>
          <a:r>
            <a:rPr lang="en-US" sz="1800" b="1" kern="1200" dirty="0" smtClean="0">
              <a:solidFill>
                <a:srgbClr val="FF0000"/>
              </a:solidFill>
              <a:latin typeface="Times New Roman" pitchFamily="18" charset="0"/>
              <a:cs typeface="Times New Roman" pitchFamily="18" charset="0"/>
            </a:rPr>
            <a:t>Purpose</a:t>
          </a:r>
        </a:p>
        <a:p>
          <a:pPr lvl="0" algn="ctr" defTabSz="800100">
            <a:lnSpc>
              <a:spcPct val="90000"/>
            </a:lnSpc>
            <a:spcBef>
              <a:spcPct val="0"/>
            </a:spcBef>
            <a:spcAft>
              <a:spcPct val="35000"/>
            </a:spcAft>
          </a:pPr>
          <a:r>
            <a:rPr lang="en-US" sz="1800" b="1" kern="1200" dirty="0" smtClean="0">
              <a:latin typeface="Times New Roman" pitchFamily="18" charset="0"/>
              <a:cs typeface="Times New Roman" pitchFamily="18" charset="0"/>
            </a:rPr>
            <a:t>Understand the Product Backlog and keep it ready for at least couple of Sprints</a:t>
          </a:r>
          <a:endParaRPr lang="en-IN" sz="1800" b="1" kern="1200" dirty="0">
            <a:latin typeface="Times New Roman" pitchFamily="18" charset="0"/>
            <a:cs typeface="Times New Roman" pitchFamily="18" charset="0"/>
          </a:endParaRPr>
        </a:p>
      </dsp:txBody>
      <dsp:txXfrm>
        <a:off x="720851" y="492251"/>
        <a:ext cx="2020824" cy="2020824"/>
      </dsp:txXfrm>
    </dsp:sp>
    <dsp:sp modelId="{871A1927-1C88-43CC-972D-4F83328A2B04}">
      <dsp:nvSpPr>
        <dsp:cNvPr id="0" name=""/>
        <dsp:cNvSpPr/>
      </dsp:nvSpPr>
      <dsp:spPr>
        <a:xfrm>
          <a:off x="2897124" y="492251"/>
          <a:ext cx="2020824" cy="2020824"/>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ctr" defTabSz="800100">
            <a:lnSpc>
              <a:spcPct val="90000"/>
            </a:lnSpc>
            <a:spcBef>
              <a:spcPct val="0"/>
            </a:spcBef>
            <a:spcAft>
              <a:spcPct val="35000"/>
            </a:spcAft>
          </a:pPr>
          <a:r>
            <a:rPr lang="en-US" sz="1800" b="1" kern="1200" dirty="0" smtClean="0">
              <a:solidFill>
                <a:srgbClr val="FF0000"/>
              </a:solidFill>
              <a:latin typeface="Times New Roman" pitchFamily="18" charset="0"/>
              <a:cs typeface="Times New Roman" pitchFamily="18" charset="0"/>
            </a:rPr>
            <a:t>Participants </a:t>
          </a:r>
          <a:r>
            <a:rPr lang="en-US" sz="1800" b="1" kern="1200" dirty="0" smtClean="0">
              <a:latin typeface="Times New Roman" pitchFamily="18" charset="0"/>
              <a:cs typeface="Times New Roman" pitchFamily="18" charset="0"/>
            </a:rPr>
            <a:t>Scrum Team, optionally the other SMEs</a:t>
          </a:r>
          <a:endParaRPr lang="en-IN" sz="1800" b="1" kern="1200" dirty="0">
            <a:latin typeface="Times New Roman" pitchFamily="18" charset="0"/>
            <a:cs typeface="Times New Roman" pitchFamily="18" charset="0"/>
          </a:endParaRPr>
        </a:p>
      </dsp:txBody>
      <dsp:txXfrm>
        <a:off x="2897124" y="492251"/>
        <a:ext cx="2020824" cy="2020824"/>
      </dsp:txXfrm>
    </dsp:sp>
    <dsp:sp modelId="{FE9FBAF5-6754-4C35-9C00-1C19B1E3718E}">
      <dsp:nvSpPr>
        <dsp:cNvPr id="0" name=""/>
        <dsp:cNvSpPr/>
      </dsp:nvSpPr>
      <dsp:spPr>
        <a:xfrm>
          <a:off x="720851" y="2668524"/>
          <a:ext cx="2020824" cy="2020824"/>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ctr" defTabSz="800100">
            <a:lnSpc>
              <a:spcPct val="90000"/>
            </a:lnSpc>
            <a:spcBef>
              <a:spcPct val="0"/>
            </a:spcBef>
            <a:spcAft>
              <a:spcPct val="35000"/>
            </a:spcAft>
          </a:pPr>
          <a:r>
            <a:rPr lang="en-US" sz="1800" b="1" kern="1200" dirty="0" smtClean="0">
              <a:solidFill>
                <a:srgbClr val="FF0000"/>
              </a:solidFill>
              <a:latin typeface="Times New Roman" pitchFamily="18" charset="0"/>
              <a:cs typeface="Times New Roman" pitchFamily="18" charset="0"/>
            </a:rPr>
            <a:t>Input</a:t>
          </a:r>
        </a:p>
        <a:p>
          <a:pPr lvl="0" algn="ctr" defTabSz="800100">
            <a:lnSpc>
              <a:spcPct val="90000"/>
            </a:lnSpc>
            <a:spcBef>
              <a:spcPct val="0"/>
            </a:spcBef>
            <a:spcAft>
              <a:spcPct val="35000"/>
            </a:spcAft>
          </a:pPr>
          <a:r>
            <a:rPr lang="en-IN" sz="1800" b="1" kern="1200" dirty="0" smtClean="0">
              <a:latin typeface="Times New Roman" pitchFamily="18" charset="0"/>
              <a:cs typeface="Times New Roman" pitchFamily="18" charset="0"/>
            </a:rPr>
            <a:t>Product Backlog</a:t>
          </a:r>
          <a:endParaRPr lang="en-IN" sz="1800" b="1" kern="1200" dirty="0">
            <a:latin typeface="Times New Roman" pitchFamily="18" charset="0"/>
            <a:cs typeface="Times New Roman" pitchFamily="18" charset="0"/>
          </a:endParaRPr>
        </a:p>
      </dsp:txBody>
      <dsp:txXfrm>
        <a:off x="720851" y="2668524"/>
        <a:ext cx="2020824" cy="2020824"/>
      </dsp:txXfrm>
    </dsp:sp>
    <dsp:sp modelId="{6FCFC725-08E4-4D22-9F76-6F20E9883340}">
      <dsp:nvSpPr>
        <dsp:cNvPr id="0" name=""/>
        <dsp:cNvSpPr/>
      </dsp:nvSpPr>
      <dsp:spPr>
        <a:xfrm>
          <a:off x="2897124" y="2668524"/>
          <a:ext cx="2020824" cy="2020824"/>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ctr" defTabSz="800100">
            <a:lnSpc>
              <a:spcPct val="90000"/>
            </a:lnSpc>
            <a:spcBef>
              <a:spcPct val="0"/>
            </a:spcBef>
            <a:spcAft>
              <a:spcPct val="35000"/>
            </a:spcAft>
          </a:pPr>
          <a:r>
            <a:rPr lang="en-IN" sz="1800" b="1" kern="1200" dirty="0" smtClean="0">
              <a:solidFill>
                <a:srgbClr val="FF0000"/>
              </a:solidFill>
              <a:latin typeface="Times New Roman" pitchFamily="18" charset="0"/>
              <a:cs typeface="Times New Roman" pitchFamily="18" charset="0"/>
            </a:rPr>
            <a:t>Output</a:t>
          </a:r>
          <a:r>
            <a:rPr lang="en-IN" sz="1800" b="1" kern="1200" dirty="0" smtClean="0">
              <a:latin typeface="Times New Roman" pitchFamily="18" charset="0"/>
              <a:cs typeface="Times New Roman" pitchFamily="18" charset="0"/>
            </a:rPr>
            <a:t> </a:t>
          </a:r>
        </a:p>
        <a:p>
          <a:pPr lvl="0" algn="ctr" defTabSz="800100">
            <a:lnSpc>
              <a:spcPct val="90000"/>
            </a:lnSpc>
            <a:spcBef>
              <a:spcPct val="0"/>
            </a:spcBef>
            <a:spcAft>
              <a:spcPct val="35000"/>
            </a:spcAft>
          </a:pPr>
          <a:r>
            <a:rPr lang="en-IN" sz="1800" b="1" kern="1200" dirty="0" smtClean="0">
              <a:latin typeface="Times New Roman" pitchFamily="18" charset="0"/>
              <a:cs typeface="Times New Roman" pitchFamily="18" charset="0"/>
            </a:rPr>
            <a:t>Sprint Backlog</a:t>
          </a:r>
          <a:endParaRPr lang="en-IN" sz="1800" b="1" kern="1200" dirty="0">
            <a:latin typeface="Times New Roman" pitchFamily="18" charset="0"/>
            <a:cs typeface="Times New Roman" pitchFamily="18" charset="0"/>
          </a:endParaRPr>
        </a:p>
      </dsp:txBody>
      <dsp:txXfrm>
        <a:off x="2897124" y="2668524"/>
        <a:ext cx="2020824" cy="202082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366B2B-9DC8-433B-A45E-83FA4BC80DE2}">
      <dsp:nvSpPr>
        <dsp:cNvPr id="0" name=""/>
        <dsp:cNvSpPr/>
      </dsp:nvSpPr>
      <dsp:spPr>
        <a:xfrm>
          <a:off x="190499" y="0"/>
          <a:ext cx="4648200" cy="4648200"/>
        </a:xfrm>
        <a:prstGeom prst="diamond">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46131E0-F363-4F33-918D-1D2AE0A60496}">
      <dsp:nvSpPr>
        <dsp:cNvPr id="0" name=""/>
        <dsp:cNvSpPr/>
      </dsp:nvSpPr>
      <dsp:spPr>
        <a:xfrm>
          <a:off x="632078" y="441578"/>
          <a:ext cx="1812798" cy="181279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ctr" defTabSz="755650">
            <a:lnSpc>
              <a:spcPct val="90000"/>
            </a:lnSpc>
            <a:spcBef>
              <a:spcPct val="0"/>
            </a:spcBef>
            <a:spcAft>
              <a:spcPct val="35000"/>
            </a:spcAft>
          </a:pPr>
          <a:r>
            <a:rPr lang="en-IN" sz="1700" b="1" kern="1200" dirty="0" smtClean="0">
              <a:solidFill>
                <a:srgbClr val="FF0000"/>
              </a:solidFill>
              <a:latin typeface="Times New Roman" pitchFamily="18" charset="0"/>
              <a:cs typeface="Times New Roman" pitchFamily="18" charset="0"/>
            </a:rPr>
            <a:t>Purpose</a:t>
          </a:r>
        </a:p>
        <a:p>
          <a:pPr lvl="0" algn="ctr" defTabSz="755650">
            <a:lnSpc>
              <a:spcPct val="90000"/>
            </a:lnSpc>
            <a:spcBef>
              <a:spcPct val="0"/>
            </a:spcBef>
            <a:spcAft>
              <a:spcPct val="35000"/>
            </a:spcAft>
          </a:pPr>
          <a:r>
            <a:rPr lang="en-US" sz="1700" b="1" kern="1200" dirty="0" smtClean="0">
              <a:latin typeface="Times New Roman" pitchFamily="18" charset="0"/>
              <a:cs typeface="Times New Roman" pitchFamily="18" charset="0"/>
            </a:rPr>
            <a:t>For Scrum Team to craft a Sprint Goal and create a plan to achieve it</a:t>
          </a:r>
          <a:endParaRPr lang="en-IN" sz="1700" b="1" kern="1200" dirty="0">
            <a:latin typeface="Times New Roman" pitchFamily="18" charset="0"/>
            <a:cs typeface="Times New Roman" pitchFamily="18" charset="0"/>
          </a:endParaRPr>
        </a:p>
      </dsp:txBody>
      <dsp:txXfrm>
        <a:off x="632078" y="441578"/>
        <a:ext cx="1812798" cy="1812798"/>
      </dsp:txXfrm>
    </dsp:sp>
    <dsp:sp modelId="{B78BD7DB-D67F-4F20-80D4-EE11E55A7085}">
      <dsp:nvSpPr>
        <dsp:cNvPr id="0" name=""/>
        <dsp:cNvSpPr/>
      </dsp:nvSpPr>
      <dsp:spPr>
        <a:xfrm>
          <a:off x="2584323" y="441578"/>
          <a:ext cx="1812798" cy="181279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ctr" defTabSz="755650">
            <a:lnSpc>
              <a:spcPct val="90000"/>
            </a:lnSpc>
            <a:spcBef>
              <a:spcPct val="0"/>
            </a:spcBef>
            <a:spcAft>
              <a:spcPct val="35000"/>
            </a:spcAft>
          </a:pPr>
          <a:r>
            <a:rPr lang="en-IN" sz="1700" b="1" kern="1200" dirty="0" smtClean="0">
              <a:solidFill>
                <a:srgbClr val="FF0000"/>
              </a:solidFill>
              <a:latin typeface="Times New Roman" pitchFamily="18" charset="0"/>
              <a:cs typeface="Times New Roman" pitchFamily="18" charset="0"/>
            </a:rPr>
            <a:t>Participants</a:t>
          </a:r>
        </a:p>
        <a:p>
          <a:pPr lvl="0" algn="ctr" defTabSz="755650">
            <a:lnSpc>
              <a:spcPct val="90000"/>
            </a:lnSpc>
            <a:spcBef>
              <a:spcPct val="0"/>
            </a:spcBef>
            <a:spcAft>
              <a:spcPct val="35000"/>
            </a:spcAft>
          </a:pPr>
          <a:r>
            <a:rPr lang="en-IN" sz="1700" b="1" kern="1200" dirty="0" smtClean="0">
              <a:latin typeface="Times New Roman" pitchFamily="18" charset="0"/>
              <a:cs typeface="Times New Roman" pitchFamily="18" charset="0"/>
            </a:rPr>
            <a:t>Scrum Team</a:t>
          </a:r>
          <a:endParaRPr lang="en-IN" sz="1700" b="1" kern="1200" dirty="0">
            <a:latin typeface="Times New Roman" pitchFamily="18" charset="0"/>
            <a:cs typeface="Times New Roman" pitchFamily="18" charset="0"/>
          </a:endParaRPr>
        </a:p>
      </dsp:txBody>
      <dsp:txXfrm>
        <a:off x="2584323" y="441578"/>
        <a:ext cx="1812798" cy="1812798"/>
      </dsp:txXfrm>
    </dsp:sp>
    <dsp:sp modelId="{B661B24D-D18B-445A-8CA6-0D3ECF0C7D33}">
      <dsp:nvSpPr>
        <dsp:cNvPr id="0" name=""/>
        <dsp:cNvSpPr/>
      </dsp:nvSpPr>
      <dsp:spPr>
        <a:xfrm>
          <a:off x="632078" y="2393823"/>
          <a:ext cx="1812798" cy="181279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ctr" defTabSz="755650">
            <a:lnSpc>
              <a:spcPct val="90000"/>
            </a:lnSpc>
            <a:spcBef>
              <a:spcPct val="0"/>
            </a:spcBef>
            <a:spcAft>
              <a:spcPct val="35000"/>
            </a:spcAft>
          </a:pPr>
          <a:r>
            <a:rPr lang="en-IN" sz="1700" b="1" kern="1200" dirty="0" smtClean="0">
              <a:solidFill>
                <a:srgbClr val="FF0000"/>
              </a:solidFill>
              <a:latin typeface="Times New Roman" pitchFamily="18" charset="0"/>
              <a:cs typeface="Times New Roman" pitchFamily="18" charset="0"/>
            </a:rPr>
            <a:t>Inputs</a:t>
          </a:r>
        </a:p>
        <a:p>
          <a:pPr lvl="0" algn="ctr" defTabSz="755650">
            <a:lnSpc>
              <a:spcPct val="90000"/>
            </a:lnSpc>
            <a:spcBef>
              <a:spcPct val="0"/>
            </a:spcBef>
            <a:spcAft>
              <a:spcPct val="35000"/>
            </a:spcAft>
          </a:pPr>
          <a:r>
            <a:rPr lang="en-IN" sz="1700" b="1" kern="1200" dirty="0" smtClean="0">
              <a:latin typeface="Times New Roman" pitchFamily="18" charset="0"/>
              <a:cs typeface="Times New Roman" pitchFamily="18" charset="0"/>
            </a:rPr>
            <a:t>Product Backlog, Capacity, Product Increment</a:t>
          </a:r>
          <a:endParaRPr lang="en-IN" sz="1700" b="1" kern="1200" dirty="0">
            <a:latin typeface="Times New Roman" pitchFamily="18" charset="0"/>
            <a:cs typeface="Times New Roman" pitchFamily="18" charset="0"/>
          </a:endParaRPr>
        </a:p>
      </dsp:txBody>
      <dsp:txXfrm>
        <a:off x="632078" y="2393823"/>
        <a:ext cx="1812798" cy="1812798"/>
      </dsp:txXfrm>
    </dsp:sp>
    <dsp:sp modelId="{7AC60969-DB34-4647-AD90-D7719DE91ABE}">
      <dsp:nvSpPr>
        <dsp:cNvPr id="0" name=""/>
        <dsp:cNvSpPr/>
      </dsp:nvSpPr>
      <dsp:spPr>
        <a:xfrm>
          <a:off x="2584323" y="2393823"/>
          <a:ext cx="1812798" cy="181279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ctr" defTabSz="755650">
            <a:lnSpc>
              <a:spcPct val="90000"/>
            </a:lnSpc>
            <a:spcBef>
              <a:spcPct val="0"/>
            </a:spcBef>
            <a:spcAft>
              <a:spcPct val="35000"/>
            </a:spcAft>
          </a:pPr>
          <a:r>
            <a:rPr lang="en-IN" sz="1700" b="1" kern="1200" dirty="0" smtClean="0">
              <a:solidFill>
                <a:srgbClr val="FF0000"/>
              </a:solidFill>
              <a:latin typeface="Times New Roman" pitchFamily="18" charset="0"/>
              <a:cs typeface="Times New Roman" pitchFamily="18" charset="0"/>
            </a:rPr>
            <a:t>Outputs</a:t>
          </a:r>
        </a:p>
        <a:p>
          <a:pPr lvl="0" algn="ctr" defTabSz="755650">
            <a:lnSpc>
              <a:spcPct val="90000"/>
            </a:lnSpc>
            <a:spcBef>
              <a:spcPct val="0"/>
            </a:spcBef>
            <a:spcAft>
              <a:spcPct val="35000"/>
            </a:spcAft>
          </a:pPr>
          <a:r>
            <a:rPr lang="en-IN" sz="1700" b="1" kern="1200" dirty="0" smtClean="0">
              <a:latin typeface="Times New Roman" pitchFamily="18" charset="0"/>
              <a:cs typeface="Times New Roman" pitchFamily="18" charset="0"/>
            </a:rPr>
            <a:t>Sprint Goal, Sprint Backlog, Sprint </a:t>
          </a:r>
          <a:r>
            <a:rPr lang="en-IN" sz="1700" b="1" kern="1200" dirty="0" err="1" smtClean="0">
              <a:latin typeface="Times New Roman" pitchFamily="18" charset="0"/>
              <a:cs typeface="Times New Roman" pitchFamily="18" charset="0"/>
            </a:rPr>
            <a:t>Burndown</a:t>
          </a:r>
          <a:endParaRPr lang="en-IN" sz="1700" b="1" kern="1200" dirty="0">
            <a:latin typeface="Times New Roman" pitchFamily="18" charset="0"/>
            <a:cs typeface="Times New Roman" pitchFamily="18" charset="0"/>
          </a:endParaRPr>
        </a:p>
      </dsp:txBody>
      <dsp:txXfrm>
        <a:off x="2584323" y="2393823"/>
        <a:ext cx="1812798" cy="1812798"/>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69F15C5-EA52-4C69-8B56-6585ECA41A13}">
      <dsp:nvSpPr>
        <dsp:cNvPr id="0" name=""/>
        <dsp:cNvSpPr/>
      </dsp:nvSpPr>
      <dsp:spPr>
        <a:xfrm>
          <a:off x="76200" y="0"/>
          <a:ext cx="5029199" cy="5029199"/>
        </a:xfrm>
        <a:prstGeom prst="diamond">
          <a:avLst/>
        </a:prstGeom>
        <a:solidFill>
          <a:schemeClr val="dk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F4C17B4-C47B-4867-AA14-26D151D0AFAE}">
      <dsp:nvSpPr>
        <dsp:cNvPr id="0" name=""/>
        <dsp:cNvSpPr/>
      </dsp:nvSpPr>
      <dsp:spPr>
        <a:xfrm>
          <a:off x="553974" y="477773"/>
          <a:ext cx="1961388" cy="196138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rgbClr val="FF0000"/>
              </a:solidFill>
              <a:latin typeface="Times New Roman" pitchFamily="18" charset="0"/>
              <a:cs typeface="Times New Roman" pitchFamily="18" charset="0"/>
            </a:rPr>
            <a:t>Purpose</a:t>
          </a:r>
        </a:p>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A formal opportunity to inspect the teams progress with respect to Sprint Goal</a:t>
          </a:r>
          <a:endParaRPr lang="en-IN" sz="1600" b="1" kern="1200" dirty="0">
            <a:latin typeface="Times New Roman" pitchFamily="18" charset="0"/>
            <a:cs typeface="Times New Roman" pitchFamily="18" charset="0"/>
          </a:endParaRPr>
        </a:p>
      </dsp:txBody>
      <dsp:txXfrm>
        <a:off x="553974" y="477773"/>
        <a:ext cx="1961388" cy="1961388"/>
      </dsp:txXfrm>
    </dsp:sp>
    <dsp:sp modelId="{9AC14F7C-4B40-403B-81C6-1B89900558FA}">
      <dsp:nvSpPr>
        <dsp:cNvPr id="0" name=""/>
        <dsp:cNvSpPr/>
      </dsp:nvSpPr>
      <dsp:spPr>
        <a:xfrm>
          <a:off x="2666238" y="477773"/>
          <a:ext cx="1961388" cy="196138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rgbClr val="FF0000"/>
              </a:solidFill>
              <a:latin typeface="Times New Roman" pitchFamily="18" charset="0"/>
              <a:cs typeface="Times New Roman" pitchFamily="18" charset="0"/>
            </a:rPr>
            <a:t>Participants</a:t>
          </a:r>
        </a:p>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Development Team, Scrum Master, Product Owner (optional)</a:t>
          </a:r>
          <a:endParaRPr lang="en-IN" sz="1600" b="1" kern="1200" dirty="0">
            <a:latin typeface="Times New Roman" pitchFamily="18" charset="0"/>
            <a:cs typeface="Times New Roman" pitchFamily="18" charset="0"/>
          </a:endParaRPr>
        </a:p>
      </dsp:txBody>
      <dsp:txXfrm>
        <a:off x="2666238" y="477773"/>
        <a:ext cx="1961388" cy="1961388"/>
      </dsp:txXfrm>
    </dsp:sp>
    <dsp:sp modelId="{AE09325B-CD6A-4159-B3D1-5F9407D9DB58}">
      <dsp:nvSpPr>
        <dsp:cNvPr id="0" name=""/>
        <dsp:cNvSpPr/>
      </dsp:nvSpPr>
      <dsp:spPr>
        <a:xfrm>
          <a:off x="553974" y="2590038"/>
          <a:ext cx="1961388" cy="196138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IN" sz="1600" b="1" kern="1200" dirty="0" smtClean="0">
              <a:solidFill>
                <a:srgbClr val="FF0000"/>
              </a:solidFill>
              <a:latin typeface="Times New Roman" pitchFamily="18" charset="0"/>
              <a:cs typeface="Times New Roman" pitchFamily="18" charset="0"/>
            </a:rPr>
            <a:t>Inputs</a:t>
          </a:r>
        </a:p>
        <a:p>
          <a:pPr lvl="0" algn="ctr" defTabSz="711200">
            <a:lnSpc>
              <a:spcPct val="90000"/>
            </a:lnSpc>
            <a:spcBef>
              <a:spcPct val="0"/>
            </a:spcBef>
            <a:spcAft>
              <a:spcPct val="35000"/>
            </a:spcAft>
          </a:pPr>
          <a:r>
            <a:rPr lang="en-IN" sz="1600" b="1" kern="1200" dirty="0" smtClean="0">
              <a:latin typeface="Times New Roman" pitchFamily="18" charset="0"/>
              <a:cs typeface="Times New Roman" pitchFamily="18" charset="0"/>
            </a:rPr>
            <a:t>Sprint Backlog, Sprint </a:t>
          </a:r>
          <a:r>
            <a:rPr lang="en-IN" sz="1600" b="1" kern="1200" dirty="0" err="1" smtClean="0">
              <a:latin typeface="Times New Roman" pitchFamily="18" charset="0"/>
              <a:cs typeface="Times New Roman" pitchFamily="18" charset="0"/>
            </a:rPr>
            <a:t>Burndown</a:t>
          </a:r>
          <a:endParaRPr lang="en-IN" sz="1600" b="1" kern="1200" dirty="0">
            <a:latin typeface="Times New Roman" pitchFamily="18" charset="0"/>
            <a:cs typeface="Times New Roman" pitchFamily="18" charset="0"/>
          </a:endParaRPr>
        </a:p>
      </dsp:txBody>
      <dsp:txXfrm>
        <a:off x="553974" y="2590038"/>
        <a:ext cx="1961388" cy="1961388"/>
      </dsp:txXfrm>
    </dsp:sp>
    <dsp:sp modelId="{AFEC6493-78DA-4CB4-A281-47F02CE2513D}">
      <dsp:nvSpPr>
        <dsp:cNvPr id="0" name=""/>
        <dsp:cNvSpPr/>
      </dsp:nvSpPr>
      <dsp:spPr>
        <a:xfrm>
          <a:off x="2666238" y="2590038"/>
          <a:ext cx="1961388" cy="196138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rgbClr val="FF0000"/>
              </a:solidFill>
              <a:latin typeface="Times New Roman" pitchFamily="18" charset="0"/>
              <a:cs typeface="Times New Roman" pitchFamily="18" charset="0"/>
            </a:rPr>
            <a:t>Output</a:t>
          </a:r>
        </a:p>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Action item to resolve impediments</a:t>
          </a:r>
          <a:endParaRPr lang="en-IN" sz="1600" b="1" kern="1200" dirty="0">
            <a:latin typeface="Times New Roman" pitchFamily="18" charset="0"/>
            <a:cs typeface="Times New Roman" pitchFamily="18" charset="0"/>
          </a:endParaRPr>
        </a:p>
      </dsp:txBody>
      <dsp:txXfrm>
        <a:off x="2666238" y="2590038"/>
        <a:ext cx="1961388" cy="1961388"/>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75D30C-9125-4C64-9458-96B61BB1611A}">
      <dsp:nvSpPr>
        <dsp:cNvPr id="0" name=""/>
        <dsp:cNvSpPr/>
      </dsp:nvSpPr>
      <dsp:spPr>
        <a:xfrm>
          <a:off x="83945" y="0"/>
          <a:ext cx="4708909" cy="4708909"/>
        </a:xfrm>
        <a:prstGeom prst="diamond">
          <a:avLst/>
        </a:prstGeom>
        <a:solidFill>
          <a:schemeClr val="dk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A42AE69-92D1-4D4C-9608-C5BDC742BB24}">
      <dsp:nvSpPr>
        <dsp:cNvPr id="0" name=""/>
        <dsp:cNvSpPr/>
      </dsp:nvSpPr>
      <dsp:spPr>
        <a:xfrm>
          <a:off x="531291" y="447346"/>
          <a:ext cx="1836474" cy="183647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rgbClr val="FF0000"/>
              </a:solidFill>
              <a:latin typeface="Times New Roman" pitchFamily="18" charset="0"/>
              <a:cs typeface="Times New Roman" pitchFamily="18" charset="0"/>
            </a:rPr>
            <a:t>Purpose</a:t>
          </a:r>
        </a:p>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For stakeholders to review the work done by the Scrum team and provide feedback</a:t>
          </a:r>
          <a:endParaRPr lang="en-IN" sz="1600" b="1" kern="1200" dirty="0">
            <a:latin typeface="Times New Roman" pitchFamily="18" charset="0"/>
            <a:cs typeface="Times New Roman" pitchFamily="18" charset="0"/>
          </a:endParaRPr>
        </a:p>
      </dsp:txBody>
      <dsp:txXfrm>
        <a:off x="531291" y="447346"/>
        <a:ext cx="1836474" cy="1836474"/>
      </dsp:txXfrm>
    </dsp:sp>
    <dsp:sp modelId="{5FF607BA-5A1D-479D-8D77-D51319751C95}">
      <dsp:nvSpPr>
        <dsp:cNvPr id="0" name=""/>
        <dsp:cNvSpPr/>
      </dsp:nvSpPr>
      <dsp:spPr>
        <a:xfrm>
          <a:off x="2509033" y="447346"/>
          <a:ext cx="1836474" cy="183647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rgbClr val="FF0000"/>
              </a:solidFill>
              <a:latin typeface="Times New Roman" pitchFamily="18" charset="0"/>
              <a:cs typeface="Times New Roman" pitchFamily="18" charset="0"/>
            </a:rPr>
            <a:t>Participants</a:t>
          </a:r>
        </a:p>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 Scrum Team, Sponsors, Customers, End Users etc</a:t>
          </a:r>
          <a:endParaRPr lang="en-IN" sz="1600" b="1" kern="1200" dirty="0">
            <a:latin typeface="Times New Roman" pitchFamily="18" charset="0"/>
            <a:cs typeface="Times New Roman" pitchFamily="18" charset="0"/>
          </a:endParaRPr>
        </a:p>
      </dsp:txBody>
      <dsp:txXfrm>
        <a:off x="2509033" y="447346"/>
        <a:ext cx="1836474" cy="1836474"/>
      </dsp:txXfrm>
    </dsp:sp>
    <dsp:sp modelId="{6526C860-B13C-4043-885B-9FFE9806172A}">
      <dsp:nvSpPr>
        <dsp:cNvPr id="0" name=""/>
        <dsp:cNvSpPr/>
      </dsp:nvSpPr>
      <dsp:spPr>
        <a:xfrm>
          <a:off x="531291" y="2425088"/>
          <a:ext cx="1836474" cy="183647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rgbClr val="FF0000"/>
              </a:solidFill>
              <a:latin typeface="Times New Roman" pitchFamily="18" charset="0"/>
              <a:cs typeface="Times New Roman" pitchFamily="18" charset="0"/>
            </a:rPr>
            <a:t>Inputs</a:t>
          </a:r>
        </a:p>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Product Increment, Sprint Goal, Release </a:t>
          </a:r>
          <a:r>
            <a:rPr lang="en-US" sz="1600" b="1" kern="1200" dirty="0" err="1" smtClean="0">
              <a:latin typeface="Times New Roman" pitchFamily="18" charset="0"/>
              <a:cs typeface="Times New Roman" pitchFamily="18" charset="0"/>
            </a:rPr>
            <a:t>Burndown</a:t>
          </a:r>
          <a:endParaRPr lang="en-IN" sz="1600" b="1" kern="1200" dirty="0">
            <a:latin typeface="Times New Roman" pitchFamily="18" charset="0"/>
            <a:cs typeface="Times New Roman" pitchFamily="18" charset="0"/>
          </a:endParaRPr>
        </a:p>
      </dsp:txBody>
      <dsp:txXfrm>
        <a:off x="531291" y="2425088"/>
        <a:ext cx="1836474" cy="1836474"/>
      </dsp:txXfrm>
    </dsp:sp>
    <dsp:sp modelId="{5B8E4015-93B4-4271-BFBC-3A74D3D26A7E}">
      <dsp:nvSpPr>
        <dsp:cNvPr id="0" name=""/>
        <dsp:cNvSpPr/>
      </dsp:nvSpPr>
      <dsp:spPr>
        <a:xfrm>
          <a:off x="2509033" y="2425088"/>
          <a:ext cx="1836474" cy="183647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IN" sz="1600" b="1" kern="1200" dirty="0" smtClean="0">
              <a:solidFill>
                <a:srgbClr val="FF0000"/>
              </a:solidFill>
              <a:latin typeface="Times New Roman" pitchFamily="18" charset="0"/>
              <a:cs typeface="Times New Roman" pitchFamily="18" charset="0"/>
            </a:rPr>
            <a:t>Output</a:t>
          </a:r>
        </a:p>
        <a:p>
          <a:pPr lvl="0" algn="ctr" defTabSz="711200">
            <a:lnSpc>
              <a:spcPct val="90000"/>
            </a:lnSpc>
            <a:spcBef>
              <a:spcPct val="0"/>
            </a:spcBef>
            <a:spcAft>
              <a:spcPct val="35000"/>
            </a:spcAft>
          </a:pPr>
          <a:r>
            <a:rPr lang="en-IN" sz="1600" b="1" kern="1200" dirty="0" smtClean="0">
              <a:latin typeface="Times New Roman" pitchFamily="18" charset="0"/>
              <a:cs typeface="Times New Roman" pitchFamily="18" charset="0"/>
            </a:rPr>
            <a:t> Updated Product Backlog</a:t>
          </a:r>
          <a:endParaRPr lang="en-IN" sz="1600" b="1" kern="1200" dirty="0">
            <a:latin typeface="Times New Roman" pitchFamily="18" charset="0"/>
            <a:cs typeface="Times New Roman" pitchFamily="18" charset="0"/>
          </a:endParaRPr>
        </a:p>
      </dsp:txBody>
      <dsp:txXfrm>
        <a:off x="2509033" y="2425088"/>
        <a:ext cx="1836474" cy="1836474"/>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B5D346-B4BF-4CE4-8A72-2CABF02D6E75}">
      <dsp:nvSpPr>
        <dsp:cNvPr id="0" name=""/>
        <dsp:cNvSpPr/>
      </dsp:nvSpPr>
      <dsp:spPr>
        <a:xfrm>
          <a:off x="0" y="190500"/>
          <a:ext cx="5334000" cy="5334000"/>
        </a:xfrm>
        <a:prstGeom prst="diamond">
          <a:avLst/>
        </a:prstGeom>
        <a:solidFill>
          <a:schemeClr val="dk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2C46944-1696-4B0D-9233-55C3EE1BF531}">
      <dsp:nvSpPr>
        <dsp:cNvPr id="0" name=""/>
        <dsp:cNvSpPr/>
      </dsp:nvSpPr>
      <dsp:spPr>
        <a:xfrm>
          <a:off x="121923" y="697230"/>
          <a:ext cx="2849872" cy="208026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US" sz="2000" b="1" kern="1200" dirty="0" smtClean="0">
              <a:solidFill>
                <a:srgbClr val="FF0000"/>
              </a:solidFill>
              <a:latin typeface="Times New Roman" pitchFamily="18" charset="0"/>
              <a:cs typeface="Times New Roman" pitchFamily="18" charset="0"/>
            </a:rPr>
            <a:t>Purpose</a:t>
          </a:r>
        </a:p>
        <a:p>
          <a:pPr lvl="0" algn="ctr" defTabSz="889000">
            <a:lnSpc>
              <a:spcPct val="90000"/>
            </a:lnSpc>
            <a:spcBef>
              <a:spcPct val="0"/>
            </a:spcBef>
            <a:spcAft>
              <a:spcPct val="35000"/>
            </a:spcAft>
          </a:pPr>
          <a:r>
            <a:rPr lang="en-US" sz="1800" b="1" kern="1200" dirty="0" smtClean="0">
              <a:latin typeface="Times New Roman" pitchFamily="18" charset="0"/>
              <a:cs typeface="Times New Roman" pitchFamily="18" charset="0"/>
            </a:rPr>
            <a:t>Formal opportunity to review how the last Sprint went and identify areas for continuous improvement for future Sprints</a:t>
          </a:r>
          <a:endParaRPr lang="en-IN" sz="1800" b="1" kern="1200" dirty="0">
            <a:latin typeface="Times New Roman" pitchFamily="18" charset="0"/>
            <a:cs typeface="Times New Roman" pitchFamily="18" charset="0"/>
          </a:endParaRPr>
        </a:p>
      </dsp:txBody>
      <dsp:txXfrm>
        <a:off x="121923" y="697230"/>
        <a:ext cx="2849872" cy="2080260"/>
      </dsp:txXfrm>
    </dsp:sp>
    <dsp:sp modelId="{4BBC4ACA-8CB3-4ED9-B65D-9C3A40C1C12B}">
      <dsp:nvSpPr>
        <dsp:cNvPr id="0" name=""/>
        <dsp:cNvSpPr/>
      </dsp:nvSpPr>
      <dsp:spPr>
        <a:xfrm>
          <a:off x="3154678" y="685809"/>
          <a:ext cx="1874522" cy="208026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b="1" kern="1200" dirty="0" smtClean="0">
              <a:solidFill>
                <a:srgbClr val="FF0000"/>
              </a:solidFill>
              <a:latin typeface="Times New Roman" pitchFamily="18" charset="0"/>
              <a:cs typeface="Times New Roman" pitchFamily="18" charset="0"/>
            </a:rPr>
            <a:t>Participants</a:t>
          </a:r>
        </a:p>
        <a:p>
          <a:pPr lvl="0" algn="ctr" defTabSz="889000">
            <a:lnSpc>
              <a:spcPct val="90000"/>
            </a:lnSpc>
            <a:spcBef>
              <a:spcPct val="0"/>
            </a:spcBef>
            <a:spcAft>
              <a:spcPct val="35000"/>
            </a:spcAft>
          </a:pPr>
          <a:r>
            <a:rPr lang="en-IN" sz="2000" b="1" kern="1200" dirty="0" smtClean="0">
              <a:latin typeface="Times New Roman" pitchFamily="18" charset="0"/>
              <a:cs typeface="Times New Roman" pitchFamily="18" charset="0"/>
            </a:rPr>
            <a:t>Scrum Team</a:t>
          </a:r>
          <a:endParaRPr lang="en-IN" sz="2000" b="1" kern="1200" dirty="0">
            <a:latin typeface="Times New Roman" pitchFamily="18" charset="0"/>
            <a:cs typeface="Times New Roman" pitchFamily="18" charset="0"/>
          </a:endParaRPr>
        </a:p>
      </dsp:txBody>
      <dsp:txXfrm>
        <a:off x="3154678" y="685809"/>
        <a:ext cx="1874522" cy="2080260"/>
      </dsp:txXfrm>
    </dsp:sp>
    <dsp:sp modelId="{9C6B4C9A-78A6-4C30-BCDA-A7D9E3AFAE17}">
      <dsp:nvSpPr>
        <dsp:cNvPr id="0" name=""/>
        <dsp:cNvSpPr/>
      </dsp:nvSpPr>
      <dsp:spPr>
        <a:xfrm>
          <a:off x="380999" y="2937510"/>
          <a:ext cx="2331721" cy="208026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US" sz="2000" b="1" kern="1200" dirty="0" smtClean="0">
              <a:solidFill>
                <a:srgbClr val="FF0000"/>
              </a:solidFill>
              <a:latin typeface="Times New Roman" pitchFamily="18" charset="0"/>
              <a:cs typeface="Times New Roman" pitchFamily="18" charset="0"/>
            </a:rPr>
            <a:t>Inputs</a:t>
          </a:r>
        </a:p>
        <a:p>
          <a:pPr lvl="0" algn="ctr" defTabSz="889000">
            <a:lnSpc>
              <a:spcPct val="90000"/>
            </a:lnSpc>
            <a:spcBef>
              <a:spcPct val="0"/>
            </a:spcBef>
            <a:spcAft>
              <a:spcPct val="35000"/>
            </a:spcAft>
          </a:pPr>
          <a:r>
            <a:rPr lang="en-US" sz="2000" b="1" kern="1200" dirty="0" smtClean="0">
              <a:latin typeface="Times New Roman" pitchFamily="18" charset="0"/>
              <a:cs typeface="Times New Roman" pitchFamily="18" charset="0"/>
            </a:rPr>
            <a:t>Sprint </a:t>
          </a:r>
          <a:r>
            <a:rPr lang="en-US" sz="2000" b="1" kern="1200" dirty="0" err="1" smtClean="0">
              <a:latin typeface="Times New Roman" pitchFamily="18" charset="0"/>
              <a:cs typeface="Times New Roman" pitchFamily="18" charset="0"/>
            </a:rPr>
            <a:t>Burndown</a:t>
          </a:r>
          <a:r>
            <a:rPr lang="en-US" sz="2000" b="1" kern="1200" dirty="0" smtClean="0">
              <a:latin typeface="Times New Roman" pitchFamily="18" charset="0"/>
              <a:cs typeface="Times New Roman" pitchFamily="18" charset="0"/>
            </a:rPr>
            <a:t>, Impediment List, Comments from Sprint Review</a:t>
          </a:r>
          <a:endParaRPr lang="en-IN" sz="2000" b="1" kern="1200" dirty="0">
            <a:latin typeface="Times New Roman" pitchFamily="18" charset="0"/>
            <a:cs typeface="Times New Roman" pitchFamily="18" charset="0"/>
          </a:endParaRPr>
        </a:p>
      </dsp:txBody>
      <dsp:txXfrm>
        <a:off x="380999" y="2937510"/>
        <a:ext cx="2331721" cy="2080260"/>
      </dsp:txXfrm>
    </dsp:sp>
    <dsp:sp modelId="{4F6E0285-458A-47A9-81E9-2EA88338AA73}">
      <dsp:nvSpPr>
        <dsp:cNvPr id="0" name=""/>
        <dsp:cNvSpPr/>
      </dsp:nvSpPr>
      <dsp:spPr>
        <a:xfrm>
          <a:off x="2747010" y="2937510"/>
          <a:ext cx="2080260" cy="208026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US" sz="2000" b="1" kern="1200" dirty="0" smtClean="0">
              <a:solidFill>
                <a:srgbClr val="FF0000"/>
              </a:solidFill>
              <a:latin typeface="Times New Roman" pitchFamily="18" charset="0"/>
              <a:cs typeface="Times New Roman" pitchFamily="18" charset="0"/>
            </a:rPr>
            <a:t>Output </a:t>
          </a:r>
        </a:p>
        <a:p>
          <a:pPr lvl="0" algn="ctr" defTabSz="889000">
            <a:lnSpc>
              <a:spcPct val="90000"/>
            </a:lnSpc>
            <a:spcBef>
              <a:spcPct val="0"/>
            </a:spcBef>
            <a:spcAft>
              <a:spcPct val="35000"/>
            </a:spcAft>
          </a:pPr>
          <a:r>
            <a:rPr lang="en-US" sz="2000" b="1" kern="1200" dirty="0" smtClean="0">
              <a:latin typeface="Times New Roman" pitchFamily="18" charset="0"/>
              <a:cs typeface="Times New Roman" pitchFamily="18" charset="0"/>
            </a:rPr>
            <a:t>Action items for next sprint</a:t>
          </a:r>
          <a:endParaRPr lang="en-IN" sz="2000" b="1" kern="1200" dirty="0">
            <a:latin typeface="Times New Roman" pitchFamily="18" charset="0"/>
            <a:cs typeface="Times New Roman" pitchFamily="18" charset="0"/>
          </a:endParaRPr>
        </a:p>
      </dsp:txBody>
      <dsp:txXfrm>
        <a:off x="2747010" y="2937510"/>
        <a:ext cx="2080260" cy="208026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B9D0A5-3317-4DD6-A43B-3A3C15884715}">
      <dsp:nvSpPr>
        <dsp:cNvPr id="0" name=""/>
        <dsp:cNvSpPr/>
      </dsp:nvSpPr>
      <dsp:spPr>
        <a:xfrm>
          <a:off x="0" y="79959"/>
          <a:ext cx="8458200" cy="5286374"/>
        </a:xfrm>
        <a:prstGeom prst="swooshArrow">
          <a:avLst>
            <a:gd name="adj1" fmla="val 25000"/>
            <a:gd name="adj2" fmla="val 25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AA264-401D-457C-A70B-0796677DCBB1}">
      <dsp:nvSpPr>
        <dsp:cNvPr id="0" name=""/>
        <dsp:cNvSpPr/>
      </dsp:nvSpPr>
      <dsp:spPr>
        <a:xfrm>
          <a:off x="1074191" y="3728615"/>
          <a:ext cx="219913" cy="219913"/>
        </a:xfrm>
        <a:prstGeom prst="ellipse">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BCA00F9F-3016-41BB-9632-DF1C5D68C58C}">
      <dsp:nvSpPr>
        <dsp:cNvPr id="0" name=""/>
        <dsp:cNvSpPr/>
      </dsp:nvSpPr>
      <dsp:spPr>
        <a:xfrm>
          <a:off x="1184148" y="3838572"/>
          <a:ext cx="1970760" cy="1527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27" tIns="0" rIns="0" bIns="0" numCol="1" spcCol="1270" anchor="t" anchorCtr="0">
          <a:noAutofit/>
        </a:bodyPr>
        <a:lstStyle/>
        <a:p>
          <a:pPr lvl="0" algn="l" defTabSz="1333500">
            <a:lnSpc>
              <a:spcPct val="90000"/>
            </a:lnSpc>
            <a:spcBef>
              <a:spcPct val="0"/>
            </a:spcBef>
            <a:spcAft>
              <a:spcPct val="35000"/>
            </a:spcAft>
          </a:pPr>
          <a:r>
            <a:rPr lang="en-US" sz="3000" b="1" kern="1200" dirty="0">
              <a:latin typeface="Times New Roman" pitchFamily="18" charset="0"/>
              <a:cs typeface="Times New Roman" pitchFamily="18" charset="0"/>
            </a:rPr>
            <a:t>Product Backlog</a:t>
          </a:r>
          <a:endParaRPr lang="en-IN" sz="3000" b="1" kern="1200" dirty="0">
            <a:latin typeface="Times New Roman" pitchFamily="18" charset="0"/>
            <a:cs typeface="Times New Roman" pitchFamily="18" charset="0"/>
          </a:endParaRPr>
        </a:p>
      </dsp:txBody>
      <dsp:txXfrm>
        <a:off x="1184148" y="3838572"/>
        <a:ext cx="1970760" cy="1527762"/>
      </dsp:txXfrm>
    </dsp:sp>
    <dsp:sp modelId="{6ED27137-5246-4DF6-A0B8-B4A0477629E4}">
      <dsp:nvSpPr>
        <dsp:cNvPr id="0" name=""/>
        <dsp:cNvSpPr/>
      </dsp:nvSpPr>
      <dsp:spPr>
        <a:xfrm>
          <a:off x="3015348" y="2291778"/>
          <a:ext cx="397535" cy="397535"/>
        </a:xfrm>
        <a:prstGeom prst="ellipse">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AAA5E6A-2D12-463B-8282-5B12B5D35DA7}">
      <dsp:nvSpPr>
        <dsp:cNvPr id="0" name=""/>
        <dsp:cNvSpPr/>
      </dsp:nvSpPr>
      <dsp:spPr>
        <a:xfrm>
          <a:off x="3214116" y="2490546"/>
          <a:ext cx="2029968" cy="2875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646" tIns="0" rIns="0" bIns="0" numCol="1" spcCol="1270" anchor="t" anchorCtr="0">
          <a:noAutofit/>
        </a:bodyPr>
        <a:lstStyle/>
        <a:p>
          <a:pPr lvl="0" algn="l" defTabSz="1333500">
            <a:lnSpc>
              <a:spcPct val="90000"/>
            </a:lnSpc>
            <a:spcBef>
              <a:spcPct val="0"/>
            </a:spcBef>
            <a:spcAft>
              <a:spcPct val="35000"/>
            </a:spcAft>
          </a:pPr>
          <a:r>
            <a:rPr lang="en-US" sz="3000" b="1" kern="1200" dirty="0">
              <a:latin typeface="Times New Roman" pitchFamily="18" charset="0"/>
              <a:cs typeface="Times New Roman" pitchFamily="18" charset="0"/>
            </a:rPr>
            <a:t>Sprint Backlog</a:t>
          </a:r>
          <a:endParaRPr lang="en-IN" sz="3000" b="1" kern="1200" dirty="0">
            <a:latin typeface="Times New Roman" pitchFamily="18" charset="0"/>
            <a:cs typeface="Times New Roman" pitchFamily="18" charset="0"/>
          </a:endParaRPr>
        </a:p>
      </dsp:txBody>
      <dsp:txXfrm>
        <a:off x="3214116" y="2490546"/>
        <a:ext cx="2029968" cy="2875788"/>
      </dsp:txXfrm>
    </dsp:sp>
    <dsp:sp modelId="{E6E08AD2-E182-40BD-87FF-361685D66AB2}">
      <dsp:nvSpPr>
        <dsp:cNvPr id="0" name=""/>
        <dsp:cNvSpPr/>
      </dsp:nvSpPr>
      <dsp:spPr>
        <a:xfrm>
          <a:off x="5349811" y="1417412"/>
          <a:ext cx="549783" cy="549783"/>
        </a:xfrm>
        <a:prstGeom prst="ellipse">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D83E6C3-8A8E-403C-86ED-A1BA269ECA02}">
      <dsp:nvSpPr>
        <dsp:cNvPr id="0" name=""/>
        <dsp:cNvSpPr/>
      </dsp:nvSpPr>
      <dsp:spPr>
        <a:xfrm>
          <a:off x="5624703" y="1692303"/>
          <a:ext cx="2029968" cy="3674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319" tIns="0" rIns="0" bIns="0" numCol="1" spcCol="1270" anchor="t" anchorCtr="0">
          <a:noAutofit/>
        </a:bodyPr>
        <a:lstStyle/>
        <a:p>
          <a:pPr lvl="0" algn="l" defTabSz="1333500">
            <a:lnSpc>
              <a:spcPct val="90000"/>
            </a:lnSpc>
            <a:spcBef>
              <a:spcPct val="0"/>
            </a:spcBef>
            <a:spcAft>
              <a:spcPct val="35000"/>
            </a:spcAft>
          </a:pPr>
          <a:r>
            <a:rPr lang="en-US" sz="3000" b="1" kern="1200" dirty="0">
              <a:latin typeface="Times New Roman" pitchFamily="18" charset="0"/>
              <a:cs typeface="Times New Roman" pitchFamily="18" charset="0"/>
            </a:rPr>
            <a:t>Product Increment</a:t>
          </a:r>
          <a:endParaRPr lang="en-IN" sz="3000" b="1" kern="1200" dirty="0">
            <a:latin typeface="Times New Roman" pitchFamily="18" charset="0"/>
            <a:cs typeface="Times New Roman" pitchFamily="18" charset="0"/>
          </a:endParaRPr>
        </a:p>
      </dsp:txBody>
      <dsp:txXfrm>
        <a:off x="5624703" y="1692303"/>
        <a:ext cx="2029968" cy="3674030"/>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4AD3B0-2EBF-4568-AEE8-AA9AEC0117EC}">
      <dsp:nvSpPr>
        <dsp:cNvPr id="0" name=""/>
        <dsp:cNvSpPr/>
      </dsp:nvSpPr>
      <dsp:spPr>
        <a:xfrm>
          <a:off x="0" y="443940"/>
          <a:ext cx="8915400" cy="3792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1934" tIns="583184" rIns="691934" bIns="199136" numCol="1" spcCol="1270" anchor="t" anchorCtr="0">
          <a:noAutofit/>
        </a:bodyPr>
        <a:lstStyle/>
        <a:p>
          <a:pPr marL="285750" lvl="1" indent="-285750" algn="l" defTabSz="1244600">
            <a:lnSpc>
              <a:spcPct val="90000"/>
            </a:lnSpc>
            <a:spcBef>
              <a:spcPct val="0"/>
            </a:spcBef>
            <a:spcAft>
              <a:spcPct val="15000"/>
            </a:spcAft>
            <a:buChar char="••"/>
          </a:pPr>
          <a:r>
            <a:rPr lang="en-IN" sz="2800" b="1" kern="1200" dirty="0">
              <a:latin typeface="Times New Roman" pitchFamily="18" charset="0"/>
              <a:cs typeface="Times New Roman" pitchFamily="18" charset="0"/>
            </a:rPr>
            <a:t>Functional Requirements</a:t>
          </a:r>
        </a:p>
        <a:p>
          <a:pPr marL="285750" lvl="1" indent="-285750" algn="l" defTabSz="1244600">
            <a:lnSpc>
              <a:spcPct val="90000"/>
            </a:lnSpc>
            <a:spcBef>
              <a:spcPct val="0"/>
            </a:spcBef>
            <a:spcAft>
              <a:spcPct val="15000"/>
            </a:spcAft>
            <a:buChar char="••"/>
          </a:pPr>
          <a:r>
            <a:rPr lang="en-IN" sz="2800" b="1" kern="1200" dirty="0">
              <a:latin typeface="Times New Roman" pitchFamily="18" charset="0"/>
              <a:cs typeface="Times New Roman" pitchFamily="18" charset="0"/>
            </a:rPr>
            <a:t>Non-functional Requirements</a:t>
          </a:r>
        </a:p>
        <a:p>
          <a:pPr marL="285750" lvl="1" indent="-285750" algn="l" defTabSz="1244600">
            <a:lnSpc>
              <a:spcPct val="90000"/>
            </a:lnSpc>
            <a:spcBef>
              <a:spcPct val="0"/>
            </a:spcBef>
            <a:spcAft>
              <a:spcPct val="15000"/>
            </a:spcAft>
            <a:buChar char="••"/>
          </a:pPr>
          <a:r>
            <a:rPr lang="en-IN" sz="2800" b="1" kern="1200" dirty="0">
              <a:latin typeface="Times New Roman" pitchFamily="18" charset="0"/>
              <a:cs typeface="Times New Roman" pitchFamily="18" charset="0"/>
            </a:rPr>
            <a:t>Change Requests</a:t>
          </a:r>
        </a:p>
        <a:p>
          <a:pPr marL="285750" lvl="1" indent="-285750" algn="l" defTabSz="1244600">
            <a:lnSpc>
              <a:spcPct val="90000"/>
            </a:lnSpc>
            <a:spcBef>
              <a:spcPct val="0"/>
            </a:spcBef>
            <a:spcAft>
              <a:spcPct val="15000"/>
            </a:spcAft>
            <a:buChar char="••"/>
          </a:pPr>
          <a:r>
            <a:rPr lang="en-IN" sz="2800" b="1" kern="1200" dirty="0">
              <a:latin typeface="Times New Roman" pitchFamily="18" charset="0"/>
              <a:cs typeface="Times New Roman" pitchFamily="18" charset="0"/>
            </a:rPr>
            <a:t>Enhancements</a:t>
          </a:r>
        </a:p>
        <a:p>
          <a:pPr marL="285750" lvl="1" indent="-285750" algn="l" defTabSz="1244600">
            <a:lnSpc>
              <a:spcPct val="90000"/>
            </a:lnSpc>
            <a:spcBef>
              <a:spcPct val="0"/>
            </a:spcBef>
            <a:spcAft>
              <a:spcPct val="15000"/>
            </a:spcAft>
            <a:buChar char="••"/>
          </a:pPr>
          <a:r>
            <a:rPr lang="en-IN" sz="2800" b="1" kern="1200" dirty="0">
              <a:latin typeface="Times New Roman" pitchFamily="18" charset="0"/>
              <a:cs typeface="Times New Roman" pitchFamily="18" charset="0"/>
            </a:rPr>
            <a:t>Defects</a:t>
          </a:r>
        </a:p>
        <a:p>
          <a:pPr marL="285750" lvl="1" indent="-285750" algn="l" defTabSz="1244600">
            <a:lnSpc>
              <a:spcPct val="90000"/>
            </a:lnSpc>
            <a:spcBef>
              <a:spcPct val="0"/>
            </a:spcBef>
            <a:spcAft>
              <a:spcPct val="15000"/>
            </a:spcAft>
            <a:buChar char="••"/>
          </a:pPr>
          <a:r>
            <a:rPr lang="en-IN" sz="2800" b="1" kern="1200" dirty="0" smtClean="0">
              <a:latin typeface="Times New Roman" pitchFamily="18" charset="0"/>
              <a:cs typeface="Times New Roman" pitchFamily="18" charset="0"/>
            </a:rPr>
            <a:t>POC (Proof of Concept)</a:t>
          </a:r>
          <a:endParaRPr lang="en-IN" sz="2800" b="1" kern="1200" dirty="0">
            <a:latin typeface="Times New Roman" pitchFamily="18" charset="0"/>
            <a:cs typeface="Times New Roman" pitchFamily="18" charset="0"/>
          </a:endParaRPr>
        </a:p>
        <a:p>
          <a:pPr marL="285750" lvl="1" indent="-285750" algn="l" defTabSz="1244600">
            <a:lnSpc>
              <a:spcPct val="90000"/>
            </a:lnSpc>
            <a:spcBef>
              <a:spcPct val="0"/>
            </a:spcBef>
            <a:spcAft>
              <a:spcPct val="15000"/>
            </a:spcAft>
            <a:buChar char="••"/>
          </a:pPr>
          <a:r>
            <a:rPr lang="en-US" sz="2800" b="1" kern="1200" dirty="0">
              <a:latin typeface="Times New Roman" pitchFamily="18" charset="0"/>
              <a:cs typeface="Times New Roman" pitchFamily="18" charset="0"/>
            </a:rPr>
            <a:t>Should be detailed enough</a:t>
          </a:r>
          <a:endParaRPr lang="en-IN" sz="2800" b="1" kern="1200" dirty="0">
            <a:latin typeface="Times New Roman" pitchFamily="18" charset="0"/>
            <a:cs typeface="Times New Roman" pitchFamily="18" charset="0"/>
          </a:endParaRPr>
        </a:p>
      </dsp:txBody>
      <dsp:txXfrm>
        <a:off x="0" y="443940"/>
        <a:ext cx="8915400" cy="3792600"/>
      </dsp:txXfrm>
    </dsp:sp>
    <dsp:sp modelId="{BC3756DB-2F7E-4385-90C6-B4E01CE06D80}">
      <dsp:nvSpPr>
        <dsp:cNvPr id="0" name=""/>
        <dsp:cNvSpPr/>
      </dsp:nvSpPr>
      <dsp:spPr>
        <a:xfrm>
          <a:off x="445770" y="30659"/>
          <a:ext cx="6240780" cy="8265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5887" tIns="0" rIns="235887" bIns="0" numCol="1" spcCol="1270" anchor="ctr" anchorCtr="0">
          <a:noAutofit/>
        </a:bodyPr>
        <a:lstStyle/>
        <a:p>
          <a:pPr lvl="0" algn="l" defTabSz="1066800">
            <a:lnSpc>
              <a:spcPct val="90000"/>
            </a:lnSpc>
            <a:spcBef>
              <a:spcPct val="0"/>
            </a:spcBef>
            <a:spcAft>
              <a:spcPct val="35000"/>
            </a:spcAft>
          </a:pPr>
          <a:r>
            <a:rPr lang="en-US" sz="2400" b="1" kern="1200" dirty="0">
              <a:latin typeface="Times New Roman" pitchFamily="18" charset="0"/>
              <a:cs typeface="Times New Roman" pitchFamily="18" charset="0"/>
            </a:rPr>
            <a:t>Anything and everything required to fulfill the product vision contains</a:t>
          </a:r>
          <a:endParaRPr lang="en-IN" sz="2400" b="1" kern="1200" dirty="0">
            <a:latin typeface="Times New Roman" pitchFamily="18" charset="0"/>
            <a:cs typeface="Times New Roman" pitchFamily="18" charset="0"/>
          </a:endParaRPr>
        </a:p>
      </dsp:txBody>
      <dsp:txXfrm>
        <a:off x="445770" y="30659"/>
        <a:ext cx="6240780" cy="826560"/>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D6DD03-9E0C-433B-B03B-B2C8402F4037}">
      <dsp:nvSpPr>
        <dsp:cNvPr id="0" name=""/>
        <dsp:cNvSpPr/>
      </dsp:nvSpPr>
      <dsp:spPr>
        <a:xfrm>
          <a:off x="0" y="424638"/>
          <a:ext cx="8549640" cy="27641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3547" tIns="1353820" rIns="663547" bIns="199136" numCol="1" spcCol="1270" anchor="t" anchorCtr="0">
          <a:noAutofit/>
        </a:bodyPr>
        <a:lstStyle/>
        <a:p>
          <a:pPr marL="285750" lvl="1" indent="-285750" algn="just" defTabSz="1244600">
            <a:lnSpc>
              <a:spcPct val="90000"/>
            </a:lnSpc>
            <a:spcBef>
              <a:spcPct val="0"/>
            </a:spcBef>
            <a:spcAft>
              <a:spcPct val="15000"/>
            </a:spcAft>
            <a:buChar char="••"/>
          </a:pPr>
          <a:r>
            <a:rPr lang="en-US" sz="2800" b="1" kern="1200" dirty="0">
              <a:latin typeface="Times New Roman" pitchFamily="18" charset="0"/>
              <a:cs typeface="Times New Roman" pitchFamily="18" charset="0"/>
            </a:rPr>
            <a:t>The PBI’s that team plans to deliver to achieve Sprint Goal</a:t>
          </a:r>
          <a:endParaRPr lang="en-IN" sz="2800" b="1" kern="1200" dirty="0">
            <a:latin typeface="Times New Roman" pitchFamily="18" charset="0"/>
            <a:cs typeface="Times New Roman" pitchFamily="18" charset="0"/>
          </a:endParaRPr>
        </a:p>
        <a:p>
          <a:pPr marL="285750" lvl="1" indent="-285750" algn="l" defTabSz="1244600">
            <a:lnSpc>
              <a:spcPct val="90000"/>
            </a:lnSpc>
            <a:spcBef>
              <a:spcPct val="0"/>
            </a:spcBef>
            <a:spcAft>
              <a:spcPct val="15000"/>
            </a:spcAft>
            <a:buChar char="••"/>
          </a:pPr>
          <a:r>
            <a:rPr lang="en-US" sz="2800" b="1" kern="1200" dirty="0">
              <a:latin typeface="Times New Roman" pitchFamily="18" charset="0"/>
              <a:cs typeface="Times New Roman" pitchFamily="18" charset="0"/>
            </a:rPr>
            <a:t>Tasks required to accomplish planned PBI’s</a:t>
          </a:r>
          <a:endParaRPr lang="en-IN" sz="2800" b="1" kern="1200" dirty="0">
            <a:latin typeface="Times New Roman" pitchFamily="18" charset="0"/>
            <a:cs typeface="Times New Roman" pitchFamily="18" charset="0"/>
          </a:endParaRPr>
        </a:p>
      </dsp:txBody>
      <dsp:txXfrm>
        <a:off x="0" y="424638"/>
        <a:ext cx="8549640" cy="2764125"/>
      </dsp:txXfrm>
    </dsp:sp>
    <dsp:sp modelId="{CA75BB61-7D49-481A-911F-819E052DBCD1}">
      <dsp:nvSpPr>
        <dsp:cNvPr id="0" name=""/>
        <dsp:cNvSpPr/>
      </dsp:nvSpPr>
      <dsp:spPr>
        <a:xfrm>
          <a:off x="427482" y="316436"/>
          <a:ext cx="7790705" cy="1067601"/>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209" tIns="0" rIns="226209" bIns="0" numCol="1" spcCol="1270" anchor="ctr" anchorCtr="0">
          <a:noAutofit/>
        </a:bodyPr>
        <a:lstStyle/>
        <a:p>
          <a:pPr lvl="0" algn="l" defTabSz="1244600">
            <a:lnSpc>
              <a:spcPct val="90000"/>
            </a:lnSpc>
            <a:spcBef>
              <a:spcPct val="0"/>
            </a:spcBef>
            <a:spcAft>
              <a:spcPct val="35000"/>
            </a:spcAft>
          </a:pPr>
          <a:r>
            <a:rPr lang="en-US" sz="2800" b="1" kern="1200" dirty="0">
              <a:latin typeface="Times New Roman" pitchFamily="18" charset="0"/>
              <a:cs typeface="Times New Roman" pitchFamily="18" charset="0"/>
            </a:rPr>
            <a:t>It’s a plan which helps Development Team to self-organize to achieve the Sprint Goal</a:t>
          </a:r>
          <a:endParaRPr lang="en-IN" sz="2800" b="1" kern="1200" dirty="0">
            <a:latin typeface="Times New Roman" pitchFamily="18" charset="0"/>
            <a:cs typeface="Times New Roman" pitchFamily="18" charset="0"/>
          </a:endParaRPr>
        </a:p>
      </dsp:txBody>
      <dsp:txXfrm>
        <a:off x="427482" y="316436"/>
        <a:ext cx="7790705" cy="1067601"/>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6A36BE-AC7C-4FC3-A81A-26E5D049B8D1}">
      <dsp:nvSpPr>
        <dsp:cNvPr id="0" name=""/>
        <dsp:cNvSpPr/>
      </dsp:nvSpPr>
      <dsp:spPr>
        <a:xfrm>
          <a:off x="0" y="853928"/>
          <a:ext cx="8168640" cy="32555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3977" tIns="1103884" rIns="633977" bIns="227584" numCol="1" spcCol="1270" anchor="t" anchorCtr="0">
          <a:noAutofit/>
        </a:bodyPr>
        <a:lstStyle/>
        <a:p>
          <a:pPr marL="285750" lvl="1" indent="-285750" algn="l" defTabSz="1422400">
            <a:lnSpc>
              <a:spcPct val="90000"/>
            </a:lnSpc>
            <a:spcBef>
              <a:spcPct val="0"/>
            </a:spcBef>
            <a:spcAft>
              <a:spcPct val="15000"/>
            </a:spcAft>
            <a:buChar char="••"/>
          </a:pPr>
          <a:r>
            <a:rPr lang="en-IN" sz="3200" b="1" kern="1200" dirty="0">
              <a:latin typeface="Times New Roman" pitchFamily="18" charset="0"/>
              <a:cs typeface="Times New Roman" pitchFamily="18" charset="0"/>
            </a:rPr>
            <a:t>Software Package</a:t>
          </a:r>
        </a:p>
        <a:p>
          <a:pPr marL="285750" lvl="1" indent="-285750" algn="l" defTabSz="1422400">
            <a:lnSpc>
              <a:spcPct val="90000"/>
            </a:lnSpc>
            <a:spcBef>
              <a:spcPct val="0"/>
            </a:spcBef>
            <a:spcAft>
              <a:spcPct val="15000"/>
            </a:spcAft>
            <a:buChar char="••"/>
          </a:pPr>
          <a:r>
            <a:rPr lang="en-IN" sz="3200" b="1" kern="1200" dirty="0">
              <a:latin typeface="Times New Roman" pitchFamily="18" charset="0"/>
              <a:cs typeface="Times New Roman" pitchFamily="18" charset="0"/>
            </a:rPr>
            <a:t>Release Notes</a:t>
          </a:r>
        </a:p>
        <a:p>
          <a:pPr marL="285750" lvl="1" indent="-285750" algn="l" defTabSz="1422400">
            <a:lnSpc>
              <a:spcPct val="90000"/>
            </a:lnSpc>
            <a:spcBef>
              <a:spcPct val="0"/>
            </a:spcBef>
            <a:spcAft>
              <a:spcPct val="15000"/>
            </a:spcAft>
            <a:buChar char="••"/>
          </a:pPr>
          <a:r>
            <a:rPr lang="en-IN" sz="3200" b="1" kern="1200" dirty="0">
              <a:latin typeface="Times New Roman" pitchFamily="18" charset="0"/>
              <a:cs typeface="Times New Roman" pitchFamily="18" charset="0"/>
            </a:rPr>
            <a:t>User Manual</a:t>
          </a:r>
        </a:p>
        <a:p>
          <a:pPr marL="285750" lvl="1" indent="-285750" algn="l" defTabSz="1422400">
            <a:lnSpc>
              <a:spcPct val="90000"/>
            </a:lnSpc>
            <a:spcBef>
              <a:spcPct val="0"/>
            </a:spcBef>
            <a:spcAft>
              <a:spcPct val="15000"/>
            </a:spcAft>
            <a:buChar char="••"/>
          </a:pPr>
          <a:r>
            <a:rPr lang="en-IN" sz="3200" b="1" kern="1200" dirty="0">
              <a:latin typeface="Times New Roman" pitchFamily="18" charset="0"/>
              <a:cs typeface="Times New Roman" pitchFamily="18" charset="0"/>
            </a:rPr>
            <a:t>Support Documents etc.</a:t>
          </a:r>
        </a:p>
      </dsp:txBody>
      <dsp:txXfrm>
        <a:off x="0" y="853928"/>
        <a:ext cx="8168640" cy="3255525"/>
      </dsp:txXfrm>
    </dsp:sp>
    <dsp:sp modelId="{D5F769D2-3233-4FAB-9471-2A551497EBB0}">
      <dsp:nvSpPr>
        <dsp:cNvPr id="0" name=""/>
        <dsp:cNvSpPr/>
      </dsp:nvSpPr>
      <dsp:spPr>
        <a:xfrm>
          <a:off x="408432" y="35823"/>
          <a:ext cx="7363988" cy="15645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129" tIns="0" rIns="216129" bIns="0" numCol="1" spcCol="1270" anchor="ctr" anchorCtr="0">
          <a:noAutofit/>
        </a:bodyPr>
        <a:lstStyle/>
        <a:p>
          <a:pPr lvl="0" algn="l" defTabSz="1422400">
            <a:lnSpc>
              <a:spcPct val="90000"/>
            </a:lnSpc>
            <a:spcBef>
              <a:spcPct val="0"/>
            </a:spcBef>
            <a:spcAft>
              <a:spcPct val="35000"/>
            </a:spcAft>
          </a:pPr>
          <a:r>
            <a:rPr lang="en-US" sz="3200" b="1" kern="1200" dirty="0">
              <a:latin typeface="Times New Roman" pitchFamily="18" charset="0"/>
              <a:cs typeface="Times New Roman" pitchFamily="18" charset="0"/>
            </a:rPr>
            <a:t>It’s an integrated increment of final product released iteratively</a:t>
          </a:r>
          <a:endParaRPr lang="en-IN" sz="3200" b="1" kern="1200" dirty="0">
            <a:latin typeface="Times New Roman" pitchFamily="18" charset="0"/>
            <a:cs typeface="Times New Roman" pitchFamily="18" charset="0"/>
          </a:endParaRPr>
        </a:p>
      </dsp:txBody>
      <dsp:txXfrm>
        <a:off x="408432" y="35823"/>
        <a:ext cx="7363988" cy="1564560"/>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71466FD-03DE-4A86-9324-925FAF54FE53}">
      <dsp:nvSpPr>
        <dsp:cNvPr id="0" name=""/>
        <dsp:cNvSpPr/>
      </dsp:nvSpPr>
      <dsp:spPr>
        <a:xfrm>
          <a:off x="1" y="5"/>
          <a:ext cx="4272855" cy="84893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b="1" kern="1200" dirty="0">
              <a:solidFill>
                <a:schemeClr val="tx1"/>
              </a:solidFill>
              <a:latin typeface="Times New Roman" pitchFamily="18" charset="0"/>
              <a:cs typeface="Times New Roman" pitchFamily="18" charset="0"/>
            </a:rPr>
            <a:t>Definition Of Ready</a:t>
          </a:r>
          <a:endParaRPr lang="en-IN" sz="3200" b="1" kern="1200" dirty="0">
            <a:solidFill>
              <a:schemeClr val="tx1"/>
            </a:solidFill>
            <a:latin typeface="Times New Roman" pitchFamily="18" charset="0"/>
            <a:cs typeface="Times New Roman" pitchFamily="18" charset="0"/>
          </a:endParaRPr>
        </a:p>
      </dsp:txBody>
      <dsp:txXfrm>
        <a:off x="1" y="5"/>
        <a:ext cx="4272855" cy="848930"/>
      </dsp:txXfrm>
    </dsp:sp>
    <dsp:sp modelId="{23D14AF5-9878-4F21-98C2-34CC94B8C9B6}">
      <dsp:nvSpPr>
        <dsp:cNvPr id="0" name=""/>
        <dsp:cNvSpPr/>
      </dsp:nvSpPr>
      <dsp:spPr>
        <a:xfrm>
          <a:off x="1" y="838187"/>
          <a:ext cx="4272855" cy="3790351"/>
        </a:xfrm>
        <a:prstGeom prst="rect">
          <a:avLst/>
        </a:prstGeom>
        <a:solidFill>
          <a:schemeClr val="lt1">
            <a:alpha val="90000"/>
            <a:tint val="40000"/>
            <a:hueOff val="0"/>
            <a:satOff val="0"/>
            <a:lumOff val="0"/>
            <a:alphaOff val="0"/>
          </a:schemeClr>
        </a:solidFill>
        <a:ln w="9525" cap="flat" cmpd="sng" algn="ctr">
          <a:solidFill>
            <a:schemeClr val="dk2">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a:solidFill>
                <a:schemeClr val="tx1"/>
              </a:solidFill>
              <a:latin typeface="Times New Roman" pitchFamily="18" charset="0"/>
              <a:cs typeface="Times New Roman" pitchFamily="18" charset="0"/>
            </a:rPr>
            <a:t>Its any entry criteria agreed by Product Owner and Development Team to start the development of  Product Backlog Item</a:t>
          </a:r>
          <a:endParaRPr lang="en-IN" sz="2000" b="1" kern="1200" dirty="0">
            <a:solidFill>
              <a:schemeClr val="tx1"/>
            </a:solidFill>
            <a:latin typeface="Times New Roman" pitchFamily="18" charset="0"/>
            <a:cs typeface="Times New Roman" pitchFamily="18" charset="0"/>
          </a:endParaRPr>
        </a:p>
        <a:p>
          <a:pPr marL="228600" lvl="1" indent="-228600" algn="l" defTabSz="889000">
            <a:lnSpc>
              <a:spcPct val="90000"/>
            </a:lnSpc>
            <a:spcBef>
              <a:spcPct val="0"/>
            </a:spcBef>
            <a:spcAft>
              <a:spcPct val="15000"/>
            </a:spcAft>
            <a:buChar char="••"/>
          </a:pPr>
          <a:endParaRPr lang="en-IN" sz="2000" b="1" kern="1200" dirty="0">
            <a:solidFill>
              <a:schemeClr val="tx1"/>
            </a:solidFill>
            <a:latin typeface="Times New Roman" pitchFamily="18" charset="0"/>
            <a:cs typeface="Times New Roman" pitchFamily="18" charset="0"/>
          </a:endParaRPr>
        </a:p>
        <a:p>
          <a:pPr marL="228600" lvl="1" indent="-228600" algn="l" defTabSz="889000">
            <a:lnSpc>
              <a:spcPct val="90000"/>
            </a:lnSpc>
            <a:spcBef>
              <a:spcPct val="0"/>
            </a:spcBef>
            <a:spcAft>
              <a:spcPct val="15000"/>
            </a:spcAft>
            <a:buChar char="••"/>
          </a:pPr>
          <a:r>
            <a:rPr lang="en-US" sz="2000" b="1" kern="1200" dirty="0">
              <a:solidFill>
                <a:schemeClr val="tx1"/>
              </a:solidFill>
              <a:latin typeface="Times New Roman" pitchFamily="18" charset="0"/>
              <a:cs typeface="Times New Roman" pitchFamily="18" charset="0"/>
            </a:rPr>
            <a:t>Examples:</a:t>
          </a:r>
          <a:endParaRPr lang="en-IN" sz="2000" b="1" kern="1200" dirty="0">
            <a:solidFill>
              <a:schemeClr val="tx1"/>
            </a:solidFill>
            <a:latin typeface="Times New Roman" pitchFamily="18" charset="0"/>
            <a:cs typeface="Times New Roman" pitchFamily="18" charset="0"/>
          </a:endParaRPr>
        </a:p>
        <a:p>
          <a:pPr marL="457200" lvl="2" indent="-228600" algn="l" defTabSz="889000">
            <a:lnSpc>
              <a:spcPct val="90000"/>
            </a:lnSpc>
            <a:spcBef>
              <a:spcPct val="0"/>
            </a:spcBef>
            <a:spcAft>
              <a:spcPct val="15000"/>
            </a:spcAft>
            <a:buChar char="••"/>
          </a:pPr>
          <a:r>
            <a:rPr lang="en-US" sz="2000" b="1" kern="1200" dirty="0">
              <a:solidFill>
                <a:schemeClr val="tx1"/>
              </a:solidFill>
              <a:latin typeface="Times New Roman" pitchFamily="18" charset="0"/>
              <a:cs typeface="Times New Roman" pitchFamily="18" charset="0"/>
            </a:rPr>
            <a:t>No open questions about PBI</a:t>
          </a:r>
        </a:p>
        <a:p>
          <a:pPr marL="457200" lvl="2" indent="-228600" algn="l" defTabSz="889000">
            <a:lnSpc>
              <a:spcPct val="90000"/>
            </a:lnSpc>
            <a:spcBef>
              <a:spcPct val="0"/>
            </a:spcBef>
            <a:spcAft>
              <a:spcPct val="15000"/>
            </a:spcAft>
            <a:buChar char="••"/>
          </a:pPr>
          <a:r>
            <a:rPr lang="en-US" sz="2000" b="1" kern="1200" dirty="0">
              <a:solidFill>
                <a:schemeClr val="tx1"/>
              </a:solidFill>
              <a:latin typeface="Times New Roman" pitchFamily="18" charset="0"/>
              <a:cs typeface="Times New Roman" pitchFamily="18" charset="0"/>
            </a:rPr>
            <a:t>Acceptance criteria written</a:t>
          </a:r>
        </a:p>
        <a:p>
          <a:pPr marL="457200" lvl="2" indent="-228600" algn="l" defTabSz="889000">
            <a:lnSpc>
              <a:spcPct val="90000"/>
            </a:lnSpc>
            <a:spcBef>
              <a:spcPct val="0"/>
            </a:spcBef>
            <a:spcAft>
              <a:spcPct val="15000"/>
            </a:spcAft>
            <a:buChar char="••"/>
          </a:pPr>
          <a:r>
            <a:rPr lang="en-US" sz="2000" b="1" kern="1200" dirty="0">
              <a:solidFill>
                <a:schemeClr val="tx1"/>
              </a:solidFill>
              <a:latin typeface="Times New Roman" pitchFamily="18" charset="0"/>
              <a:cs typeface="Times New Roman" pitchFamily="18" charset="0"/>
            </a:rPr>
            <a:t>No technical dependencies</a:t>
          </a:r>
        </a:p>
        <a:p>
          <a:pPr marL="457200" lvl="2" indent="-228600" algn="l" defTabSz="889000">
            <a:lnSpc>
              <a:spcPct val="90000"/>
            </a:lnSpc>
            <a:spcBef>
              <a:spcPct val="0"/>
            </a:spcBef>
            <a:spcAft>
              <a:spcPct val="15000"/>
            </a:spcAft>
            <a:buChar char="••"/>
          </a:pPr>
          <a:r>
            <a:rPr lang="en-US" sz="2000" b="1" kern="1200" dirty="0">
              <a:solidFill>
                <a:schemeClr val="tx1"/>
              </a:solidFill>
              <a:latin typeface="Times New Roman" pitchFamily="18" charset="0"/>
              <a:cs typeface="Times New Roman" pitchFamily="18" charset="0"/>
            </a:rPr>
            <a:t>PBI estimated and split small enough to fit in to a Sprint</a:t>
          </a:r>
        </a:p>
        <a:p>
          <a:pPr marL="171450" lvl="1" indent="-171450" algn="l" defTabSz="711200">
            <a:lnSpc>
              <a:spcPct val="90000"/>
            </a:lnSpc>
            <a:spcBef>
              <a:spcPct val="0"/>
            </a:spcBef>
            <a:spcAft>
              <a:spcPct val="15000"/>
            </a:spcAft>
            <a:buChar char="••"/>
          </a:pPr>
          <a:endParaRPr lang="en-IN" sz="1600" kern="1200" dirty="0">
            <a:solidFill>
              <a:schemeClr val="tx1"/>
            </a:solidFill>
            <a:latin typeface="Times New Roman" pitchFamily="18" charset="0"/>
            <a:cs typeface="Times New Roman" pitchFamily="18" charset="0"/>
          </a:endParaRPr>
        </a:p>
      </dsp:txBody>
      <dsp:txXfrm>
        <a:off x="1" y="838187"/>
        <a:ext cx="4272855" cy="3790351"/>
      </dsp:txXfrm>
    </dsp:sp>
    <dsp:sp modelId="{964DBC13-9844-44F8-AAD9-F5D2DF6E551D}">
      <dsp:nvSpPr>
        <dsp:cNvPr id="0" name=""/>
        <dsp:cNvSpPr/>
      </dsp:nvSpPr>
      <dsp:spPr>
        <a:xfrm>
          <a:off x="4871142" y="2894"/>
          <a:ext cx="4272855" cy="84893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b="1" kern="1200" dirty="0">
              <a:solidFill>
                <a:schemeClr val="tx1"/>
              </a:solidFill>
              <a:latin typeface="Times New Roman" pitchFamily="18" charset="0"/>
              <a:cs typeface="Times New Roman" pitchFamily="18" charset="0"/>
            </a:rPr>
            <a:t>Definition of Done</a:t>
          </a:r>
          <a:endParaRPr lang="en-IN" sz="3200" b="1" kern="1200" dirty="0">
            <a:solidFill>
              <a:schemeClr val="tx1"/>
            </a:solidFill>
            <a:latin typeface="Times New Roman" pitchFamily="18" charset="0"/>
            <a:cs typeface="Times New Roman" pitchFamily="18" charset="0"/>
          </a:endParaRPr>
        </a:p>
      </dsp:txBody>
      <dsp:txXfrm>
        <a:off x="4871142" y="2894"/>
        <a:ext cx="4272855" cy="848930"/>
      </dsp:txXfrm>
    </dsp:sp>
    <dsp:sp modelId="{248A3485-9424-4E86-A751-C77BB214DBBA}">
      <dsp:nvSpPr>
        <dsp:cNvPr id="0" name=""/>
        <dsp:cNvSpPr/>
      </dsp:nvSpPr>
      <dsp:spPr>
        <a:xfrm>
          <a:off x="4871142" y="838199"/>
          <a:ext cx="4272855" cy="4726890"/>
        </a:xfrm>
        <a:prstGeom prst="rect">
          <a:avLst/>
        </a:prstGeom>
        <a:solidFill>
          <a:schemeClr val="lt1">
            <a:alpha val="90000"/>
            <a:tint val="40000"/>
            <a:hueOff val="0"/>
            <a:satOff val="0"/>
            <a:lumOff val="0"/>
            <a:alphaOff val="0"/>
          </a:schemeClr>
        </a:solidFill>
        <a:ln w="9525" cap="flat" cmpd="sng" algn="ctr">
          <a:solidFill>
            <a:schemeClr val="dk2">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altLang="en-US" sz="2000" b="1" kern="1200" dirty="0">
              <a:solidFill>
                <a:schemeClr val="tx1"/>
              </a:solidFill>
              <a:latin typeface="Times New Roman" pitchFamily="18" charset="0"/>
              <a:cs typeface="Times New Roman" pitchFamily="18" charset="0"/>
            </a:rPr>
            <a:t>Its an exit criteria agreed by Product Owner and Development Team to consider a PBI is done and ready to be shipped</a:t>
          </a:r>
          <a:endParaRPr lang="en-IN" sz="2000" b="1" kern="1200" dirty="0">
            <a:solidFill>
              <a:schemeClr val="tx1"/>
            </a:solidFill>
            <a:latin typeface="Times New Roman" pitchFamily="18" charset="0"/>
            <a:cs typeface="Times New Roman" pitchFamily="18" charset="0"/>
          </a:endParaRPr>
        </a:p>
        <a:p>
          <a:pPr marL="228600" lvl="1" indent="-228600" algn="l" defTabSz="889000">
            <a:lnSpc>
              <a:spcPct val="90000"/>
            </a:lnSpc>
            <a:spcBef>
              <a:spcPct val="0"/>
            </a:spcBef>
            <a:spcAft>
              <a:spcPct val="15000"/>
            </a:spcAft>
            <a:buChar char="••"/>
          </a:pPr>
          <a:endParaRPr lang="en-IN" sz="2000" b="1" kern="1200" dirty="0">
            <a:solidFill>
              <a:schemeClr val="tx1"/>
            </a:solidFill>
            <a:latin typeface="Times New Roman" pitchFamily="18" charset="0"/>
            <a:cs typeface="Times New Roman" pitchFamily="18" charset="0"/>
          </a:endParaRPr>
        </a:p>
        <a:p>
          <a:pPr marL="228600" lvl="1" indent="-228600" algn="l" defTabSz="889000">
            <a:lnSpc>
              <a:spcPct val="90000"/>
            </a:lnSpc>
            <a:spcBef>
              <a:spcPct val="0"/>
            </a:spcBef>
            <a:spcAft>
              <a:spcPct val="15000"/>
            </a:spcAft>
            <a:buChar char="••"/>
          </a:pPr>
          <a:r>
            <a:rPr lang="en-US" altLang="en-US" sz="2000" b="1" kern="1200" dirty="0">
              <a:solidFill>
                <a:schemeClr val="tx1"/>
              </a:solidFill>
              <a:latin typeface="Times New Roman" pitchFamily="18" charset="0"/>
              <a:cs typeface="Times New Roman" pitchFamily="18" charset="0"/>
            </a:rPr>
            <a:t>Examples:</a:t>
          </a:r>
          <a:endParaRPr lang="en-IN" sz="2000" b="1" kern="1200" dirty="0">
            <a:solidFill>
              <a:schemeClr val="tx1"/>
            </a:solidFill>
            <a:latin typeface="Times New Roman" pitchFamily="18" charset="0"/>
            <a:cs typeface="Times New Roman" pitchFamily="18" charset="0"/>
          </a:endParaRPr>
        </a:p>
        <a:p>
          <a:pPr marL="457200" lvl="2" indent="-228600" algn="l" defTabSz="889000">
            <a:lnSpc>
              <a:spcPct val="90000"/>
            </a:lnSpc>
            <a:spcBef>
              <a:spcPct val="0"/>
            </a:spcBef>
            <a:spcAft>
              <a:spcPct val="15000"/>
            </a:spcAft>
            <a:buChar char="••"/>
          </a:pPr>
          <a:r>
            <a:rPr lang="en-US" altLang="en-US" sz="2000" b="1" kern="1200" dirty="0">
              <a:solidFill>
                <a:schemeClr val="tx1"/>
              </a:solidFill>
              <a:latin typeface="Times New Roman" pitchFamily="18" charset="0"/>
              <a:cs typeface="Times New Roman" pitchFamily="18" charset="0"/>
            </a:rPr>
            <a:t>Coded</a:t>
          </a:r>
        </a:p>
        <a:p>
          <a:pPr marL="457200" lvl="2" indent="-228600" algn="l" defTabSz="889000">
            <a:lnSpc>
              <a:spcPct val="90000"/>
            </a:lnSpc>
            <a:spcBef>
              <a:spcPct val="0"/>
            </a:spcBef>
            <a:spcAft>
              <a:spcPct val="15000"/>
            </a:spcAft>
            <a:buChar char="••"/>
          </a:pPr>
          <a:r>
            <a:rPr lang="en-US" altLang="en-US" sz="2000" b="1" kern="1200" dirty="0">
              <a:solidFill>
                <a:schemeClr val="tx1"/>
              </a:solidFill>
              <a:latin typeface="Times New Roman" pitchFamily="18" charset="0"/>
              <a:cs typeface="Times New Roman" pitchFamily="18" charset="0"/>
            </a:rPr>
            <a:t>Reviewed</a:t>
          </a:r>
        </a:p>
        <a:p>
          <a:pPr marL="457200" lvl="2" indent="-228600" algn="l" defTabSz="889000">
            <a:lnSpc>
              <a:spcPct val="90000"/>
            </a:lnSpc>
            <a:spcBef>
              <a:spcPct val="0"/>
            </a:spcBef>
            <a:spcAft>
              <a:spcPct val="15000"/>
            </a:spcAft>
            <a:buChar char="••"/>
          </a:pPr>
          <a:r>
            <a:rPr lang="en-US" altLang="en-US" sz="2000" b="1" kern="1200" dirty="0">
              <a:solidFill>
                <a:schemeClr val="tx1"/>
              </a:solidFill>
              <a:latin typeface="Times New Roman" pitchFamily="18" charset="0"/>
              <a:cs typeface="Times New Roman" pitchFamily="18" charset="0"/>
            </a:rPr>
            <a:t>Bug Fixed</a:t>
          </a:r>
        </a:p>
        <a:p>
          <a:pPr marL="457200" lvl="2" indent="-228600" algn="l" defTabSz="889000">
            <a:lnSpc>
              <a:spcPct val="90000"/>
            </a:lnSpc>
            <a:spcBef>
              <a:spcPct val="0"/>
            </a:spcBef>
            <a:spcAft>
              <a:spcPct val="15000"/>
            </a:spcAft>
            <a:buChar char="••"/>
          </a:pPr>
          <a:r>
            <a:rPr lang="en-US" altLang="en-US" sz="2000" b="1" kern="1200" dirty="0">
              <a:solidFill>
                <a:schemeClr val="tx1"/>
              </a:solidFill>
              <a:latin typeface="Times New Roman" pitchFamily="18" charset="0"/>
              <a:cs typeface="Times New Roman" pitchFamily="18" charset="0"/>
            </a:rPr>
            <a:t>Packaged</a:t>
          </a:r>
        </a:p>
        <a:p>
          <a:pPr marL="457200" lvl="2" indent="-228600" algn="l" defTabSz="889000">
            <a:lnSpc>
              <a:spcPct val="90000"/>
            </a:lnSpc>
            <a:spcBef>
              <a:spcPct val="0"/>
            </a:spcBef>
            <a:spcAft>
              <a:spcPct val="15000"/>
            </a:spcAft>
            <a:buChar char="••"/>
          </a:pPr>
          <a:r>
            <a:rPr lang="en-US" altLang="en-US" sz="2000" b="1" kern="1200" dirty="0">
              <a:solidFill>
                <a:schemeClr val="tx1"/>
              </a:solidFill>
              <a:latin typeface="Times New Roman" pitchFamily="18" charset="0"/>
              <a:cs typeface="Times New Roman" pitchFamily="18" charset="0"/>
            </a:rPr>
            <a:t>Test Cases Written</a:t>
          </a:r>
        </a:p>
        <a:p>
          <a:pPr marL="457200" lvl="2" indent="-228600" algn="l" defTabSz="889000">
            <a:lnSpc>
              <a:spcPct val="90000"/>
            </a:lnSpc>
            <a:spcBef>
              <a:spcPct val="0"/>
            </a:spcBef>
            <a:spcAft>
              <a:spcPct val="15000"/>
            </a:spcAft>
            <a:buChar char="••"/>
          </a:pPr>
          <a:r>
            <a:rPr lang="en-US" altLang="en-US" sz="2000" b="1" kern="1200" dirty="0">
              <a:solidFill>
                <a:schemeClr val="tx1"/>
              </a:solidFill>
              <a:latin typeface="Times New Roman" pitchFamily="18" charset="0"/>
              <a:cs typeface="Times New Roman" pitchFamily="18" charset="0"/>
            </a:rPr>
            <a:t>Tested</a:t>
          </a:r>
        </a:p>
        <a:p>
          <a:pPr marL="457200" lvl="2" indent="-228600" algn="l" defTabSz="889000">
            <a:lnSpc>
              <a:spcPct val="90000"/>
            </a:lnSpc>
            <a:spcBef>
              <a:spcPct val="0"/>
            </a:spcBef>
            <a:spcAft>
              <a:spcPct val="15000"/>
            </a:spcAft>
            <a:buChar char="••"/>
          </a:pPr>
          <a:r>
            <a:rPr lang="en-US" altLang="en-US" sz="2000" b="1" kern="1200" dirty="0">
              <a:solidFill>
                <a:schemeClr val="tx1"/>
              </a:solidFill>
              <a:latin typeface="Times New Roman" pitchFamily="18" charset="0"/>
              <a:cs typeface="Times New Roman" pitchFamily="18" charset="0"/>
            </a:rPr>
            <a:t>Integrated</a:t>
          </a:r>
        </a:p>
        <a:p>
          <a:pPr marL="457200" lvl="2" indent="-228600" algn="l" defTabSz="889000">
            <a:lnSpc>
              <a:spcPct val="90000"/>
            </a:lnSpc>
            <a:spcBef>
              <a:spcPct val="0"/>
            </a:spcBef>
            <a:spcAft>
              <a:spcPct val="15000"/>
            </a:spcAft>
            <a:buChar char="••"/>
          </a:pPr>
          <a:r>
            <a:rPr lang="en-US" altLang="en-US" sz="2000" b="1" kern="1200" dirty="0">
              <a:solidFill>
                <a:schemeClr val="tx1"/>
              </a:solidFill>
              <a:latin typeface="Times New Roman" pitchFamily="18" charset="0"/>
              <a:cs typeface="Times New Roman" pitchFamily="18" charset="0"/>
            </a:rPr>
            <a:t>Deployed</a:t>
          </a:r>
        </a:p>
        <a:p>
          <a:pPr marL="457200" lvl="2" indent="-228600" algn="l" defTabSz="889000">
            <a:lnSpc>
              <a:spcPct val="90000"/>
            </a:lnSpc>
            <a:spcBef>
              <a:spcPct val="0"/>
            </a:spcBef>
            <a:spcAft>
              <a:spcPct val="15000"/>
            </a:spcAft>
            <a:buChar char="••"/>
          </a:pPr>
          <a:r>
            <a:rPr lang="en-US" altLang="en-US" sz="2000" b="1" kern="1200" dirty="0">
              <a:solidFill>
                <a:schemeClr val="tx1"/>
              </a:solidFill>
              <a:latin typeface="Times New Roman" pitchFamily="18" charset="0"/>
              <a:cs typeface="Times New Roman" pitchFamily="18" charset="0"/>
            </a:rPr>
            <a:t>Accepted by Product Owner</a:t>
          </a:r>
        </a:p>
      </dsp:txBody>
      <dsp:txXfrm>
        <a:off x="4871142" y="838199"/>
        <a:ext cx="4272855" cy="47268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8323AD-435F-45A6-844C-D10740812701}">
      <dsp:nvSpPr>
        <dsp:cNvPr id="0" name=""/>
        <dsp:cNvSpPr/>
      </dsp:nvSpPr>
      <dsp:spPr>
        <a:xfrm>
          <a:off x="4027" y="558068"/>
          <a:ext cx="1543794" cy="4896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l" defTabSz="755650">
            <a:lnSpc>
              <a:spcPct val="90000"/>
            </a:lnSpc>
            <a:spcBef>
              <a:spcPct val="0"/>
            </a:spcBef>
            <a:spcAft>
              <a:spcPct val="35000"/>
            </a:spcAft>
          </a:pPr>
          <a:r>
            <a:rPr lang="en-US" sz="1700" b="1" kern="1200" dirty="0" smtClean="0">
              <a:latin typeface="Times New Roman" pitchFamily="18" charset="0"/>
              <a:cs typeface="Times New Roman" pitchFamily="18" charset="0"/>
            </a:rPr>
            <a:t>Focus</a:t>
          </a:r>
          <a:endParaRPr lang="en-IN" sz="1700" b="1" kern="1200" dirty="0">
            <a:latin typeface="Times New Roman" pitchFamily="18" charset="0"/>
            <a:cs typeface="Times New Roman" pitchFamily="18" charset="0"/>
          </a:endParaRPr>
        </a:p>
      </dsp:txBody>
      <dsp:txXfrm>
        <a:off x="4027" y="558068"/>
        <a:ext cx="1543794" cy="489600"/>
      </dsp:txXfrm>
    </dsp:sp>
    <dsp:sp modelId="{3472FEB0-92E6-455D-94D2-2FF229D86C33}">
      <dsp:nvSpPr>
        <dsp:cNvPr id="0" name=""/>
        <dsp:cNvSpPr/>
      </dsp:nvSpPr>
      <dsp:spPr>
        <a:xfrm>
          <a:off x="4027" y="1047668"/>
          <a:ext cx="1543794" cy="3144054"/>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latin typeface="Times New Roman" pitchFamily="18" charset="0"/>
              <a:cs typeface="Times New Roman" pitchFamily="18" charset="0"/>
            </a:rPr>
            <a:t>Focus only on few things at a time</a:t>
          </a:r>
          <a:endParaRPr lang="en-IN" sz="1700" b="1" kern="1200" dirty="0">
            <a:latin typeface="Times New Roman" pitchFamily="18" charset="0"/>
            <a:cs typeface="Times New Roman" pitchFamily="18" charset="0"/>
          </a:endParaRPr>
        </a:p>
        <a:p>
          <a:pPr marL="171450" lvl="1" indent="-171450" algn="l" defTabSz="755650">
            <a:lnSpc>
              <a:spcPct val="90000"/>
            </a:lnSpc>
            <a:spcBef>
              <a:spcPct val="0"/>
            </a:spcBef>
            <a:spcAft>
              <a:spcPct val="15000"/>
            </a:spcAft>
            <a:buChar char="••"/>
          </a:pPr>
          <a:r>
            <a:rPr lang="en-US" sz="1700" b="1" kern="1200" dirty="0">
              <a:latin typeface="Times New Roman" pitchFamily="18" charset="0"/>
              <a:cs typeface="Times New Roman" pitchFamily="18" charset="0"/>
            </a:rPr>
            <a:t>Work well together and produce excellent work</a:t>
          </a:r>
          <a:endParaRPr lang="en-IN" sz="1700" b="1" kern="1200" dirty="0">
            <a:latin typeface="Times New Roman" pitchFamily="18" charset="0"/>
            <a:cs typeface="Times New Roman" pitchFamily="18" charset="0"/>
          </a:endParaRPr>
        </a:p>
      </dsp:txBody>
      <dsp:txXfrm>
        <a:off x="4027" y="1047668"/>
        <a:ext cx="1543794" cy="3144054"/>
      </dsp:txXfrm>
    </dsp:sp>
    <dsp:sp modelId="{B76F950B-CEA3-4DAA-84ED-85F06677F00C}">
      <dsp:nvSpPr>
        <dsp:cNvPr id="0" name=""/>
        <dsp:cNvSpPr/>
      </dsp:nvSpPr>
      <dsp:spPr>
        <a:xfrm>
          <a:off x="1763952" y="558068"/>
          <a:ext cx="1543794" cy="489600"/>
        </a:xfrm>
        <a:prstGeom prst="rect">
          <a:avLst/>
        </a:prstGeom>
        <a:solidFill>
          <a:schemeClr val="accent4">
            <a:hueOff val="-1116192"/>
            <a:satOff val="6725"/>
            <a:lumOff val="539"/>
            <a:alphaOff val="0"/>
          </a:schemeClr>
        </a:solidFill>
        <a:ln w="25400" cap="flat" cmpd="sng" algn="ctr">
          <a:solidFill>
            <a:schemeClr val="accent4">
              <a:hueOff val="-1116192"/>
              <a:satOff val="6725"/>
              <a:lumOff val="5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l" defTabSz="755650">
            <a:lnSpc>
              <a:spcPct val="90000"/>
            </a:lnSpc>
            <a:spcBef>
              <a:spcPct val="0"/>
            </a:spcBef>
            <a:spcAft>
              <a:spcPct val="35000"/>
            </a:spcAft>
          </a:pPr>
          <a:r>
            <a:rPr lang="en-US" sz="1700" b="1" kern="1200" smtClean="0">
              <a:latin typeface="Times New Roman" pitchFamily="18" charset="0"/>
              <a:cs typeface="Times New Roman" pitchFamily="18" charset="0"/>
            </a:rPr>
            <a:t>Respect</a:t>
          </a:r>
          <a:endParaRPr lang="en-IN" sz="1700" b="1" kern="1200" dirty="0">
            <a:latin typeface="Times New Roman" pitchFamily="18" charset="0"/>
            <a:cs typeface="Times New Roman" pitchFamily="18" charset="0"/>
          </a:endParaRPr>
        </a:p>
      </dsp:txBody>
      <dsp:txXfrm>
        <a:off x="1763952" y="558068"/>
        <a:ext cx="1543794" cy="489600"/>
      </dsp:txXfrm>
    </dsp:sp>
    <dsp:sp modelId="{F178BF6A-872A-47CD-BE1A-D4E248F43E40}">
      <dsp:nvSpPr>
        <dsp:cNvPr id="0" name=""/>
        <dsp:cNvSpPr/>
      </dsp:nvSpPr>
      <dsp:spPr>
        <a:xfrm>
          <a:off x="1763952" y="1047668"/>
          <a:ext cx="1543794" cy="3144054"/>
        </a:xfrm>
        <a:prstGeom prst="rect">
          <a:avLst/>
        </a:prstGeom>
        <a:solidFill>
          <a:schemeClr val="accent4">
            <a:tint val="40000"/>
            <a:alpha val="90000"/>
            <a:hueOff val="-986426"/>
            <a:satOff val="5539"/>
            <a:lumOff val="352"/>
            <a:alphaOff val="0"/>
          </a:schemeClr>
        </a:solidFill>
        <a:ln w="25400" cap="flat" cmpd="sng" algn="ctr">
          <a:solidFill>
            <a:schemeClr val="accent4">
              <a:tint val="40000"/>
              <a:alpha val="90000"/>
              <a:hueOff val="-986426"/>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latin typeface="Times New Roman" pitchFamily="18" charset="0"/>
              <a:cs typeface="Times New Roman" pitchFamily="18" charset="0"/>
            </a:rPr>
            <a:t>Respect and trust each other within the team</a:t>
          </a:r>
          <a:endParaRPr lang="en-IN" sz="1700" b="1" kern="1200" dirty="0">
            <a:latin typeface="Times New Roman" pitchFamily="18" charset="0"/>
            <a:cs typeface="Times New Roman" pitchFamily="18" charset="0"/>
          </a:endParaRPr>
        </a:p>
        <a:p>
          <a:pPr marL="171450" lvl="1" indent="-171450" algn="l" defTabSz="755650">
            <a:lnSpc>
              <a:spcPct val="90000"/>
            </a:lnSpc>
            <a:spcBef>
              <a:spcPct val="0"/>
            </a:spcBef>
            <a:spcAft>
              <a:spcPct val="15000"/>
            </a:spcAft>
            <a:buChar char="••"/>
          </a:pPr>
          <a:r>
            <a:rPr lang="en-US" sz="1700" b="1" kern="1200" dirty="0">
              <a:latin typeface="Times New Roman" pitchFamily="18" charset="0"/>
              <a:cs typeface="Times New Roman" pitchFamily="18" charset="0"/>
            </a:rPr>
            <a:t>Sharing success and failure</a:t>
          </a:r>
          <a:endParaRPr lang="en-IN" sz="1700" b="1" kern="1200" dirty="0">
            <a:latin typeface="Times New Roman" pitchFamily="18" charset="0"/>
            <a:cs typeface="Times New Roman" pitchFamily="18" charset="0"/>
          </a:endParaRPr>
        </a:p>
      </dsp:txBody>
      <dsp:txXfrm>
        <a:off x="1763952" y="1047668"/>
        <a:ext cx="1543794" cy="3144054"/>
      </dsp:txXfrm>
    </dsp:sp>
    <dsp:sp modelId="{3604BE9F-D994-4D56-90C6-0F1D66A800A4}">
      <dsp:nvSpPr>
        <dsp:cNvPr id="0" name=""/>
        <dsp:cNvSpPr/>
      </dsp:nvSpPr>
      <dsp:spPr>
        <a:xfrm>
          <a:off x="3523877" y="558068"/>
          <a:ext cx="1543794" cy="489600"/>
        </a:xfrm>
        <a:prstGeom prst="rect">
          <a:avLst/>
        </a:prstGeom>
        <a:solidFill>
          <a:schemeClr val="accent4">
            <a:hueOff val="-2232385"/>
            <a:satOff val="13449"/>
            <a:lumOff val="1078"/>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l" defTabSz="755650">
            <a:lnSpc>
              <a:spcPct val="90000"/>
            </a:lnSpc>
            <a:spcBef>
              <a:spcPct val="0"/>
            </a:spcBef>
            <a:spcAft>
              <a:spcPct val="35000"/>
            </a:spcAft>
          </a:pPr>
          <a:r>
            <a:rPr lang="en-US" sz="1700" b="1" kern="1200" smtClean="0">
              <a:latin typeface="Times New Roman" pitchFamily="18" charset="0"/>
              <a:cs typeface="Times New Roman" pitchFamily="18" charset="0"/>
            </a:rPr>
            <a:t>Openness</a:t>
          </a:r>
          <a:endParaRPr lang="en-IN" sz="1700" b="1" kern="1200" dirty="0">
            <a:latin typeface="Times New Roman" pitchFamily="18" charset="0"/>
            <a:cs typeface="Times New Roman" pitchFamily="18" charset="0"/>
          </a:endParaRPr>
        </a:p>
      </dsp:txBody>
      <dsp:txXfrm>
        <a:off x="3523877" y="558068"/>
        <a:ext cx="1543794" cy="489600"/>
      </dsp:txXfrm>
    </dsp:sp>
    <dsp:sp modelId="{DB9D9295-A5A6-478A-89A3-66869C25795D}">
      <dsp:nvSpPr>
        <dsp:cNvPr id="0" name=""/>
        <dsp:cNvSpPr/>
      </dsp:nvSpPr>
      <dsp:spPr>
        <a:xfrm>
          <a:off x="3523877" y="1047668"/>
          <a:ext cx="1543794" cy="3144054"/>
        </a:xfrm>
        <a:prstGeom prst="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latin typeface="Times New Roman" pitchFamily="18" charset="0"/>
              <a:cs typeface="Times New Roman" pitchFamily="18" charset="0"/>
            </a:rPr>
            <a:t>Every thing about the project is transparent to every one</a:t>
          </a:r>
          <a:endParaRPr lang="en-IN" sz="1700" b="1" kern="1200" dirty="0">
            <a:latin typeface="Times New Roman" pitchFamily="18" charset="0"/>
            <a:cs typeface="Times New Roman" pitchFamily="18" charset="0"/>
          </a:endParaRPr>
        </a:p>
        <a:p>
          <a:pPr marL="171450" lvl="1" indent="-171450" algn="l" defTabSz="755650">
            <a:lnSpc>
              <a:spcPct val="90000"/>
            </a:lnSpc>
            <a:spcBef>
              <a:spcPct val="0"/>
            </a:spcBef>
            <a:spcAft>
              <a:spcPct val="15000"/>
            </a:spcAft>
            <a:buChar char="••"/>
          </a:pPr>
          <a:r>
            <a:rPr lang="en-US" sz="1700" b="1" kern="1200" dirty="0">
              <a:latin typeface="Times New Roman" pitchFamily="18" charset="0"/>
              <a:cs typeface="Times New Roman" pitchFamily="18" charset="0"/>
            </a:rPr>
            <a:t>Create a culture of openness</a:t>
          </a:r>
          <a:endParaRPr lang="en-IN" sz="1700" b="1" kern="1200" dirty="0">
            <a:latin typeface="Times New Roman" pitchFamily="18" charset="0"/>
            <a:cs typeface="Times New Roman" pitchFamily="18" charset="0"/>
          </a:endParaRPr>
        </a:p>
      </dsp:txBody>
      <dsp:txXfrm>
        <a:off x="3523877" y="1047668"/>
        <a:ext cx="1543794" cy="3144054"/>
      </dsp:txXfrm>
    </dsp:sp>
    <dsp:sp modelId="{CEC1DACE-B8DC-496F-A18E-6D16E7281D15}">
      <dsp:nvSpPr>
        <dsp:cNvPr id="0" name=""/>
        <dsp:cNvSpPr/>
      </dsp:nvSpPr>
      <dsp:spPr>
        <a:xfrm>
          <a:off x="5283803" y="558068"/>
          <a:ext cx="1543794" cy="489600"/>
        </a:xfrm>
        <a:prstGeom prst="rect">
          <a:avLst/>
        </a:prstGeom>
        <a:solidFill>
          <a:schemeClr val="accent4">
            <a:hueOff val="-3348577"/>
            <a:satOff val="20174"/>
            <a:lumOff val="1617"/>
            <a:alphaOff val="0"/>
          </a:schemeClr>
        </a:solidFill>
        <a:ln w="25400" cap="flat" cmpd="sng" algn="ctr">
          <a:solidFill>
            <a:schemeClr val="accent4">
              <a:hueOff val="-3348577"/>
              <a:satOff val="20174"/>
              <a:lumOff val="161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l" defTabSz="755650">
            <a:lnSpc>
              <a:spcPct val="90000"/>
            </a:lnSpc>
            <a:spcBef>
              <a:spcPct val="0"/>
            </a:spcBef>
            <a:spcAft>
              <a:spcPct val="35000"/>
            </a:spcAft>
          </a:pPr>
          <a:r>
            <a:rPr lang="en-US" sz="1700" b="1" kern="1200" smtClean="0">
              <a:latin typeface="Times New Roman" pitchFamily="18" charset="0"/>
              <a:cs typeface="Times New Roman" pitchFamily="18" charset="0"/>
            </a:rPr>
            <a:t>Commitment</a:t>
          </a:r>
          <a:endParaRPr lang="en-IN" sz="1700" b="1" kern="1200" dirty="0">
            <a:latin typeface="Times New Roman" pitchFamily="18" charset="0"/>
            <a:cs typeface="Times New Roman" pitchFamily="18" charset="0"/>
          </a:endParaRPr>
        </a:p>
      </dsp:txBody>
      <dsp:txXfrm>
        <a:off x="5283803" y="558068"/>
        <a:ext cx="1543794" cy="489600"/>
      </dsp:txXfrm>
    </dsp:sp>
    <dsp:sp modelId="{6D72A1D8-A3F8-44AC-B403-0EB06407FD57}">
      <dsp:nvSpPr>
        <dsp:cNvPr id="0" name=""/>
        <dsp:cNvSpPr/>
      </dsp:nvSpPr>
      <dsp:spPr>
        <a:xfrm>
          <a:off x="5283803" y="1047668"/>
          <a:ext cx="1543794" cy="3144054"/>
        </a:xfrm>
        <a:prstGeom prst="rect">
          <a:avLst/>
        </a:prstGeom>
        <a:solidFill>
          <a:schemeClr val="accent4">
            <a:tint val="40000"/>
            <a:alpha val="90000"/>
            <a:hueOff val="-2959279"/>
            <a:satOff val="16618"/>
            <a:lumOff val="1056"/>
            <a:alphaOff val="0"/>
          </a:schemeClr>
        </a:solidFill>
        <a:ln w="25400" cap="flat" cmpd="sng" algn="ctr">
          <a:solidFill>
            <a:schemeClr val="accent4">
              <a:tint val="40000"/>
              <a:alpha val="90000"/>
              <a:hueOff val="-2959279"/>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latin typeface="Times New Roman" pitchFamily="18" charset="0"/>
              <a:cs typeface="Times New Roman" pitchFamily="18" charset="0"/>
            </a:rPr>
            <a:t>Greater control over what we do and how we do</a:t>
          </a:r>
          <a:endParaRPr lang="en-IN" sz="1700" b="1" kern="1200" dirty="0">
            <a:latin typeface="Times New Roman" pitchFamily="18" charset="0"/>
            <a:cs typeface="Times New Roman" pitchFamily="18" charset="0"/>
          </a:endParaRPr>
        </a:p>
        <a:p>
          <a:pPr marL="171450" lvl="1" indent="-171450" algn="l" defTabSz="755650">
            <a:lnSpc>
              <a:spcPct val="90000"/>
            </a:lnSpc>
            <a:spcBef>
              <a:spcPct val="0"/>
            </a:spcBef>
            <a:spcAft>
              <a:spcPct val="15000"/>
            </a:spcAft>
            <a:buChar char="••"/>
          </a:pPr>
          <a:r>
            <a:rPr lang="en-US" sz="1700" b="1" kern="1200" dirty="0">
              <a:latin typeface="Times New Roman" pitchFamily="18" charset="0"/>
              <a:cs typeface="Times New Roman" pitchFamily="18" charset="0"/>
            </a:rPr>
            <a:t>We become more committed for success</a:t>
          </a:r>
          <a:endParaRPr lang="en-IN" sz="1700" b="1" kern="1200" dirty="0">
            <a:latin typeface="Times New Roman" pitchFamily="18" charset="0"/>
            <a:cs typeface="Times New Roman" pitchFamily="18" charset="0"/>
          </a:endParaRPr>
        </a:p>
      </dsp:txBody>
      <dsp:txXfrm>
        <a:off x="5283803" y="1047668"/>
        <a:ext cx="1543794" cy="3144054"/>
      </dsp:txXfrm>
    </dsp:sp>
    <dsp:sp modelId="{6283077F-12FF-4021-93FF-4186802D1F40}">
      <dsp:nvSpPr>
        <dsp:cNvPr id="0" name=""/>
        <dsp:cNvSpPr/>
      </dsp:nvSpPr>
      <dsp:spPr>
        <a:xfrm>
          <a:off x="7043728" y="558068"/>
          <a:ext cx="1543794" cy="489600"/>
        </a:xfrm>
        <a:prstGeom prst="rect">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l" defTabSz="755650">
            <a:lnSpc>
              <a:spcPct val="90000"/>
            </a:lnSpc>
            <a:spcBef>
              <a:spcPct val="0"/>
            </a:spcBef>
            <a:spcAft>
              <a:spcPct val="35000"/>
            </a:spcAft>
          </a:pPr>
          <a:r>
            <a:rPr lang="en-US" sz="1700" b="1" kern="1200" smtClean="0">
              <a:latin typeface="Times New Roman" pitchFamily="18" charset="0"/>
              <a:cs typeface="Times New Roman" pitchFamily="18" charset="0"/>
            </a:rPr>
            <a:t>Courage</a:t>
          </a:r>
          <a:endParaRPr lang="en-IN" sz="1700" b="1" kern="1200" dirty="0">
            <a:latin typeface="Times New Roman" pitchFamily="18" charset="0"/>
            <a:cs typeface="Times New Roman" pitchFamily="18" charset="0"/>
          </a:endParaRPr>
        </a:p>
      </dsp:txBody>
      <dsp:txXfrm>
        <a:off x="7043728" y="558068"/>
        <a:ext cx="1543794" cy="489600"/>
      </dsp:txXfrm>
    </dsp:sp>
    <dsp:sp modelId="{3218BAF1-1387-4B59-AD44-D7033E4854B8}">
      <dsp:nvSpPr>
        <dsp:cNvPr id="0" name=""/>
        <dsp:cNvSpPr/>
      </dsp:nvSpPr>
      <dsp:spPr>
        <a:xfrm>
          <a:off x="7043728" y="1047668"/>
          <a:ext cx="1543794" cy="3144054"/>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latin typeface="Times New Roman" pitchFamily="18" charset="0"/>
              <a:cs typeface="Times New Roman" pitchFamily="18" charset="0"/>
            </a:rPr>
            <a:t>As we work together and feel supported we are courageous to be open and challenge ourselves to go beyond our capabilities</a:t>
          </a:r>
          <a:endParaRPr lang="en-IN" sz="1700" b="1" kern="1200" dirty="0">
            <a:latin typeface="Times New Roman" pitchFamily="18" charset="0"/>
            <a:cs typeface="Times New Roman" pitchFamily="18" charset="0"/>
          </a:endParaRPr>
        </a:p>
      </dsp:txBody>
      <dsp:txXfrm>
        <a:off x="7043728" y="1047668"/>
        <a:ext cx="1543794" cy="3144054"/>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0D0109-E78B-4509-8167-ABC5202FE571}">
      <dsp:nvSpPr>
        <dsp:cNvPr id="0" name=""/>
        <dsp:cNvSpPr/>
      </dsp:nvSpPr>
      <dsp:spPr>
        <a:xfrm>
          <a:off x="0" y="288"/>
          <a:ext cx="8915400" cy="1207575"/>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n-IN" sz="1800" b="1" kern="1200" dirty="0">
              <a:solidFill>
                <a:srgbClr val="FF0000"/>
              </a:solidFill>
              <a:latin typeface="Times New Roman" pitchFamily="18" charset="0"/>
              <a:cs typeface="Times New Roman" pitchFamily="18" charset="0"/>
            </a:rPr>
            <a:t>Customer: </a:t>
          </a:r>
          <a:r>
            <a:rPr lang="en-US" sz="1800" b="1" kern="1200" dirty="0">
              <a:latin typeface="Times New Roman" pitchFamily="18" charset="0"/>
              <a:cs typeface="Times New Roman" pitchFamily="18" charset="0"/>
            </a:rPr>
            <a:t>High-value features are developed and delivered more quickly with short cycles, than with the longer cycles favored by classic “waterfall” processes</a:t>
          </a:r>
          <a:endParaRPr lang="en-IN" sz="1600" b="1" kern="1200" dirty="0">
            <a:latin typeface="Times New Roman" pitchFamily="18" charset="0"/>
            <a:cs typeface="Times New Roman" pitchFamily="18" charset="0"/>
          </a:endParaRPr>
        </a:p>
      </dsp:txBody>
      <dsp:txXfrm>
        <a:off x="0" y="288"/>
        <a:ext cx="8915400" cy="1207575"/>
      </dsp:txXfrm>
    </dsp:sp>
    <dsp:sp modelId="{FC1642A9-9917-4C4D-A87E-3A34F7EF1B2D}">
      <dsp:nvSpPr>
        <dsp:cNvPr id="0" name=""/>
        <dsp:cNvSpPr/>
      </dsp:nvSpPr>
      <dsp:spPr>
        <a:xfrm>
          <a:off x="0" y="1222250"/>
          <a:ext cx="8915400" cy="1207575"/>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n-IN" sz="1800" b="1" kern="1200" dirty="0">
              <a:solidFill>
                <a:srgbClr val="FF0000"/>
              </a:solidFill>
              <a:latin typeface="Times New Roman" pitchFamily="18" charset="0"/>
              <a:cs typeface="Times New Roman" pitchFamily="18" charset="0"/>
            </a:rPr>
            <a:t>Development Teams: </a:t>
          </a:r>
          <a:r>
            <a:rPr lang="en-US" sz="1800" b="1" kern="1200" dirty="0">
              <a:latin typeface="Times New Roman" pitchFamily="18" charset="0"/>
              <a:cs typeface="Times New Roman" pitchFamily="18" charset="0"/>
            </a:rPr>
            <a:t>Team members enjoy development work, and like to see their work used and valued. Scrum benefits Team members by reducing non-productive work (e.g. writing specifications or other artifacts that no one uses), and giving them more time to do the work they enjoy</a:t>
          </a:r>
          <a:endParaRPr lang="en-IN" sz="1800" b="1" kern="1200" dirty="0">
            <a:latin typeface="Times New Roman" pitchFamily="18" charset="0"/>
            <a:cs typeface="Times New Roman" pitchFamily="18" charset="0"/>
          </a:endParaRPr>
        </a:p>
      </dsp:txBody>
      <dsp:txXfrm>
        <a:off x="0" y="1222250"/>
        <a:ext cx="8915400" cy="1207575"/>
      </dsp:txXfrm>
    </dsp:sp>
    <dsp:sp modelId="{6FADDDDF-0CA6-4FC5-B0F6-C5177D7D0740}">
      <dsp:nvSpPr>
        <dsp:cNvPr id="0" name=""/>
        <dsp:cNvSpPr/>
      </dsp:nvSpPr>
      <dsp:spPr>
        <a:xfrm>
          <a:off x="0" y="2444212"/>
          <a:ext cx="8915400" cy="1207575"/>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n-IN" sz="1800" b="1" kern="1200" dirty="0">
              <a:solidFill>
                <a:srgbClr val="FF0000"/>
              </a:solidFill>
              <a:latin typeface="Times New Roman" pitchFamily="18" charset="0"/>
              <a:cs typeface="Times New Roman" pitchFamily="18" charset="0"/>
            </a:rPr>
            <a:t>Product Managers:</a:t>
          </a:r>
          <a:r>
            <a:rPr lang="en-IN" sz="1600" b="1" kern="1200" dirty="0">
              <a:solidFill>
                <a:srgbClr val="FF0000"/>
              </a:solidFill>
              <a:latin typeface="Times New Roman" pitchFamily="18" charset="0"/>
              <a:cs typeface="Times New Roman" pitchFamily="18" charset="0"/>
            </a:rPr>
            <a:t> </a:t>
          </a:r>
          <a:r>
            <a:rPr lang="en-US" sz="1800" b="1" kern="1200" dirty="0">
              <a:latin typeface="Times New Roman" pitchFamily="18" charset="0"/>
              <a:cs typeface="Times New Roman" pitchFamily="18" charset="0"/>
            </a:rPr>
            <a:t>Product Managers, who typically fill the Product Owner role, are responsible for making customers happy by ensuring that development work is aligned with customer needs. Scrum makes this alignment easier by providing frequent opportunities to re-prioritize work, to ensure maximum delivery of value</a:t>
          </a:r>
          <a:endParaRPr lang="en-IN" sz="1800" b="1" kern="1200" dirty="0">
            <a:latin typeface="Times New Roman" pitchFamily="18" charset="0"/>
            <a:cs typeface="Times New Roman" pitchFamily="18" charset="0"/>
          </a:endParaRPr>
        </a:p>
      </dsp:txBody>
      <dsp:txXfrm>
        <a:off x="0" y="2444212"/>
        <a:ext cx="8915400" cy="1207575"/>
      </dsp:txXfrm>
    </dsp:sp>
    <dsp:sp modelId="{C992637A-6FE8-4026-90AD-CD65D657AF8F}">
      <dsp:nvSpPr>
        <dsp:cNvPr id="0" name=""/>
        <dsp:cNvSpPr/>
      </dsp:nvSpPr>
      <dsp:spPr>
        <a:xfrm>
          <a:off x="0" y="3666173"/>
          <a:ext cx="8915400" cy="1207575"/>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n-IN" sz="1800" b="1" kern="1200" dirty="0">
              <a:solidFill>
                <a:srgbClr val="FF0000"/>
              </a:solidFill>
              <a:latin typeface="Times New Roman" pitchFamily="18" charset="0"/>
              <a:cs typeface="Times New Roman" pitchFamily="18" charset="0"/>
            </a:rPr>
            <a:t>Project Managers: </a:t>
          </a:r>
          <a:r>
            <a:rPr lang="en-US" sz="1600" b="1" kern="1200" dirty="0">
              <a:latin typeface="Times New Roman" pitchFamily="18" charset="0"/>
              <a:cs typeface="Times New Roman" pitchFamily="18" charset="0"/>
            </a:rPr>
            <a:t>Project Managers who fill the Scrum Master role find that planning and tracking are easier and more concrete, compared to waterfall processes. The focus on task-level tracking, the use of Burndown Charts to display daily progress, and the Daily Scrum meetings, all together give the PM’s awareness about the state of the project at all times</a:t>
          </a:r>
          <a:endParaRPr lang="en-IN" sz="1600" b="1" kern="1200" dirty="0">
            <a:latin typeface="Times New Roman" pitchFamily="18" charset="0"/>
            <a:cs typeface="Times New Roman" pitchFamily="18" charset="0"/>
          </a:endParaRPr>
        </a:p>
      </dsp:txBody>
      <dsp:txXfrm>
        <a:off x="0" y="3666173"/>
        <a:ext cx="8915400" cy="1207575"/>
      </dsp:txXfrm>
    </dsp:sp>
    <dsp:sp modelId="{642E59E7-70B8-4AC1-A335-306B9A8D5D1F}">
      <dsp:nvSpPr>
        <dsp:cNvPr id="0" name=""/>
        <dsp:cNvSpPr/>
      </dsp:nvSpPr>
      <dsp:spPr>
        <a:xfrm>
          <a:off x="0" y="4888135"/>
          <a:ext cx="8915400" cy="1207575"/>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n-US" sz="1800" b="1" kern="1200" dirty="0">
              <a:solidFill>
                <a:srgbClr val="FF0000"/>
              </a:solidFill>
              <a:latin typeface="Times New Roman" pitchFamily="18" charset="0"/>
              <a:cs typeface="Times New Roman" pitchFamily="18" charset="0"/>
            </a:rPr>
            <a:t>Top Management: </a:t>
          </a:r>
          <a:r>
            <a:rPr lang="en-US" sz="1800" b="1" kern="1200" dirty="0">
              <a:latin typeface="Times New Roman" pitchFamily="18" charset="0"/>
              <a:cs typeface="Times New Roman" pitchFamily="18" charset="0"/>
            </a:rPr>
            <a:t>Scrum provides high visibility into the state of a development project, on a daily basis. External stakeholders, such as top executives and personnel in the Project Management Office, can use this visibility to plan more affectively, and adjust their strategies based on more hard information and less speculation</a:t>
          </a:r>
          <a:endParaRPr lang="en-IN" sz="1600" b="1" kern="1200" dirty="0">
            <a:latin typeface="Times New Roman" pitchFamily="18" charset="0"/>
            <a:cs typeface="Times New Roman" pitchFamily="18" charset="0"/>
          </a:endParaRPr>
        </a:p>
      </dsp:txBody>
      <dsp:txXfrm>
        <a:off x="0" y="4888135"/>
        <a:ext cx="8915400" cy="1207575"/>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71466FD-03DE-4A86-9324-925FAF54FE53}">
      <dsp:nvSpPr>
        <dsp:cNvPr id="0" name=""/>
        <dsp:cNvSpPr/>
      </dsp:nvSpPr>
      <dsp:spPr>
        <a:xfrm>
          <a:off x="5620" y="-44135"/>
          <a:ext cx="4297336" cy="53543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smtClean="0">
              <a:solidFill>
                <a:schemeClr val="tx1"/>
              </a:solidFill>
              <a:latin typeface="Times New Roman" pitchFamily="18" charset="0"/>
              <a:cs typeface="Times New Roman" pitchFamily="18" charset="0"/>
            </a:rPr>
            <a:t>Pros</a:t>
          </a:r>
          <a:endParaRPr lang="en-IN" sz="2400" b="1" kern="1200" dirty="0">
            <a:solidFill>
              <a:schemeClr val="tx1"/>
            </a:solidFill>
            <a:latin typeface="Times New Roman" pitchFamily="18" charset="0"/>
            <a:cs typeface="Times New Roman" pitchFamily="18" charset="0"/>
          </a:endParaRPr>
        </a:p>
      </dsp:txBody>
      <dsp:txXfrm>
        <a:off x="5620" y="-44135"/>
        <a:ext cx="4297336" cy="535438"/>
      </dsp:txXfrm>
    </dsp:sp>
    <dsp:sp modelId="{23D14AF5-9878-4F21-98C2-34CC94B8C9B6}">
      <dsp:nvSpPr>
        <dsp:cNvPr id="0" name=""/>
        <dsp:cNvSpPr/>
      </dsp:nvSpPr>
      <dsp:spPr>
        <a:xfrm>
          <a:off x="5620" y="491302"/>
          <a:ext cx="4297336" cy="5725032"/>
        </a:xfrm>
        <a:prstGeom prst="rect">
          <a:avLst/>
        </a:prstGeom>
        <a:solidFill>
          <a:schemeClr val="lt1">
            <a:alpha val="90000"/>
            <a:tint val="40000"/>
            <a:hueOff val="0"/>
            <a:satOff val="0"/>
            <a:lumOff val="0"/>
            <a:alphaOff val="0"/>
          </a:schemeClr>
        </a:solidFill>
        <a:ln w="9525" cap="flat" cmpd="sng" algn="ctr">
          <a:solidFill>
            <a:schemeClr val="dk2">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Is a very realistic approach to software development</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Promotes teamwork and cross training</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Functionality can be developed rapidly &amp; demonstrated</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IN" sz="1800" b="1" kern="1200" dirty="0">
              <a:solidFill>
                <a:schemeClr val="tx1"/>
              </a:solidFill>
              <a:latin typeface="Times New Roman" pitchFamily="18" charset="0"/>
              <a:cs typeface="Times New Roman" pitchFamily="18" charset="0"/>
            </a:rPr>
            <a:t>Resource requirements are minimum</a:t>
          </a: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Suitable for fixed or changing requirements</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Delivers early partial working solutions</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Good model for environments that change steadily</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Minimal rules, documentation easily employed</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Enables concurrent development and delivery within an overall planned context</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Little or no planning required</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IN" sz="1800" b="1" kern="1200" dirty="0">
              <a:solidFill>
                <a:schemeClr val="tx1"/>
              </a:solidFill>
              <a:latin typeface="Times New Roman" pitchFamily="18" charset="0"/>
              <a:cs typeface="Times New Roman" pitchFamily="18" charset="0"/>
            </a:rPr>
            <a:t>Easy to manage</a:t>
          </a:r>
        </a:p>
        <a:p>
          <a:pPr marL="171450" lvl="1" indent="-171450" algn="l" defTabSz="800100">
            <a:lnSpc>
              <a:spcPct val="90000"/>
            </a:lnSpc>
            <a:spcBef>
              <a:spcPct val="0"/>
            </a:spcBef>
            <a:spcAft>
              <a:spcPct val="15000"/>
            </a:spcAft>
            <a:buChar char="••"/>
          </a:pPr>
          <a:r>
            <a:rPr lang="en-IN" sz="1800" b="1" kern="1200" dirty="0">
              <a:solidFill>
                <a:schemeClr val="tx1"/>
              </a:solidFill>
              <a:latin typeface="Times New Roman" pitchFamily="18" charset="0"/>
              <a:cs typeface="Times New Roman" pitchFamily="18" charset="0"/>
            </a:rPr>
            <a:t>Gives flexibility to developers</a:t>
          </a:r>
        </a:p>
        <a:p>
          <a:pPr marL="171450" lvl="1" indent="-171450" algn="l" defTabSz="711200">
            <a:lnSpc>
              <a:spcPct val="90000"/>
            </a:lnSpc>
            <a:spcBef>
              <a:spcPct val="0"/>
            </a:spcBef>
            <a:spcAft>
              <a:spcPct val="15000"/>
            </a:spcAft>
            <a:buChar char="••"/>
          </a:pPr>
          <a:endParaRPr lang="en-IN" sz="1600" kern="1200" dirty="0">
            <a:solidFill>
              <a:schemeClr val="tx1"/>
            </a:solidFill>
            <a:latin typeface="Times New Roman" pitchFamily="18" charset="0"/>
            <a:cs typeface="Times New Roman" pitchFamily="18" charset="0"/>
          </a:endParaRPr>
        </a:p>
      </dsp:txBody>
      <dsp:txXfrm>
        <a:off x="5620" y="491302"/>
        <a:ext cx="4297336" cy="5725032"/>
      </dsp:txXfrm>
    </dsp:sp>
    <dsp:sp modelId="{964DBC13-9844-44F8-AAD9-F5D2DF6E551D}">
      <dsp:nvSpPr>
        <dsp:cNvPr id="0" name=""/>
        <dsp:cNvSpPr/>
      </dsp:nvSpPr>
      <dsp:spPr>
        <a:xfrm>
          <a:off x="4800598" y="-44135"/>
          <a:ext cx="4327997" cy="53543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latin typeface="Times New Roman" pitchFamily="18" charset="0"/>
              <a:cs typeface="Times New Roman" pitchFamily="18" charset="0"/>
            </a:rPr>
            <a:t>Cons</a:t>
          </a:r>
          <a:endParaRPr lang="en-IN" sz="2400" b="1" kern="1200" dirty="0">
            <a:solidFill>
              <a:schemeClr val="tx1"/>
            </a:solidFill>
            <a:latin typeface="Times New Roman" pitchFamily="18" charset="0"/>
            <a:cs typeface="Times New Roman" pitchFamily="18" charset="0"/>
          </a:endParaRPr>
        </a:p>
      </dsp:txBody>
      <dsp:txXfrm>
        <a:off x="4800598" y="-44135"/>
        <a:ext cx="4327997" cy="535438"/>
      </dsp:txXfrm>
    </dsp:sp>
    <dsp:sp modelId="{248A3485-9424-4E86-A751-C77BB214DBBA}">
      <dsp:nvSpPr>
        <dsp:cNvPr id="0" name=""/>
        <dsp:cNvSpPr/>
      </dsp:nvSpPr>
      <dsp:spPr>
        <a:xfrm>
          <a:off x="4790814" y="491302"/>
          <a:ext cx="4347565" cy="5725032"/>
        </a:xfrm>
        <a:prstGeom prst="rect">
          <a:avLst/>
        </a:prstGeom>
        <a:solidFill>
          <a:schemeClr val="lt1">
            <a:alpha val="90000"/>
            <a:tint val="40000"/>
            <a:hueOff val="0"/>
            <a:satOff val="0"/>
            <a:lumOff val="0"/>
            <a:alphaOff val="0"/>
          </a:schemeClr>
        </a:solidFill>
        <a:ln w="9525" cap="flat" cmpd="sng" algn="ctr">
          <a:solidFill>
            <a:schemeClr val="dk2">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Not suitable for handling complex dependencies</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More risk of sustainability, maintainability and extensibility</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An overall plan, an agile leader and agile PM practice is a must without which it will not work</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Depends heavily on customer interaction, so if customer is not clear, team can be driven in the wrong direction</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There is very high individual dependency, since there is minimum documentation generated</a:t>
          </a:r>
          <a:endParaRPr lang="en-IN" sz="1800" b="1"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Times New Roman" pitchFamily="18" charset="0"/>
              <a:cs typeface="Times New Roman" pitchFamily="18" charset="0"/>
            </a:rPr>
            <a:t>Transfer of technology to new team members may be quite challenging due to lack of documentation</a:t>
          </a:r>
          <a:endParaRPr lang="en-IN" sz="1800" b="1" kern="1200" dirty="0">
            <a:solidFill>
              <a:schemeClr val="tx1"/>
            </a:solidFill>
            <a:latin typeface="Times New Roman" pitchFamily="18" charset="0"/>
            <a:cs typeface="Times New Roman" pitchFamily="18" charset="0"/>
          </a:endParaRPr>
        </a:p>
      </dsp:txBody>
      <dsp:txXfrm>
        <a:off x="4790814" y="491302"/>
        <a:ext cx="4347565" cy="572503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AD8F5BF-D5C6-4B5C-9DD8-E36D7472E19C}">
      <dsp:nvSpPr>
        <dsp:cNvPr id="0" name=""/>
        <dsp:cNvSpPr/>
      </dsp:nvSpPr>
      <dsp:spPr>
        <a:xfrm>
          <a:off x="5536" y="188642"/>
          <a:ext cx="1983521" cy="49588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b="1" kern="1200" smtClean="0">
              <a:latin typeface="Times New Roman" pitchFamily="18" charset="0"/>
              <a:cs typeface="Times New Roman" pitchFamily="18" charset="0"/>
            </a:rPr>
            <a:t>Roles</a:t>
          </a:r>
          <a:endParaRPr lang="en-IN" sz="2900" b="1" kern="1200" dirty="0">
            <a:latin typeface="Times New Roman" pitchFamily="18" charset="0"/>
            <a:cs typeface="Times New Roman" pitchFamily="18" charset="0"/>
          </a:endParaRPr>
        </a:p>
      </dsp:txBody>
      <dsp:txXfrm>
        <a:off x="5536" y="188642"/>
        <a:ext cx="1983521" cy="495880"/>
      </dsp:txXfrm>
    </dsp:sp>
    <dsp:sp modelId="{949EF0E7-EEFA-40CA-83AD-B583D58AFBDC}">
      <dsp:nvSpPr>
        <dsp:cNvPr id="0" name=""/>
        <dsp:cNvSpPr/>
      </dsp:nvSpPr>
      <dsp:spPr>
        <a:xfrm rot="5400000">
          <a:off x="953907" y="727912"/>
          <a:ext cx="86779" cy="86779"/>
        </a:xfrm>
        <a:prstGeom prst="rightArrow">
          <a:avLst>
            <a:gd name="adj1" fmla="val 667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37C8966-DD9F-4C51-9D5C-71E9828ED87F}">
      <dsp:nvSpPr>
        <dsp:cNvPr id="0" name=""/>
        <dsp:cNvSpPr/>
      </dsp:nvSpPr>
      <dsp:spPr>
        <a:xfrm>
          <a:off x="5536" y="858081"/>
          <a:ext cx="1983521" cy="495880"/>
        </a:xfrm>
        <a:prstGeom prst="roundRect">
          <a:avLst>
            <a:gd name="adj" fmla="val 1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itchFamily="18" charset="0"/>
              <a:cs typeface="Times New Roman" pitchFamily="18" charset="0"/>
              <a:sym typeface="Gill Sans" pitchFamily="80" charset="0"/>
            </a:rPr>
            <a:t>Product Owner</a:t>
          </a:r>
          <a:endParaRPr lang="en-IN" sz="1600" b="1" kern="1200" dirty="0">
            <a:latin typeface="Times New Roman" pitchFamily="18" charset="0"/>
            <a:cs typeface="Times New Roman" pitchFamily="18" charset="0"/>
          </a:endParaRPr>
        </a:p>
      </dsp:txBody>
      <dsp:txXfrm>
        <a:off x="5536" y="858081"/>
        <a:ext cx="1983521" cy="495880"/>
      </dsp:txXfrm>
    </dsp:sp>
    <dsp:sp modelId="{5CDA1238-6504-4E43-ACC0-E193E3E6BFD5}">
      <dsp:nvSpPr>
        <dsp:cNvPr id="0" name=""/>
        <dsp:cNvSpPr/>
      </dsp:nvSpPr>
      <dsp:spPr>
        <a:xfrm rot="5400000">
          <a:off x="953907" y="1397351"/>
          <a:ext cx="86779" cy="86779"/>
        </a:xfrm>
        <a:prstGeom prst="rightArrow">
          <a:avLst>
            <a:gd name="adj1" fmla="val 667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96C5753-3DC0-4A66-91F8-E70B2D9EBF17}">
      <dsp:nvSpPr>
        <dsp:cNvPr id="0" name=""/>
        <dsp:cNvSpPr/>
      </dsp:nvSpPr>
      <dsp:spPr>
        <a:xfrm>
          <a:off x="5536" y="1527519"/>
          <a:ext cx="1983521" cy="495880"/>
        </a:xfrm>
        <a:prstGeom prst="roundRect">
          <a:avLst>
            <a:gd name="adj" fmla="val 1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itchFamily="18" charset="0"/>
              <a:cs typeface="Times New Roman" pitchFamily="18" charset="0"/>
              <a:sym typeface="Gill Sans" pitchFamily="80" charset="0"/>
            </a:rPr>
            <a:t>Scrum Master</a:t>
          </a:r>
        </a:p>
      </dsp:txBody>
      <dsp:txXfrm>
        <a:off x="5536" y="1527519"/>
        <a:ext cx="1983521" cy="495880"/>
      </dsp:txXfrm>
    </dsp:sp>
    <dsp:sp modelId="{0297709C-7F55-47ED-AB50-39D0C9A084A0}">
      <dsp:nvSpPr>
        <dsp:cNvPr id="0" name=""/>
        <dsp:cNvSpPr/>
      </dsp:nvSpPr>
      <dsp:spPr>
        <a:xfrm rot="5400000">
          <a:off x="953907" y="2066789"/>
          <a:ext cx="86779" cy="86779"/>
        </a:xfrm>
        <a:prstGeom prst="rightArrow">
          <a:avLst>
            <a:gd name="adj1" fmla="val 667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1EB99AC-626E-42D4-9F11-BCA1F1259CE7}">
      <dsp:nvSpPr>
        <dsp:cNvPr id="0" name=""/>
        <dsp:cNvSpPr/>
      </dsp:nvSpPr>
      <dsp:spPr>
        <a:xfrm>
          <a:off x="5536" y="2196958"/>
          <a:ext cx="1983521" cy="495880"/>
        </a:xfrm>
        <a:prstGeom prst="roundRect">
          <a:avLst>
            <a:gd name="adj" fmla="val 1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itchFamily="18" charset="0"/>
              <a:cs typeface="Times New Roman" pitchFamily="18" charset="0"/>
              <a:sym typeface="Gill Sans" pitchFamily="80" charset="0"/>
            </a:rPr>
            <a:t>Scrum Team</a:t>
          </a:r>
        </a:p>
      </dsp:txBody>
      <dsp:txXfrm>
        <a:off x="5536" y="2196958"/>
        <a:ext cx="1983521" cy="495880"/>
      </dsp:txXfrm>
    </dsp:sp>
    <dsp:sp modelId="{71C0B9D2-79BE-433F-BA7C-CC06DF7550FB}">
      <dsp:nvSpPr>
        <dsp:cNvPr id="0" name=""/>
        <dsp:cNvSpPr/>
      </dsp:nvSpPr>
      <dsp:spPr>
        <a:xfrm>
          <a:off x="2266751" y="188642"/>
          <a:ext cx="1983521" cy="49588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b="1" kern="1200" smtClean="0">
              <a:latin typeface="Times New Roman" pitchFamily="18" charset="0"/>
              <a:cs typeface="Times New Roman" pitchFamily="18" charset="0"/>
            </a:rPr>
            <a:t>Ceremonies</a:t>
          </a:r>
          <a:endParaRPr lang="en-IN" sz="2900" b="1" kern="1200" dirty="0">
            <a:latin typeface="Times New Roman" pitchFamily="18" charset="0"/>
            <a:cs typeface="Times New Roman" pitchFamily="18" charset="0"/>
          </a:endParaRPr>
        </a:p>
      </dsp:txBody>
      <dsp:txXfrm>
        <a:off x="2266751" y="188642"/>
        <a:ext cx="1983521" cy="495880"/>
      </dsp:txXfrm>
    </dsp:sp>
    <dsp:sp modelId="{E3AF71F2-784D-46E4-BEC4-DEC8C4108507}">
      <dsp:nvSpPr>
        <dsp:cNvPr id="0" name=""/>
        <dsp:cNvSpPr/>
      </dsp:nvSpPr>
      <dsp:spPr>
        <a:xfrm rot="5400000">
          <a:off x="3215122" y="727912"/>
          <a:ext cx="86779" cy="86779"/>
        </a:xfrm>
        <a:prstGeom prst="rightArrow">
          <a:avLst>
            <a:gd name="adj1" fmla="val 667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7B65E83-5196-433B-87CF-3D6F4886C813}">
      <dsp:nvSpPr>
        <dsp:cNvPr id="0" name=""/>
        <dsp:cNvSpPr/>
      </dsp:nvSpPr>
      <dsp:spPr>
        <a:xfrm>
          <a:off x="2266751" y="858081"/>
          <a:ext cx="1983521" cy="495880"/>
        </a:xfrm>
        <a:prstGeom prst="roundRect">
          <a:avLst>
            <a:gd name="adj" fmla="val 1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itchFamily="18" charset="0"/>
              <a:cs typeface="Times New Roman" pitchFamily="18" charset="0"/>
              <a:sym typeface="Gill Sans" pitchFamily="80" charset="0"/>
            </a:rPr>
            <a:t>Sprint Planning</a:t>
          </a:r>
          <a:endParaRPr lang="en-IN" sz="1600" b="1" kern="1200" dirty="0">
            <a:latin typeface="Times New Roman" pitchFamily="18" charset="0"/>
            <a:cs typeface="Times New Roman" pitchFamily="18" charset="0"/>
          </a:endParaRPr>
        </a:p>
      </dsp:txBody>
      <dsp:txXfrm>
        <a:off x="2266751" y="858081"/>
        <a:ext cx="1983521" cy="495880"/>
      </dsp:txXfrm>
    </dsp:sp>
    <dsp:sp modelId="{2E5E9794-F96D-49AB-BA01-7C23FBA81C67}">
      <dsp:nvSpPr>
        <dsp:cNvPr id="0" name=""/>
        <dsp:cNvSpPr/>
      </dsp:nvSpPr>
      <dsp:spPr>
        <a:xfrm rot="5400000">
          <a:off x="3215122" y="1397351"/>
          <a:ext cx="86779" cy="86779"/>
        </a:xfrm>
        <a:prstGeom prst="rightArrow">
          <a:avLst>
            <a:gd name="adj1" fmla="val 667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25421CB-56B2-48F7-B301-DBB77C982443}">
      <dsp:nvSpPr>
        <dsp:cNvPr id="0" name=""/>
        <dsp:cNvSpPr/>
      </dsp:nvSpPr>
      <dsp:spPr>
        <a:xfrm>
          <a:off x="2266751" y="1527519"/>
          <a:ext cx="1983521" cy="495880"/>
        </a:xfrm>
        <a:prstGeom prst="roundRect">
          <a:avLst>
            <a:gd name="adj" fmla="val 1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itchFamily="18" charset="0"/>
              <a:cs typeface="Times New Roman" pitchFamily="18" charset="0"/>
              <a:sym typeface="Gill Sans" pitchFamily="80" charset="0"/>
            </a:rPr>
            <a:t>Sprint Review</a:t>
          </a:r>
        </a:p>
      </dsp:txBody>
      <dsp:txXfrm>
        <a:off x="2266751" y="1527519"/>
        <a:ext cx="1983521" cy="495880"/>
      </dsp:txXfrm>
    </dsp:sp>
    <dsp:sp modelId="{4174992D-0F72-47CE-B28E-4B99565D604C}">
      <dsp:nvSpPr>
        <dsp:cNvPr id="0" name=""/>
        <dsp:cNvSpPr/>
      </dsp:nvSpPr>
      <dsp:spPr>
        <a:xfrm rot="5400000">
          <a:off x="3215122" y="2066789"/>
          <a:ext cx="86779" cy="86779"/>
        </a:xfrm>
        <a:prstGeom prst="rightArrow">
          <a:avLst>
            <a:gd name="adj1" fmla="val 667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2488DF9-6591-4735-82F7-EEFCDF83BBC4}">
      <dsp:nvSpPr>
        <dsp:cNvPr id="0" name=""/>
        <dsp:cNvSpPr/>
      </dsp:nvSpPr>
      <dsp:spPr>
        <a:xfrm>
          <a:off x="2266751" y="2196958"/>
          <a:ext cx="1983521" cy="495880"/>
        </a:xfrm>
        <a:prstGeom prst="roundRect">
          <a:avLst>
            <a:gd name="adj" fmla="val 1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itchFamily="18" charset="0"/>
              <a:cs typeface="Times New Roman" pitchFamily="18" charset="0"/>
              <a:sym typeface="Gill Sans" pitchFamily="80" charset="0"/>
            </a:rPr>
            <a:t>Sprint Retrospective</a:t>
          </a:r>
        </a:p>
      </dsp:txBody>
      <dsp:txXfrm>
        <a:off x="2266751" y="2196958"/>
        <a:ext cx="1983521" cy="495880"/>
      </dsp:txXfrm>
    </dsp:sp>
    <dsp:sp modelId="{DD926FF5-05A6-47F9-9083-A67B1196A14E}">
      <dsp:nvSpPr>
        <dsp:cNvPr id="0" name=""/>
        <dsp:cNvSpPr/>
      </dsp:nvSpPr>
      <dsp:spPr>
        <a:xfrm rot="5400000">
          <a:off x="3215122" y="2736228"/>
          <a:ext cx="86779" cy="86779"/>
        </a:xfrm>
        <a:prstGeom prst="rightArrow">
          <a:avLst>
            <a:gd name="adj1" fmla="val 667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5D93F4F-8C2C-42BC-8435-18C321B8811B}">
      <dsp:nvSpPr>
        <dsp:cNvPr id="0" name=""/>
        <dsp:cNvSpPr/>
      </dsp:nvSpPr>
      <dsp:spPr>
        <a:xfrm>
          <a:off x="2266751" y="2866396"/>
          <a:ext cx="1983521" cy="495880"/>
        </a:xfrm>
        <a:prstGeom prst="roundRect">
          <a:avLst>
            <a:gd name="adj" fmla="val 1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itchFamily="18" charset="0"/>
              <a:cs typeface="Times New Roman" pitchFamily="18" charset="0"/>
              <a:sym typeface="Gill Sans" pitchFamily="80" charset="0"/>
            </a:rPr>
            <a:t>Daily Scrum Meeting</a:t>
          </a:r>
        </a:p>
      </dsp:txBody>
      <dsp:txXfrm>
        <a:off x="2266751" y="2866396"/>
        <a:ext cx="1983521" cy="495880"/>
      </dsp:txXfrm>
    </dsp:sp>
    <dsp:sp modelId="{4FC85316-9FF3-4E9D-BB4D-66609F86A41C}">
      <dsp:nvSpPr>
        <dsp:cNvPr id="0" name=""/>
        <dsp:cNvSpPr/>
      </dsp:nvSpPr>
      <dsp:spPr>
        <a:xfrm>
          <a:off x="4527966" y="188642"/>
          <a:ext cx="1983521" cy="49588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b="1" kern="1200" dirty="0" smtClean="0">
              <a:latin typeface="Times New Roman" pitchFamily="18" charset="0"/>
              <a:cs typeface="Times New Roman" pitchFamily="18" charset="0"/>
            </a:rPr>
            <a:t>Artifacts</a:t>
          </a:r>
          <a:endParaRPr lang="en-IN" sz="2900" b="1" kern="1200" dirty="0">
            <a:latin typeface="Times New Roman" pitchFamily="18" charset="0"/>
            <a:cs typeface="Times New Roman" pitchFamily="18" charset="0"/>
          </a:endParaRPr>
        </a:p>
      </dsp:txBody>
      <dsp:txXfrm>
        <a:off x="4527966" y="188642"/>
        <a:ext cx="1983521" cy="495880"/>
      </dsp:txXfrm>
    </dsp:sp>
    <dsp:sp modelId="{4E333AE0-66FD-4FAD-A198-9301569D0B19}">
      <dsp:nvSpPr>
        <dsp:cNvPr id="0" name=""/>
        <dsp:cNvSpPr/>
      </dsp:nvSpPr>
      <dsp:spPr>
        <a:xfrm rot="5400000">
          <a:off x="5476337" y="727912"/>
          <a:ext cx="86779" cy="86779"/>
        </a:xfrm>
        <a:prstGeom prst="rightArrow">
          <a:avLst>
            <a:gd name="adj1" fmla="val 667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B2AD6DF-47C3-4721-A84B-CD632BA28112}">
      <dsp:nvSpPr>
        <dsp:cNvPr id="0" name=""/>
        <dsp:cNvSpPr/>
      </dsp:nvSpPr>
      <dsp:spPr>
        <a:xfrm>
          <a:off x="4527966" y="858081"/>
          <a:ext cx="1983521" cy="495880"/>
        </a:xfrm>
        <a:prstGeom prst="roundRect">
          <a:avLst>
            <a:gd name="adj" fmla="val 1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itchFamily="18" charset="0"/>
              <a:cs typeface="Times New Roman" pitchFamily="18" charset="0"/>
              <a:sym typeface="Gill Sans" pitchFamily="80" charset="0"/>
            </a:rPr>
            <a:t>Product Backlog</a:t>
          </a:r>
          <a:endParaRPr lang="en-IN" sz="1600" b="1" kern="1200" dirty="0">
            <a:latin typeface="Times New Roman" pitchFamily="18" charset="0"/>
            <a:cs typeface="Times New Roman" pitchFamily="18" charset="0"/>
          </a:endParaRPr>
        </a:p>
      </dsp:txBody>
      <dsp:txXfrm>
        <a:off x="4527966" y="858081"/>
        <a:ext cx="1983521" cy="495880"/>
      </dsp:txXfrm>
    </dsp:sp>
    <dsp:sp modelId="{95F79DDD-ADD1-405E-B8F9-93E6DA19D96A}">
      <dsp:nvSpPr>
        <dsp:cNvPr id="0" name=""/>
        <dsp:cNvSpPr/>
      </dsp:nvSpPr>
      <dsp:spPr>
        <a:xfrm rot="5400000">
          <a:off x="5476337" y="1397351"/>
          <a:ext cx="86779" cy="86779"/>
        </a:xfrm>
        <a:prstGeom prst="rightArrow">
          <a:avLst>
            <a:gd name="adj1" fmla="val 667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A7D2AC2-DD30-4E01-B7DC-7878F6892DCA}">
      <dsp:nvSpPr>
        <dsp:cNvPr id="0" name=""/>
        <dsp:cNvSpPr/>
      </dsp:nvSpPr>
      <dsp:spPr>
        <a:xfrm>
          <a:off x="4527966" y="1527519"/>
          <a:ext cx="1983521" cy="495880"/>
        </a:xfrm>
        <a:prstGeom prst="roundRect">
          <a:avLst>
            <a:gd name="adj" fmla="val 1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itchFamily="18" charset="0"/>
              <a:cs typeface="Times New Roman" pitchFamily="18" charset="0"/>
              <a:sym typeface="Gill Sans" pitchFamily="80" charset="0"/>
            </a:rPr>
            <a:t>Sprint Backlog</a:t>
          </a:r>
        </a:p>
      </dsp:txBody>
      <dsp:txXfrm>
        <a:off x="4527966" y="1527519"/>
        <a:ext cx="1983521" cy="495880"/>
      </dsp:txXfrm>
    </dsp:sp>
    <dsp:sp modelId="{5B3C6685-214C-4D53-8318-3B06FA93F67A}">
      <dsp:nvSpPr>
        <dsp:cNvPr id="0" name=""/>
        <dsp:cNvSpPr/>
      </dsp:nvSpPr>
      <dsp:spPr>
        <a:xfrm rot="5400000">
          <a:off x="5476337" y="2066789"/>
          <a:ext cx="86779" cy="86779"/>
        </a:xfrm>
        <a:prstGeom prst="rightArrow">
          <a:avLst>
            <a:gd name="adj1" fmla="val 667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B03158F-9CDA-47F9-A60F-3F0E71AF7EE5}">
      <dsp:nvSpPr>
        <dsp:cNvPr id="0" name=""/>
        <dsp:cNvSpPr/>
      </dsp:nvSpPr>
      <dsp:spPr>
        <a:xfrm>
          <a:off x="4527966" y="2196958"/>
          <a:ext cx="1983521" cy="495880"/>
        </a:xfrm>
        <a:prstGeom prst="roundRect">
          <a:avLst>
            <a:gd name="adj" fmla="val 1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itchFamily="18" charset="0"/>
              <a:cs typeface="Times New Roman" pitchFamily="18" charset="0"/>
              <a:sym typeface="Gill Sans" pitchFamily="80" charset="0"/>
            </a:rPr>
            <a:t>Burndown Charts</a:t>
          </a:r>
        </a:p>
      </dsp:txBody>
      <dsp:txXfrm>
        <a:off x="4527966" y="2196958"/>
        <a:ext cx="1983521" cy="495880"/>
      </dsp:txXfrm>
    </dsp:sp>
    <dsp:sp modelId="{2BC5D373-DE7C-4681-9C37-A902AB9771CF}">
      <dsp:nvSpPr>
        <dsp:cNvPr id="0" name=""/>
        <dsp:cNvSpPr/>
      </dsp:nvSpPr>
      <dsp:spPr>
        <a:xfrm>
          <a:off x="6789180" y="188642"/>
          <a:ext cx="1983521" cy="49588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b="1" kern="1200" smtClean="0">
              <a:latin typeface="Times New Roman" pitchFamily="18" charset="0"/>
              <a:cs typeface="Times New Roman" pitchFamily="18" charset="0"/>
            </a:rPr>
            <a:t>Agreements</a:t>
          </a:r>
          <a:endParaRPr lang="en-IN" sz="2900" b="1" kern="1200" dirty="0">
            <a:latin typeface="Times New Roman" pitchFamily="18" charset="0"/>
            <a:cs typeface="Times New Roman" pitchFamily="18" charset="0"/>
          </a:endParaRPr>
        </a:p>
      </dsp:txBody>
      <dsp:txXfrm>
        <a:off x="6789180" y="188642"/>
        <a:ext cx="1983521" cy="495880"/>
      </dsp:txXfrm>
    </dsp:sp>
    <dsp:sp modelId="{85928C29-2FEB-4B44-995A-75D426165540}">
      <dsp:nvSpPr>
        <dsp:cNvPr id="0" name=""/>
        <dsp:cNvSpPr/>
      </dsp:nvSpPr>
      <dsp:spPr>
        <a:xfrm rot="5400000">
          <a:off x="7737552" y="727912"/>
          <a:ext cx="86779" cy="86779"/>
        </a:xfrm>
        <a:prstGeom prst="rightArrow">
          <a:avLst>
            <a:gd name="adj1" fmla="val 667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9945C1A-9A62-492E-A37C-5E5335D73EC6}">
      <dsp:nvSpPr>
        <dsp:cNvPr id="0" name=""/>
        <dsp:cNvSpPr/>
      </dsp:nvSpPr>
      <dsp:spPr>
        <a:xfrm>
          <a:off x="6789180" y="858081"/>
          <a:ext cx="1983521" cy="495880"/>
        </a:xfrm>
        <a:prstGeom prst="roundRect">
          <a:avLst>
            <a:gd name="adj" fmla="val 1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itchFamily="18" charset="0"/>
              <a:cs typeface="Times New Roman" pitchFamily="18" charset="0"/>
            </a:rPr>
            <a:t>Definition of Ready</a:t>
          </a:r>
          <a:endParaRPr lang="en-IN" sz="1600" b="1" kern="1200" dirty="0">
            <a:latin typeface="Times New Roman" pitchFamily="18" charset="0"/>
            <a:cs typeface="Times New Roman" pitchFamily="18" charset="0"/>
          </a:endParaRPr>
        </a:p>
      </dsp:txBody>
      <dsp:txXfrm>
        <a:off x="6789180" y="858081"/>
        <a:ext cx="1983521" cy="495880"/>
      </dsp:txXfrm>
    </dsp:sp>
    <dsp:sp modelId="{D6CE686E-9784-4A9F-9D2A-1598D4E380BF}">
      <dsp:nvSpPr>
        <dsp:cNvPr id="0" name=""/>
        <dsp:cNvSpPr/>
      </dsp:nvSpPr>
      <dsp:spPr>
        <a:xfrm rot="5400000">
          <a:off x="7737552" y="1397351"/>
          <a:ext cx="86779" cy="86779"/>
        </a:xfrm>
        <a:prstGeom prst="rightArrow">
          <a:avLst>
            <a:gd name="adj1" fmla="val 667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C3780C5-891B-444F-8E08-E80FDB3D5220}">
      <dsp:nvSpPr>
        <dsp:cNvPr id="0" name=""/>
        <dsp:cNvSpPr/>
      </dsp:nvSpPr>
      <dsp:spPr>
        <a:xfrm>
          <a:off x="6789180" y="1527519"/>
          <a:ext cx="1983521" cy="495880"/>
        </a:xfrm>
        <a:prstGeom prst="roundRect">
          <a:avLst>
            <a:gd name="adj" fmla="val 1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itchFamily="18" charset="0"/>
              <a:cs typeface="Times New Roman" pitchFamily="18" charset="0"/>
            </a:rPr>
            <a:t>Definition of Done</a:t>
          </a:r>
          <a:endParaRPr lang="en-IN" sz="1600" b="1" kern="1200" dirty="0">
            <a:latin typeface="Times New Roman" pitchFamily="18" charset="0"/>
            <a:cs typeface="Times New Roman" pitchFamily="18" charset="0"/>
          </a:endParaRPr>
        </a:p>
      </dsp:txBody>
      <dsp:txXfrm>
        <a:off x="6789180" y="1527519"/>
        <a:ext cx="1983521" cy="49588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2A71E3-9BC3-499D-B75B-2FF097237CB0}">
      <dsp:nvSpPr>
        <dsp:cNvPr id="0" name=""/>
        <dsp:cNvSpPr/>
      </dsp:nvSpPr>
      <dsp:spPr>
        <a:xfrm>
          <a:off x="0" y="395342"/>
          <a:ext cx="5105400" cy="1557674"/>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96236" tIns="479044" rIns="396236" bIns="163576" numCol="1" spcCol="1270" anchor="t" anchorCtr="0">
          <a:noAutofit/>
        </a:bodyPr>
        <a:lstStyle/>
        <a:p>
          <a:pPr marL="228600" lvl="1" indent="-228600" algn="just" defTabSz="1022350">
            <a:lnSpc>
              <a:spcPct val="90000"/>
            </a:lnSpc>
            <a:spcBef>
              <a:spcPct val="0"/>
            </a:spcBef>
            <a:spcAft>
              <a:spcPct val="15000"/>
            </a:spcAft>
            <a:buChar char="••"/>
          </a:pPr>
          <a:r>
            <a:rPr lang="en-US" sz="2300" b="1" kern="1200" dirty="0">
              <a:latin typeface="Times New Roman" pitchFamily="18" charset="0"/>
              <a:cs typeface="Times New Roman" pitchFamily="18" charset="0"/>
            </a:rPr>
            <a:t>Represents the Business side of the </a:t>
          </a:r>
          <a:r>
            <a:rPr lang="en-US" sz="2300" b="1" kern="1200" dirty="0" smtClean="0">
              <a:latin typeface="Times New Roman" pitchFamily="18" charset="0"/>
              <a:cs typeface="Times New Roman" pitchFamily="18" charset="0"/>
            </a:rPr>
            <a:t>Product / Software </a:t>
          </a:r>
          <a:r>
            <a:rPr lang="en-US" sz="2300" b="1" kern="1200" dirty="0">
              <a:latin typeface="Times New Roman" pitchFamily="18" charset="0"/>
              <a:cs typeface="Times New Roman" pitchFamily="18" charset="0"/>
            </a:rPr>
            <a:t>Development</a:t>
          </a:r>
          <a:endParaRPr lang="en-IN" sz="2300" b="1" kern="1200" dirty="0">
            <a:latin typeface="Times New Roman" pitchFamily="18" charset="0"/>
            <a:cs typeface="Times New Roman" pitchFamily="18" charset="0"/>
          </a:endParaRPr>
        </a:p>
      </dsp:txBody>
      <dsp:txXfrm>
        <a:off x="0" y="395342"/>
        <a:ext cx="5105400" cy="1557674"/>
      </dsp:txXfrm>
    </dsp:sp>
    <dsp:sp modelId="{AEEF7504-A47E-4D89-9A58-EE50A7BA43EA}">
      <dsp:nvSpPr>
        <dsp:cNvPr id="0" name=""/>
        <dsp:cNvSpPr/>
      </dsp:nvSpPr>
      <dsp:spPr>
        <a:xfrm>
          <a:off x="255270" y="55862"/>
          <a:ext cx="3573780" cy="67896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5080" tIns="0" rIns="135080" bIns="0" numCol="1" spcCol="1270" anchor="ctr" anchorCtr="0">
          <a:noAutofit/>
        </a:bodyPr>
        <a:lstStyle/>
        <a:p>
          <a:pPr lvl="0" algn="l" defTabSz="1022350">
            <a:lnSpc>
              <a:spcPct val="90000"/>
            </a:lnSpc>
            <a:spcBef>
              <a:spcPct val="0"/>
            </a:spcBef>
            <a:spcAft>
              <a:spcPct val="35000"/>
            </a:spcAft>
          </a:pPr>
          <a:r>
            <a:rPr lang="en-US" sz="2300" b="1" kern="1200" smtClean="0">
              <a:latin typeface="Times New Roman" pitchFamily="18" charset="0"/>
              <a:cs typeface="Times New Roman" pitchFamily="18" charset="0"/>
            </a:rPr>
            <a:t>Product Owner</a:t>
          </a:r>
          <a:endParaRPr lang="en-IN" sz="2300" b="1" kern="1200" dirty="0">
            <a:latin typeface="Times New Roman" pitchFamily="18" charset="0"/>
            <a:cs typeface="Times New Roman" pitchFamily="18" charset="0"/>
          </a:endParaRPr>
        </a:p>
      </dsp:txBody>
      <dsp:txXfrm>
        <a:off x="255270" y="55862"/>
        <a:ext cx="3573780" cy="678960"/>
      </dsp:txXfrm>
    </dsp:sp>
    <dsp:sp modelId="{0048F5DA-C570-427F-A851-33DCAE41F6BF}">
      <dsp:nvSpPr>
        <dsp:cNvPr id="0" name=""/>
        <dsp:cNvSpPr/>
      </dsp:nvSpPr>
      <dsp:spPr>
        <a:xfrm>
          <a:off x="0" y="2416697"/>
          <a:ext cx="5105400" cy="1267875"/>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96236" tIns="479044" rIns="396236" bIns="163576" numCol="1" spcCol="1270" anchor="t" anchorCtr="0">
          <a:noAutofit/>
        </a:bodyPr>
        <a:lstStyle/>
        <a:p>
          <a:pPr marL="228600" lvl="1" indent="-228600" algn="just" defTabSz="1022350">
            <a:lnSpc>
              <a:spcPct val="90000"/>
            </a:lnSpc>
            <a:spcBef>
              <a:spcPct val="0"/>
            </a:spcBef>
            <a:spcAft>
              <a:spcPct val="15000"/>
            </a:spcAft>
            <a:buChar char="••"/>
          </a:pPr>
          <a:r>
            <a:rPr lang="en-US" sz="2300" b="1" kern="1200" dirty="0">
              <a:latin typeface="Times New Roman" pitchFamily="18" charset="0"/>
              <a:cs typeface="Times New Roman" pitchFamily="18" charset="0"/>
            </a:rPr>
            <a:t>Represents the People side of the Product/Software Development</a:t>
          </a:r>
          <a:endParaRPr lang="en-IN" sz="2300" b="1" kern="1200" dirty="0">
            <a:latin typeface="Times New Roman" pitchFamily="18" charset="0"/>
            <a:cs typeface="Times New Roman" pitchFamily="18" charset="0"/>
          </a:endParaRPr>
        </a:p>
      </dsp:txBody>
      <dsp:txXfrm>
        <a:off x="0" y="2416697"/>
        <a:ext cx="5105400" cy="1267875"/>
      </dsp:txXfrm>
    </dsp:sp>
    <dsp:sp modelId="{3BB64AAD-1889-481E-A950-0C7B85DCFB02}">
      <dsp:nvSpPr>
        <dsp:cNvPr id="0" name=""/>
        <dsp:cNvSpPr/>
      </dsp:nvSpPr>
      <dsp:spPr>
        <a:xfrm>
          <a:off x="255270" y="2077217"/>
          <a:ext cx="3573780" cy="67896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5080" tIns="0" rIns="135080" bIns="0" numCol="1" spcCol="1270" anchor="ctr" anchorCtr="0">
          <a:noAutofit/>
        </a:bodyPr>
        <a:lstStyle/>
        <a:p>
          <a:pPr lvl="0" algn="l" defTabSz="1022350">
            <a:lnSpc>
              <a:spcPct val="90000"/>
            </a:lnSpc>
            <a:spcBef>
              <a:spcPct val="0"/>
            </a:spcBef>
            <a:spcAft>
              <a:spcPct val="35000"/>
            </a:spcAft>
          </a:pPr>
          <a:r>
            <a:rPr lang="en-US" sz="2300" b="1" kern="1200" smtClean="0">
              <a:latin typeface="Times New Roman" pitchFamily="18" charset="0"/>
              <a:cs typeface="Times New Roman" pitchFamily="18" charset="0"/>
            </a:rPr>
            <a:t>Scrum Master</a:t>
          </a:r>
          <a:endParaRPr lang="en-IN" sz="2300" b="1" kern="1200" dirty="0">
            <a:latin typeface="Times New Roman" pitchFamily="18" charset="0"/>
            <a:cs typeface="Times New Roman" pitchFamily="18" charset="0"/>
          </a:endParaRPr>
        </a:p>
      </dsp:txBody>
      <dsp:txXfrm>
        <a:off x="255270" y="2077217"/>
        <a:ext cx="3573780" cy="678960"/>
      </dsp:txXfrm>
    </dsp:sp>
    <dsp:sp modelId="{55F36C1D-89C6-471B-9678-405A9E710E02}">
      <dsp:nvSpPr>
        <dsp:cNvPr id="0" name=""/>
        <dsp:cNvSpPr/>
      </dsp:nvSpPr>
      <dsp:spPr>
        <a:xfrm>
          <a:off x="0" y="4148252"/>
          <a:ext cx="5105400" cy="1557674"/>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96236" tIns="479044" rIns="396236" bIns="163576" numCol="1" spcCol="1270" anchor="t" anchorCtr="0">
          <a:noAutofit/>
        </a:bodyPr>
        <a:lstStyle/>
        <a:p>
          <a:pPr marL="228600" lvl="1" indent="-228600" algn="l" defTabSz="1022350">
            <a:lnSpc>
              <a:spcPct val="90000"/>
            </a:lnSpc>
            <a:spcBef>
              <a:spcPct val="0"/>
            </a:spcBef>
            <a:spcAft>
              <a:spcPct val="15000"/>
            </a:spcAft>
            <a:buChar char="••"/>
          </a:pPr>
          <a:r>
            <a:rPr lang="en-US" sz="2300" b="1" kern="1200" dirty="0">
              <a:latin typeface="Times New Roman" pitchFamily="18" charset="0"/>
              <a:cs typeface="Times New Roman" pitchFamily="18" charset="0"/>
            </a:rPr>
            <a:t>Represents the Technology side of the Product/Software Development</a:t>
          </a:r>
          <a:endParaRPr lang="en-IN" sz="2300" b="1" kern="1200" dirty="0">
            <a:latin typeface="Times New Roman" pitchFamily="18" charset="0"/>
            <a:cs typeface="Times New Roman" pitchFamily="18" charset="0"/>
          </a:endParaRPr>
        </a:p>
      </dsp:txBody>
      <dsp:txXfrm>
        <a:off x="0" y="4148252"/>
        <a:ext cx="5105400" cy="1557674"/>
      </dsp:txXfrm>
    </dsp:sp>
    <dsp:sp modelId="{B1F4979D-C26F-4425-BD55-46FB0C897E0D}">
      <dsp:nvSpPr>
        <dsp:cNvPr id="0" name=""/>
        <dsp:cNvSpPr/>
      </dsp:nvSpPr>
      <dsp:spPr>
        <a:xfrm>
          <a:off x="255270" y="3808772"/>
          <a:ext cx="3573780" cy="67896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5080" tIns="0" rIns="135080" bIns="0" numCol="1" spcCol="1270" anchor="ctr" anchorCtr="0">
          <a:noAutofit/>
        </a:bodyPr>
        <a:lstStyle/>
        <a:p>
          <a:pPr lvl="0" algn="just" defTabSz="1022350">
            <a:lnSpc>
              <a:spcPct val="90000"/>
            </a:lnSpc>
            <a:spcBef>
              <a:spcPct val="0"/>
            </a:spcBef>
            <a:spcAft>
              <a:spcPct val="35000"/>
            </a:spcAft>
          </a:pPr>
          <a:r>
            <a:rPr lang="en-US" sz="2300" b="1" kern="1200" smtClean="0">
              <a:latin typeface="Times New Roman" pitchFamily="18" charset="0"/>
              <a:cs typeface="Times New Roman" pitchFamily="18" charset="0"/>
            </a:rPr>
            <a:t>Development Team</a:t>
          </a:r>
          <a:endParaRPr lang="en-IN" sz="2300" b="1" kern="1200" dirty="0">
            <a:latin typeface="Times New Roman" pitchFamily="18" charset="0"/>
            <a:cs typeface="Times New Roman" pitchFamily="18" charset="0"/>
          </a:endParaRPr>
        </a:p>
      </dsp:txBody>
      <dsp:txXfrm>
        <a:off x="255270" y="3808772"/>
        <a:ext cx="3573780" cy="67896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DDD4A3C-8765-4FC0-8D9E-F766ADF3158C}">
      <dsp:nvSpPr>
        <dsp:cNvPr id="0" name=""/>
        <dsp:cNvSpPr/>
      </dsp:nvSpPr>
      <dsp:spPr>
        <a:xfrm>
          <a:off x="0" y="54981"/>
          <a:ext cx="6194860" cy="7488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Times New Roman" pitchFamily="18" charset="0"/>
              <a:cs typeface="Times New Roman" pitchFamily="18" charset="0"/>
            </a:rPr>
            <a:t>Represents the business side of the Product/Software Development</a:t>
          </a:r>
          <a:endParaRPr lang="en-IN" sz="1800" b="1" kern="1200" dirty="0">
            <a:latin typeface="Times New Roman" pitchFamily="18" charset="0"/>
            <a:cs typeface="Times New Roman" pitchFamily="18" charset="0"/>
          </a:endParaRPr>
        </a:p>
      </dsp:txBody>
      <dsp:txXfrm>
        <a:off x="0" y="54981"/>
        <a:ext cx="6194860" cy="748800"/>
      </dsp:txXfrm>
    </dsp:sp>
    <dsp:sp modelId="{CF74DFE2-10AB-44E3-8B0D-665092A49FD8}">
      <dsp:nvSpPr>
        <dsp:cNvPr id="0" name=""/>
        <dsp:cNvSpPr/>
      </dsp:nvSpPr>
      <dsp:spPr>
        <a:xfrm>
          <a:off x="0" y="918981"/>
          <a:ext cx="6194860" cy="7488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Times New Roman" pitchFamily="18" charset="0"/>
              <a:cs typeface="Times New Roman" pitchFamily="18" charset="0"/>
            </a:rPr>
            <a:t>The Product Owner is responsible for maximizing the value of the product and the work of the Development Team</a:t>
          </a:r>
          <a:endParaRPr lang="en-IN" sz="1800" b="1" kern="1200" dirty="0">
            <a:latin typeface="Times New Roman" pitchFamily="18" charset="0"/>
            <a:cs typeface="Times New Roman" pitchFamily="18" charset="0"/>
          </a:endParaRPr>
        </a:p>
      </dsp:txBody>
      <dsp:txXfrm>
        <a:off x="0" y="918981"/>
        <a:ext cx="6194860" cy="748800"/>
      </dsp:txXfrm>
    </dsp:sp>
    <dsp:sp modelId="{6FDAA946-2210-4164-97A5-B65712D22BEE}">
      <dsp:nvSpPr>
        <dsp:cNvPr id="0" name=""/>
        <dsp:cNvSpPr/>
      </dsp:nvSpPr>
      <dsp:spPr>
        <a:xfrm>
          <a:off x="0" y="1782981"/>
          <a:ext cx="6194860" cy="7488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Times New Roman" pitchFamily="18" charset="0"/>
              <a:cs typeface="Times New Roman" pitchFamily="18" charset="0"/>
            </a:rPr>
            <a:t>The Product Owner is the sole person responsible for managing the Product Backlog</a:t>
          </a:r>
          <a:endParaRPr lang="en-IN" sz="1800" b="1" kern="1200" dirty="0">
            <a:latin typeface="Times New Roman" pitchFamily="18" charset="0"/>
            <a:cs typeface="Times New Roman" pitchFamily="18" charset="0"/>
          </a:endParaRPr>
        </a:p>
      </dsp:txBody>
      <dsp:txXfrm>
        <a:off x="0" y="1782981"/>
        <a:ext cx="6194860" cy="748800"/>
      </dsp:txXfrm>
    </dsp:sp>
    <dsp:sp modelId="{9A91393E-B343-4F9B-8EEE-8436FEB7AFB8}">
      <dsp:nvSpPr>
        <dsp:cNvPr id="0" name=""/>
        <dsp:cNvSpPr/>
      </dsp:nvSpPr>
      <dsp:spPr>
        <a:xfrm>
          <a:off x="0" y="2646981"/>
          <a:ext cx="6194860" cy="7488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Times New Roman" pitchFamily="18" charset="0"/>
              <a:cs typeface="Times New Roman" pitchFamily="18" charset="0"/>
            </a:rPr>
            <a:t>Creating Product Vision</a:t>
          </a:r>
          <a:endParaRPr lang="en-IN" sz="1800" b="1" kern="1200" dirty="0">
            <a:latin typeface="Times New Roman" pitchFamily="18" charset="0"/>
            <a:cs typeface="Times New Roman" pitchFamily="18" charset="0"/>
          </a:endParaRPr>
        </a:p>
      </dsp:txBody>
      <dsp:txXfrm>
        <a:off x="0" y="2646981"/>
        <a:ext cx="6194860" cy="748800"/>
      </dsp:txXfrm>
    </dsp:sp>
    <dsp:sp modelId="{70838433-C114-4275-AB93-F97FC6423A5B}">
      <dsp:nvSpPr>
        <dsp:cNvPr id="0" name=""/>
        <dsp:cNvSpPr/>
      </dsp:nvSpPr>
      <dsp:spPr>
        <a:xfrm>
          <a:off x="0" y="3510982"/>
          <a:ext cx="6194860" cy="7488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Times New Roman" pitchFamily="18" charset="0"/>
              <a:cs typeface="Times New Roman" pitchFamily="18" charset="0"/>
            </a:rPr>
            <a:t>Stakeholder Management</a:t>
          </a:r>
          <a:endParaRPr lang="en-IN" sz="1800" b="1" kern="1200" dirty="0">
            <a:latin typeface="Times New Roman" pitchFamily="18" charset="0"/>
            <a:cs typeface="Times New Roman" pitchFamily="18" charset="0"/>
          </a:endParaRPr>
        </a:p>
      </dsp:txBody>
      <dsp:txXfrm>
        <a:off x="0" y="3510982"/>
        <a:ext cx="6194860" cy="748800"/>
      </dsp:txXfrm>
    </dsp:sp>
    <dsp:sp modelId="{3827F67F-211B-4F51-BFB3-E5A540B95D32}">
      <dsp:nvSpPr>
        <dsp:cNvPr id="0" name=""/>
        <dsp:cNvSpPr/>
      </dsp:nvSpPr>
      <dsp:spPr>
        <a:xfrm>
          <a:off x="0" y="4374982"/>
          <a:ext cx="6194860" cy="7488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Times New Roman" pitchFamily="18" charset="0"/>
              <a:cs typeface="Times New Roman" pitchFamily="18" charset="0"/>
            </a:rPr>
            <a:t>Scope Management</a:t>
          </a:r>
          <a:endParaRPr lang="en-IN" sz="1800" b="1" kern="1200" dirty="0">
            <a:latin typeface="Times New Roman" pitchFamily="18" charset="0"/>
            <a:cs typeface="Times New Roman" pitchFamily="18" charset="0"/>
          </a:endParaRPr>
        </a:p>
      </dsp:txBody>
      <dsp:txXfrm>
        <a:off x="0" y="4374982"/>
        <a:ext cx="6194860" cy="748800"/>
      </dsp:txXfrm>
    </dsp:sp>
    <dsp:sp modelId="{BCFE11EF-8711-41E4-8471-D0FF76D7EE2B}">
      <dsp:nvSpPr>
        <dsp:cNvPr id="0" name=""/>
        <dsp:cNvSpPr/>
      </dsp:nvSpPr>
      <dsp:spPr>
        <a:xfrm>
          <a:off x="0" y="5238982"/>
          <a:ext cx="6194860" cy="7488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Times New Roman" pitchFamily="18" charset="0"/>
              <a:cs typeface="Times New Roman" pitchFamily="18" charset="0"/>
            </a:rPr>
            <a:t>Release Management</a:t>
          </a:r>
          <a:endParaRPr lang="en-IN" sz="1800" b="1" kern="1200" dirty="0">
            <a:latin typeface="Times New Roman" pitchFamily="18" charset="0"/>
            <a:cs typeface="Times New Roman" pitchFamily="18" charset="0"/>
          </a:endParaRPr>
        </a:p>
      </dsp:txBody>
      <dsp:txXfrm>
        <a:off x="0" y="5238982"/>
        <a:ext cx="6194860" cy="74880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C983942-C5FA-4B30-A29F-62CCAEDE2F06}">
      <dsp:nvSpPr>
        <dsp:cNvPr id="0" name=""/>
        <dsp:cNvSpPr/>
      </dsp:nvSpPr>
      <dsp:spPr>
        <a:xfrm>
          <a:off x="0" y="43499"/>
          <a:ext cx="6858000" cy="7488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kern="1200" dirty="0" smtClean="0">
              <a:solidFill>
                <a:srgbClr val="FF0000"/>
              </a:solidFill>
              <a:latin typeface="Times New Roman" pitchFamily="18" charset="0"/>
              <a:cs typeface="Times New Roman" pitchFamily="18" charset="0"/>
            </a:rPr>
            <a:t>Vision: </a:t>
          </a:r>
          <a:r>
            <a:rPr lang="en-US" sz="1800" b="1" kern="1200" dirty="0" smtClean="0">
              <a:latin typeface="Times New Roman" pitchFamily="18" charset="0"/>
              <a:cs typeface="Times New Roman" pitchFamily="18" charset="0"/>
            </a:rPr>
            <a:t>Understand the product vision and lead/coach the team to work towards it</a:t>
          </a:r>
          <a:endParaRPr lang="en-IN" sz="1800" b="1" kern="1200" dirty="0">
            <a:latin typeface="Times New Roman" pitchFamily="18" charset="0"/>
            <a:cs typeface="Times New Roman" pitchFamily="18" charset="0"/>
          </a:endParaRPr>
        </a:p>
      </dsp:txBody>
      <dsp:txXfrm>
        <a:off x="0" y="43499"/>
        <a:ext cx="6858000" cy="748800"/>
      </dsp:txXfrm>
    </dsp:sp>
    <dsp:sp modelId="{F2D6105C-4897-42DC-8F66-3711063CD02B}">
      <dsp:nvSpPr>
        <dsp:cNvPr id="0" name=""/>
        <dsp:cNvSpPr/>
      </dsp:nvSpPr>
      <dsp:spPr>
        <a:xfrm>
          <a:off x="0" y="907499"/>
          <a:ext cx="6858000" cy="7488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kern="1200" dirty="0" smtClean="0">
              <a:solidFill>
                <a:srgbClr val="FF0000"/>
              </a:solidFill>
              <a:latin typeface="Times New Roman" pitchFamily="18" charset="0"/>
              <a:cs typeface="Times New Roman" pitchFamily="18" charset="0"/>
            </a:rPr>
            <a:t>Product Backlog Refinement: </a:t>
          </a:r>
          <a:r>
            <a:rPr lang="en-US" sz="1800" b="1" kern="1200" dirty="0" smtClean="0">
              <a:latin typeface="Times New Roman" pitchFamily="18" charset="0"/>
              <a:cs typeface="Times New Roman" pitchFamily="18" charset="0"/>
            </a:rPr>
            <a:t>Help PO in defining and maintaining the product backlog</a:t>
          </a:r>
          <a:endParaRPr lang="en-IN" sz="1800" b="1" kern="1200" dirty="0">
            <a:latin typeface="Times New Roman" pitchFamily="18" charset="0"/>
            <a:cs typeface="Times New Roman" pitchFamily="18" charset="0"/>
          </a:endParaRPr>
        </a:p>
      </dsp:txBody>
      <dsp:txXfrm>
        <a:off x="0" y="907499"/>
        <a:ext cx="6858000" cy="748800"/>
      </dsp:txXfrm>
    </dsp:sp>
    <dsp:sp modelId="{0F2DAD23-840E-4DF0-8CE0-F3AA267E7F46}">
      <dsp:nvSpPr>
        <dsp:cNvPr id="0" name=""/>
        <dsp:cNvSpPr/>
      </dsp:nvSpPr>
      <dsp:spPr>
        <a:xfrm>
          <a:off x="0" y="1771500"/>
          <a:ext cx="6858000" cy="7488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kern="1200" dirty="0" smtClean="0">
              <a:solidFill>
                <a:srgbClr val="FF0000"/>
              </a:solidFill>
              <a:latin typeface="Times New Roman" pitchFamily="18" charset="0"/>
              <a:cs typeface="Times New Roman" pitchFamily="18" charset="0"/>
            </a:rPr>
            <a:t>Sprint Planning: </a:t>
          </a:r>
          <a:r>
            <a:rPr lang="en-US" sz="1800" b="1" kern="1200" dirty="0" smtClean="0">
              <a:latin typeface="Times New Roman" pitchFamily="18" charset="0"/>
              <a:cs typeface="Times New Roman" pitchFamily="18" charset="0"/>
            </a:rPr>
            <a:t>Facilitate the Sprint Planning meeting &amp; help team to create the Sprint Backlog</a:t>
          </a:r>
          <a:endParaRPr lang="en-IN" sz="1800" b="1" kern="1200" dirty="0">
            <a:latin typeface="Times New Roman" pitchFamily="18" charset="0"/>
            <a:cs typeface="Times New Roman" pitchFamily="18" charset="0"/>
          </a:endParaRPr>
        </a:p>
      </dsp:txBody>
      <dsp:txXfrm>
        <a:off x="0" y="1771500"/>
        <a:ext cx="6858000" cy="748800"/>
      </dsp:txXfrm>
    </dsp:sp>
    <dsp:sp modelId="{25D2D6E8-3434-4D9B-BF4E-70FBF1F2BF0A}">
      <dsp:nvSpPr>
        <dsp:cNvPr id="0" name=""/>
        <dsp:cNvSpPr/>
      </dsp:nvSpPr>
      <dsp:spPr>
        <a:xfrm>
          <a:off x="0" y="2635500"/>
          <a:ext cx="6858000" cy="7488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kern="1200" dirty="0" smtClean="0">
              <a:solidFill>
                <a:srgbClr val="FF0000"/>
              </a:solidFill>
              <a:latin typeface="Times New Roman" pitchFamily="18" charset="0"/>
              <a:cs typeface="Times New Roman" pitchFamily="18" charset="0"/>
            </a:rPr>
            <a:t>Development: </a:t>
          </a:r>
          <a:r>
            <a:rPr lang="en-US" sz="1800" b="1" kern="1200" dirty="0" smtClean="0">
              <a:latin typeface="Times New Roman" pitchFamily="18" charset="0"/>
              <a:cs typeface="Times New Roman" pitchFamily="18" charset="0"/>
            </a:rPr>
            <a:t>Coach team to self-organize and help them to resolve the Impediments</a:t>
          </a:r>
          <a:endParaRPr lang="en-IN" sz="1800" b="1" kern="1200" dirty="0">
            <a:latin typeface="Times New Roman" pitchFamily="18" charset="0"/>
            <a:cs typeface="Times New Roman" pitchFamily="18" charset="0"/>
          </a:endParaRPr>
        </a:p>
      </dsp:txBody>
      <dsp:txXfrm>
        <a:off x="0" y="2635500"/>
        <a:ext cx="6858000" cy="748800"/>
      </dsp:txXfrm>
    </dsp:sp>
    <dsp:sp modelId="{1C05882B-1D32-495A-8ECA-26367C9D0FC7}">
      <dsp:nvSpPr>
        <dsp:cNvPr id="0" name=""/>
        <dsp:cNvSpPr/>
      </dsp:nvSpPr>
      <dsp:spPr>
        <a:xfrm>
          <a:off x="0" y="3499500"/>
          <a:ext cx="6858000" cy="7488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kern="1200" dirty="0" smtClean="0">
              <a:solidFill>
                <a:srgbClr val="FF0000"/>
              </a:solidFill>
              <a:latin typeface="Times New Roman" pitchFamily="18" charset="0"/>
              <a:cs typeface="Times New Roman" pitchFamily="18" charset="0"/>
            </a:rPr>
            <a:t>DSM: </a:t>
          </a:r>
          <a:r>
            <a:rPr lang="en-US" sz="1800" b="1" kern="1200" dirty="0" smtClean="0">
              <a:latin typeface="Times New Roman" pitchFamily="18" charset="0"/>
              <a:cs typeface="Times New Roman" pitchFamily="18" charset="0"/>
            </a:rPr>
            <a:t>Facilitate and help the team to inspect the progress towards the sprint goal</a:t>
          </a:r>
          <a:endParaRPr lang="en-IN" sz="1800" b="1" kern="1200" dirty="0">
            <a:latin typeface="Times New Roman" pitchFamily="18" charset="0"/>
            <a:cs typeface="Times New Roman" pitchFamily="18" charset="0"/>
          </a:endParaRPr>
        </a:p>
      </dsp:txBody>
      <dsp:txXfrm>
        <a:off x="0" y="3499500"/>
        <a:ext cx="6858000" cy="748800"/>
      </dsp:txXfrm>
    </dsp:sp>
    <dsp:sp modelId="{D3B8405E-09E4-4B03-B418-85E0F28D73F0}">
      <dsp:nvSpPr>
        <dsp:cNvPr id="0" name=""/>
        <dsp:cNvSpPr/>
      </dsp:nvSpPr>
      <dsp:spPr>
        <a:xfrm>
          <a:off x="0" y="4363500"/>
          <a:ext cx="6858000" cy="7488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kern="1200" dirty="0" smtClean="0">
              <a:solidFill>
                <a:srgbClr val="FF0000"/>
              </a:solidFill>
              <a:latin typeface="Times New Roman" pitchFamily="18" charset="0"/>
              <a:cs typeface="Times New Roman" pitchFamily="18" charset="0"/>
            </a:rPr>
            <a:t>Sprint Review: </a:t>
          </a:r>
          <a:r>
            <a:rPr lang="en-US" sz="1800" b="1" kern="1200" dirty="0" smtClean="0">
              <a:latin typeface="Times New Roman" pitchFamily="18" charset="0"/>
              <a:cs typeface="Times New Roman" pitchFamily="18" charset="0"/>
            </a:rPr>
            <a:t>Facilitate and ensure that the focus is on integrated product increments</a:t>
          </a:r>
          <a:endParaRPr lang="en-IN" sz="1800" b="1" kern="1200" dirty="0">
            <a:latin typeface="Times New Roman" pitchFamily="18" charset="0"/>
            <a:cs typeface="Times New Roman" pitchFamily="18" charset="0"/>
          </a:endParaRPr>
        </a:p>
      </dsp:txBody>
      <dsp:txXfrm>
        <a:off x="0" y="4363500"/>
        <a:ext cx="6858000" cy="748800"/>
      </dsp:txXfrm>
    </dsp:sp>
    <dsp:sp modelId="{2C888DA9-3AF5-4A4E-987C-FFBDB8D5C89C}">
      <dsp:nvSpPr>
        <dsp:cNvPr id="0" name=""/>
        <dsp:cNvSpPr/>
      </dsp:nvSpPr>
      <dsp:spPr>
        <a:xfrm>
          <a:off x="0" y="5227499"/>
          <a:ext cx="6858000" cy="7488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kern="1200" dirty="0" smtClean="0">
              <a:solidFill>
                <a:srgbClr val="FF0000"/>
              </a:solidFill>
              <a:latin typeface="Times New Roman" pitchFamily="18" charset="0"/>
              <a:cs typeface="Times New Roman" pitchFamily="18" charset="0"/>
            </a:rPr>
            <a:t>Sprint Retrospective: </a:t>
          </a:r>
          <a:r>
            <a:rPr lang="en-US" sz="1800" b="1" kern="1200" dirty="0" smtClean="0">
              <a:latin typeface="Times New Roman" pitchFamily="18" charset="0"/>
              <a:cs typeface="Times New Roman" pitchFamily="18" charset="0"/>
            </a:rPr>
            <a:t>Facilitate and help team to inspect and adapt the process</a:t>
          </a:r>
          <a:endParaRPr lang="en-IN" sz="1800" b="1" kern="1200" dirty="0">
            <a:latin typeface="Times New Roman" pitchFamily="18" charset="0"/>
            <a:cs typeface="Times New Roman" pitchFamily="18" charset="0"/>
          </a:endParaRPr>
        </a:p>
      </dsp:txBody>
      <dsp:txXfrm>
        <a:off x="0" y="5227499"/>
        <a:ext cx="6858000" cy="7488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D09C35-1BD9-4B85-959F-BFC626781D62}">
      <dsp:nvSpPr>
        <dsp:cNvPr id="0" name=""/>
        <dsp:cNvSpPr/>
      </dsp:nvSpPr>
      <dsp:spPr>
        <a:xfrm>
          <a:off x="0" y="18435"/>
          <a:ext cx="6248400" cy="75289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latin typeface="Times New Roman" pitchFamily="18" charset="0"/>
              <a:cs typeface="Times New Roman" pitchFamily="18" charset="0"/>
            </a:rPr>
            <a:t>The Development Team is responsible for delivering a potentially shippable increment of working software</a:t>
          </a:r>
          <a:endParaRPr lang="en-IN" sz="2000" b="1" kern="1200" dirty="0">
            <a:latin typeface="Times New Roman" pitchFamily="18" charset="0"/>
            <a:cs typeface="Times New Roman" pitchFamily="18" charset="0"/>
          </a:endParaRPr>
        </a:p>
      </dsp:txBody>
      <dsp:txXfrm>
        <a:off x="0" y="18435"/>
        <a:ext cx="6248400" cy="752895"/>
      </dsp:txXfrm>
    </dsp:sp>
    <dsp:sp modelId="{5BFC50B7-8928-43C7-8DB0-5B6D429CFA78}">
      <dsp:nvSpPr>
        <dsp:cNvPr id="0" name=""/>
        <dsp:cNvSpPr/>
      </dsp:nvSpPr>
      <dsp:spPr>
        <a:xfrm>
          <a:off x="0" y="883651"/>
          <a:ext cx="6248400" cy="75289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latin typeface="Times New Roman" pitchFamily="18" charset="0"/>
              <a:cs typeface="Times New Roman" pitchFamily="18" charset="0"/>
            </a:rPr>
            <a:t>Develop high quality solution to fulfil the product/software vision</a:t>
          </a:r>
          <a:endParaRPr lang="en-IN" sz="2000" b="1" kern="1200" dirty="0">
            <a:latin typeface="Times New Roman" pitchFamily="18" charset="0"/>
            <a:cs typeface="Times New Roman" pitchFamily="18" charset="0"/>
          </a:endParaRPr>
        </a:p>
      </dsp:txBody>
      <dsp:txXfrm>
        <a:off x="0" y="883651"/>
        <a:ext cx="6248400" cy="752895"/>
      </dsp:txXfrm>
    </dsp:sp>
    <dsp:sp modelId="{F1BF436C-C15D-4DB7-885F-B88ECF087145}">
      <dsp:nvSpPr>
        <dsp:cNvPr id="0" name=""/>
        <dsp:cNvSpPr/>
      </dsp:nvSpPr>
      <dsp:spPr>
        <a:xfrm>
          <a:off x="0" y="1748866"/>
          <a:ext cx="6248400" cy="75289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latin typeface="Times New Roman" pitchFamily="18" charset="0"/>
              <a:cs typeface="Times New Roman" pitchFamily="18" charset="0"/>
            </a:rPr>
            <a:t>The Development Team is Self-organized</a:t>
          </a:r>
          <a:endParaRPr lang="en-IN" sz="2000" b="1" kern="1200" dirty="0">
            <a:latin typeface="Times New Roman" pitchFamily="18" charset="0"/>
            <a:cs typeface="Times New Roman" pitchFamily="18" charset="0"/>
          </a:endParaRPr>
        </a:p>
      </dsp:txBody>
      <dsp:txXfrm>
        <a:off x="0" y="1748866"/>
        <a:ext cx="6248400" cy="752895"/>
      </dsp:txXfrm>
    </dsp:sp>
    <dsp:sp modelId="{9BAE3939-8423-4669-9414-6F14E0BAF17F}">
      <dsp:nvSpPr>
        <dsp:cNvPr id="0" name=""/>
        <dsp:cNvSpPr/>
      </dsp:nvSpPr>
      <dsp:spPr>
        <a:xfrm>
          <a:off x="0" y="2614081"/>
          <a:ext cx="6248400" cy="75289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latin typeface="Times New Roman" pitchFamily="18" charset="0"/>
              <a:cs typeface="Times New Roman" pitchFamily="18" charset="0"/>
            </a:rPr>
            <a:t>The Development Team is Cross functional</a:t>
          </a:r>
          <a:endParaRPr lang="en-IN" sz="2000" b="1" kern="1200" dirty="0">
            <a:latin typeface="Times New Roman" pitchFamily="18" charset="0"/>
            <a:cs typeface="Times New Roman" pitchFamily="18" charset="0"/>
          </a:endParaRPr>
        </a:p>
      </dsp:txBody>
      <dsp:txXfrm>
        <a:off x="0" y="2614081"/>
        <a:ext cx="6248400" cy="752895"/>
      </dsp:txXfrm>
    </dsp:sp>
    <dsp:sp modelId="{194FC2AC-15A7-46B0-84F8-F407F33F4589}">
      <dsp:nvSpPr>
        <dsp:cNvPr id="0" name=""/>
        <dsp:cNvSpPr/>
      </dsp:nvSpPr>
      <dsp:spPr>
        <a:xfrm>
          <a:off x="0" y="3479296"/>
          <a:ext cx="6248400" cy="75289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latin typeface="Times New Roman" pitchFamily="18" charset="0"/>
              <a:cs typeface="Times New Roman" pitchFamily="18" charset="0"/>
            </a:rPr>
            <a:t>The Development Team is Empowered &amp; autonomous</a:t>
          </a:r>
          <a:endParaRPr lang="en-IN" sz="2000" b="1" kern="1200" dirty="0">
            <a:latin typeface="Times New Roman" pitchFamily="18" charset="0"/>
            <a:cs typeface="Times New Roman" pitchFamily="18" charset="0"/>
          </a:endParaRPr>
        </a:p>
      </dsp:txBody>
      <dsp:txXfrm>
        <a:off x="0" y="3479296"/>
        <a:ext cx="6248400" cy="752895"/>
      </dsp:txXfrm>
    </dsp:sp>
    <dsp:sp modelId="{AA11B502-127B-4434-9C21-B3B2D196C1BC}">
      <dsp:nvSpPr>
        <dsp:cNvPr id="0" name=""/>
        <dsp:cNvSpPr/>
      </dsp:nvSpPr>
      <dsp:spPr>
        <a:xfrm>
          <a:off x="0" y="4344511"/>
          <a:ext cx="6248400" cy="75289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latin typeface="Times New Roman" pitchFamily="18" charset="0"/>
              <a:cs typeface="Times New Roman" pitchFamily="18" charset="0"/>
            </a:rPr>
            <a:t>Collectively responsible for delivery</a:t>
          </a:r>
          <a:endParaRPr lang="en-IN" sz="2000" b="1" kern="1200" dirty="0">
            <a:latin typeface="Times New Roman" pitchFamily="18" charset="0"/>
            <a:cs typeface="Times New Roman" pitchFamily="18" charset="0"/>
          </a:endParaRPr>
        </a:p>
      </dsp:txBody>
      <dsp:txXfrm>
        <a:off x="0" y="4344511"/>
        <a:ext cx="6248400" cy="752895"/>
      </dsp:txXfrm>
    </dsp:sp>
    <dsp:sp modelId="{7696B374-5A61-4F95-BA43-121871A8886C}">
      <dsp:nvSpPr>
        <dsp:cNvPr id="0" name=""/>
        <dsp:cNvSpPr/>
      </dsp:nvSpPr>
      <dsp:spPr>
        <a:xfrm>
          <a:off x="0" y="5209726"/>
          <a:ext cx="6248400" cy="75289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latin typeface="Times New Roman" pitchFamily="18" charset="0"/>
              <a:cs typeface="Times New Roman" pitchFamily="18" charset="0"/>
            </a:rPr>
            <a:t>Size will be between 6 to 7 (</a:t>
          </a:r>
          <a:r>
            <a:rPr lang="en-US" sz="2000" b="0" kern="1200" dirty="0">
              <a:latin typeface="Times New Roman" pitchFamily="18" charset="0"/>
              <a:cs typeface="Times New Roman" pitchFamily="18" charset="0"/>
            </a:rPr>
            <a:t>recommended</a:t>
          </a:r>
          <a:r>
            <a:rPr lang="en-US" sz="2000" b="1" kern="1200" dirty="0">
              <a:latin typeface="Times New Roman" pitchFamily="18" charset="0"/>
              <a:cs typeface="Times New Roman" pitchFamily="18" charset="0"/>
            </a:rPr>
            <a:t>)</a:t>
          </a:r>
          <a:endParaRPr lang="en-IN" sz="2000" b="1" kern="1200" dirty="0">
            <a:latin typeface="Times New Roman" pitchFamily="18" charset="0"/>
            <a:cs typeface="Times New Roman" pitchFamily="18" charset="0"/>
          </a:endParaRPr>
        </a:p>
      </dsp:txBody>
      <dsp:txXfrm>
        <a:off x="0" y="5209726"/>
        <a:ext cx="6248400" cy="752895"/>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A74E96-2903-4E76-A692-19E36797337E}">
      <dsp:nvSpPr>
        <dsp:cNvPr id="0" name=""/>
        <dsp:cNvSpPr/>
      </dsp:nvSpPr>
      <dsp:spPr>
        <a:xfrm>
          <a:off x="0" y="214432"/>
          <a:ext cx="6477000" cy="1140230"/>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t>Its fixed span of time called as Sprint in Scrum which has:</a:t>
          </a:r>
        </a:p>
        <a:p>
          <a:pPr lvl="0" algn="l" defTabSz="1066800">
            <a:lnSpc>
              <a:spcPct val="90000"/>
            </a:lnSpc>
            <a:spcBef>
              <a:spcPct val="0"/>
            </a:spcBef>
            <a:spcAft>
              <a:spcPct val="35000"/>
            </a:spcAft>
          </a:pPr>
          <a:r>
            <a:rPr lang="en-US" sz="1600" b="1" kern="1200" dirty="0"/>
            <a:t>Fixed Goal, Fixed Team, Fixed Length, Product Increment at the end</a:t>
          </a:r>
          <a:endParaRPr lang="en-IN" sz="2400" b="1" kern="1200" dirty="0"/>
        </a:p>
      </dsp:txBody>
      <dsp:txXfrm>
        <a:off x="0" y="214432"/>
        <a:ext cx="6477000" cy="1140230"/>
      </dsp:txXfrm>
    </dsp:sp>
    <dsp:sp modelId="{C8793634-83AD-47B1-A340-BCBAEC049ECD}">
      <dsp:nvSpPr>
        <dsp:cNvPr id="0" name=""/>
        <dsp:cNvSpPr/>
      </dsp:nvSpPr>
      <dsp:spPr>
        <a:xfrm>
          <a:off x="0" y="1364422"/>
          <a:ext cx="6477000" cy="1254747"/>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t>Maximum length of the </a:t>
          </a:r>
          <a:r>
            <a:rPr lang="en-US" sz="2400" b="1" kern="1200" dirty="0" smtClean="0"/>
            <a:t>Sprint</a:t>
          </a:r>
        </a:p>
        <a:p>
          <a:pPr lvl="0" algn="l" defTabSz="1066800">
            <a:lnSpc>
              <a:spcPct val="90000"/>
            </a:lnSpc>
            <a:spcBef>
              <a:spcPct val="0"/>
            </a:spcBef>
            <a:spcAft>
              <a:spcPct val="35000"/>
            </a:spcAft>
          </a:pPr>
          <a:r>
            <a:rPr lang="en-US" sz="2400" b="1" kern="1200" dirty="0" smtClean="0"/>
            <a:t>-</a:t>
          </a:r>
          <a:r>
            <a:rPr lang="en-US" sz="1800" b="1" kern="1200" dirty="0" smtClean="0"/>
            <a:t>Recommended by Scrum framework is 4 weeks</a:t>
          </a:r>
          <a:endParaRPr lang="en-IN" sz="2400" b="1" kern="1200" dirty="0"/>
        </a:p>
      </dsp:txBody>
      <dsp:txXfrm>
        <a:off x="0" y="1364422"/>
        <a:ext cx="6477000" cy="1254747"/>
      </dsp:txXfrm>
    </dsp:sp>
    <dsp:sp modelId="{53B16D11-19EC-4106-A4F5-8C92FFBF3B20}">
      <dsp:nvSpPr>
        <dsp:cNvPr id="0" name=""/>
        <dsp:cNvSpPr/>
      </dsp:nvSpPr>
      <dsp:spPr>
        <a:xfrm>
          <a:off x="0" y="2628928"/>
          <a:ext cx="6477000" cy="2815521"/>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t>Why </a:t>
          </a:r>
          <a:r>
            <a:rPr lang="en-US" sz="2400" b="1" kern="1200" dirty="0" err="1"/>
            <a:t>Timeboxing</a:t>
          </a:r>
          <a:r>
            <a:rPr lang="en-US" sz="2400" b="1" kern="1200" dirty="0" smtClean="0"/>
            <a:t>?</a:t>
          </a:r>
        </a:p>
        <a:p>
          <a:pPr lvl="0" algn="l" defTabSz="1066800">
            <a:lnSpc>
              <a:spcPct val="90000"/>
            </a:lnSpc>
            <a:spcBef>
              <a:spcPct val="0"/>
            </a:spcBef>
            <a:spcAft>
              <a:spcPct val="35000"/>
            </a:spcAft>
          </a:pPr>
          <a:r>
            <a:rPr lang="en-US" sz="1800" b="1" kern="1200" dirty="0" smtClean="0"/>
            <a:t>- Helps stay focused on the Goal</a:t>
          </a:r>
          <a:endParaRPr lang="en-IN" sz="1800" b="1" kern="1200" dirty="0" smtClean="0"/>
        </a:p>
        <a:p>
          <a:pPr lvl="0" algn="l" defTabSz="1066800">
            <a:lnSpc>
              <a:spcPct val="90000"/>
            </a:lnSpc>
            <a:spcBef>
              <a:spcPct val="0"/>
            </a:spcBef>
            <a:spcAft>
              <a:spcPct val="35000"/>
            </a:spcAft>
          </a:pPr>
          <a:r>
            <a:rPr lang="en-US" sz="1800" b="1" kern="1200" dirty="0" smtClean="0"/>
            <a:t>- If we don't decide the time box of any ceremony or events, then some people will keep on discussing and others will lose interest</a:t>
          </a:r>
          <a:endParaRPr lang="en-IN" sz="1800" b="1" kern="1200" dirty="0" smtClean="0"/>
        </a:p>
        <a:p>
          <a:pPr lvl="0" algn="l" defTabSz="1066800">
            <a:lnSpc>
              <a:spcPct val="90000"/>
            </a:lnSpc>
            <a:spcBef>
              <a:spcPct val="0"/>
            </a:spcBef>
            <a:spcAft>
              <a:spcPct val="35000"/>
            </a:spcAft>
          </a:pPr>
          <a:r>
            <a:rPr lang="en-US" sz="1800" b="1" kern="1200" dirty="0" smtClean="0"/>
            <a:t>- Moreover, the team will get less time to work on sprint tasks. So having the </a:t>
          </a:r>
          <a:r>
            <a:rPr lang="en-US" sz="1800" b="1" kern="1200" dirty="0" err="1" smtClean="0"/>
            <a:t>timeboxes</a:t>
          </a:r>
          <a:r>
            <a:rPr lang="en-US" sz="1800" b="1" kern="1200" dirty="0" smtClean="0"/>
            <a:t> is very important to keep people motivated</a:t>
          </a:r>
          <a:endParaRPr lang="en-IN" sz="1800" b="1" kern="1200" dirty="0"/>
        </a:p>
      </dsp:txBody>
      <dsp:txXfrm>
        <a:off x="0" y="2628928"/>
        <a:ext cx="6477000" cy="2815521"/>
      </dsp:txXfrm>
    </dsp:sp>
    <dsp:sp modelId="{81031F84-43A3-4851-9ECF-B5B59F675D40}">
      <dsp:nvSpPr>
        <dsp:cNvPr id="0" name=""/>
        <dsp:cNvSpPr/>
      </dsp:nvSpPr>
      <dsp:spPr>
        <a:xfrm>
          <a:off x="0" y="5444450"/>
          <a:ext cx="6477000" cy="56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645"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IN" sz="1600" b="1" kern="1200" dirty="0"/>
        </a:p>
      </dsp:txBody>
      <dsp:txXfrm>
        <a:off x="0" y="5444450"/>
        <a:ext cx="6477000" cy="56116"/>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3CAA6C-63D0-489F-864C-9C01C5572BF4}">
      <dsp:nvSpPr>
        <dsp:cNvPr id="0" name=""/>
        <dsp:cNvSpPr/>
      </dsp:nvSpPr>
      <dsp:spPr>
        <a:xfrm>
          <a:off x="8092" y="1502566"/>
          <a:ext cx="1253693" cy="1281117"/>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imes New Roman" pitchFamily="18" charset="0"/>
              <a:cs typeface="Times New Roman" pitchFamily="18" charset="0"/>
            </a:rPr>
            <a:t>Product Backlog Refinement</a:t>
          </a:r>
          <a:endParaRPr lang="en-IN" sz="2000" b="1" kern="1200" dirty="0">
            <a:solidFill>
              <a:schemeClr val="tx1"/>
            </a:solidFill>
            <a:latin typeface="Times New Roman" pitchFamily="18" charset="0"/>
            <a:cs typeface="Times New Roman" pitchFamily="18" charset="0"/>
          </a:endParaRPr>
        </a:p>
      </dsp:txBody>
      <dsp:txXfrm>
        <a:off x="8092" y="1502566"/>
        <a:ext cx="1253693" cy="1281117"/>
      </dsp:txXfrm>
    </dsp:sp>
    <dsp:sp modelId="{7A01B2BD-1BE1-4258-8F15-EAE0A4AF0BC3}">
      <dsp:nvSpPr>
        <dsp:cNvPr id="0" name=""/>
        <dsp:cNvSpPr/>
      </dsp:nvSpPr>
      <dsp:spPr>
        <a:xfrm>
          <a:off x="1387154" y="1987667"/>
          <a:ext cx="265782" cy="31091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b="1" kern="1200"/>
        </a:p>
      </dsp:txBody>
      <dsp:txXfrm>
        <a:off x="1387154" y="1987667"/>
        <a:ext cx="265782" cy="310915"/>
      </dsp:txXfrm>
    </dsp:sp>
    <dsp:sp modelId="{190F6164-FFAE-4C7A-97A1-05AF1DA913E2}">
      <dsp:nvSpPr>
        <dsp:cNvPr id="0" name=""/>
        <dsp:cNvSpPr/>
      </dsp:nvSpPr>
      <dsp:spPr>
        <a:xfrm>
          <a:off x="1763262" y="1502566"/>
          <a:ext cx="1253693" cy="1281117"/>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imes New Roman" pitchFamily="18" charset="0"/>
              <a:cs typeface="Times New Roman" pitchFamily="18" charset="0"/>
            </a:rPr>
            <a:t>Sprint Planning</a:t>
          </a:r>
          <a:endParaRPr lang="en-IN" sz="2000" b="1" kern="1200" dirty="0">
            <a:solidFill>
              <a:schemeClr val="tx1"/>
            </a:solidFill>
            <a:latin typeface="Times New Roman" pitchFamily="18" charset="0"/>
            <a:cs typeface="Times New Roman" pitchFamily="18" charset="0"/>
          </a:endParaRPr>
        </a:p>
      </dsp:txBody>
      <dsp:txXfrm>
        <a:off x="1763262" y="1502566"/>
        <a:ext cx="1253693" cy="1281117"/>
      </dsp:txXfrm>
    </dsp:sp>
    <dsp:sp modelId="{4E4E54F9-0B45-4EB5-9ABD-55D9D6899DAA}">
      <dsp:nvSpPr>
        <dsp:cNvPr id="0" name=""/>
        <dsp:cNvSpPr/>
      </dsp:nvSpPr>
      <dsp:spPr>
        <a:xfrm>
          <a:off x="3142325" y="1987667"/>
          <a:ext cx="265782" cy="31091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b="1" kern="1200"/>
        </a:p>
      </dsp:txBody>
      <dsp:txXfrm>
        <a:off x="3142325" y="1987667"/>
        <a:ext cx="265782" cy="310915"/>
      </dsp:txXfrm>
    </dsp:sp>
    <dsp:sp modelId="{BD64D9B8-8E9B-442C-9CC7-FB4773185E17}">
      <dsp:nvSpPr>
        <dsp:cNvPr id="0" name=""/>
        <dsp:cNvSpPr/>
      </dsp:nvSpPr>
      <dsp:spPr>
        <a:xfrm>
          <a:off x="3518433" y="1502566"/>
          <a:ext cx="1253693" cy="1281117"/>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imes New Roman" pitchFamily="18" charset="0"/>
              <a:cs typeface="Times New Roman" pitchFamily="18" charset="0"/>
            </a:rPr>
            <a:t>Daily Scrum Meeting</a:t>
          </a:r>
          <a:endParaRPr lang="en-IN" sz="2000" b="1" kern="1200" dirty="0">
            <a:solidFill>
              <a:schemeClr val="tx1"/>
            </a:solidFill>
            <a:latin typeface="Times New Roman" pitchFamily="18" charset="0"/>
            <a:cs typeface="Times New Roman" pitchFamily="18" charset="0"/>
          </a:endParaRPr>
        </a:p>
      </dsp:txBody>
      <dsp:txXfrm>
        <a:off x="3518433" y="1502566"/>
        <a:ext cx="1253693" cy="1281117"/>
      </dsp:txXfrm>
    </dsp:sp>
    <dsp:sp modelId="{CE39BA17-466B-46C3-9E98-30474B4CFF7C}">
      <dsp:nvSpPr>
        <dsp:cNvPr id="0" name=""/>
        <dsp:cNvSpPr/>
      </dsp:nvSpPr>
      <dsp:spPr>
        <a:xfrm>
          <a:off x="4897495" y="1987667"/>
          <a:ext cx="265782" cy="31091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b="1" kern="1200"/>
        </a:p>
      </dsp:txBody>
      <dsp:txXfrm>
        <a:off x="4897495" y="1987667"/>
        <a:ext cx="265782" cy="310915"/>
      </dsp:txXfrm>
    </dsp:sp>
    <dsp:sp modelId="{6DCFAB01-1053-4ED1-ACB4-693B57241F3B}">
      <dsp:nvSpPr>
        <dsp:cNvPr id="0" name=""/>
        <dsp:cNvSpPr/>
      </dsp:nvSpPr>
      <dsp:spPr>
        <a:xfrm>
          <a:off x="5273603" y="1502566"/>
          <a:ext cx="1253693" cy="1281117"/>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imes New Roman" pitchFamily="18" charset="0"/>
              <a:cs typeface="Times New Roman" pitchFamily="18" charset="0"/>
            </a:rPr>
            <a:t>Sprint Review</a:t>
          </a:r>
          <a:endParaRPr lang="en-IN" sz="2000" b="1" kern="1200" dirty="0">
            <a:solidFill>
              <a:schemeClr val="tx1"/>
            </a:solidFill>
            <a:latin typeface="Times New Roman" pitchFamily="18" charset="0"/>
            <a:cs typeface="Times New Roman" pitchFamily="18" charset="0"/>
          </a:endParaRPr>
        </a:p>
      </dsp:txBody>
      <dsp:txXfrm>
        <a:off x="5273603" y="1502566"/>
        <a:ext cx="1253693" cy="1281117"/>
      </dsp:txXfrm>
    </dsp:sp>
    <dsp:sp modelId="{9277BCAB-188C-4B24-8709-AA6C919BAA7A}">
      <dsp:nvSpPr>
        <dsp:cNvPr id="0" name=""/>
        <dsp:cNvSpPr/>
      </dsp:nvSpPr>
      <dsp:spPr>
        <a:xfrm>
          <a:off x="6652666" y="1987667"/>
          <a:ext cx="265782" cy="31091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b="1" kern="1200"/>
        </a:p>
      </dsp:txBody>
      <dsp:txXfrm>
        <a:off x="6652666" y="1987667"/>
        <a:ext cx="265782" cy="310915"/>
      </dsp:txXfrm>
    </dsp:sp>
    <dsp:sp modelId="{8C3C5C02-010F-49A6-B372-1DE158D3852A}">
      <dsp:nvSpPr>
        <dsp:cNvPr id="0" name=""/>
        <dsp:cNvSpPr/>
      </dsp:nvSpPr>
      <dsp:spPr>
        <a:xfrm>
          <a:off x="7028774" y="1502566"/>
          <a:ext cx="1253693" cy="1281117"/>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imes New Roman" pitchFamily="18" charset="0"/>
              <a:cs typeface="Times New Roman" pitchFamily="18" charset="0"/>
            </a:rPr>
            <a:t>Sprint Retrospective</a:t>
          </a:r>
          <a:endParaRPr lang="en-IN" sz="2000" b="1" kern="1200" dirty="0">
            <a:solidFill>
              <a:schemeClr val="tx1"/>
            </a:solidFill>
            <a:latin typeface="Times New Roman" pitchFamily="18" charset="0"/>
            <a:cs typeface="Times New Roman" pitchFamily="18" charset="0"/>
          </a:endParaRPr>
        </a:p>
      </dsp:txBody>
      <dsp:txXfrm>
        <a:off x="7028774" y="1502566"/>
        <a:ext cx="1253693" cy="128111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param type="vertAlign" val="mid"/>
          <dgm:param type="nodeHorzAlign" val="l"/>
          <dgm:param type="fallback" val="2D"/>
        </dgm:alg>
      </dgm:if>
      <dgm:else name="Name3">
        <dgm:alg type="lin">
          <dgm:param type="linDir" val="fromR"/>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VertAlign" val="t"/>
              <dgm:param type="nodeHorzAlign" val="ctr"/>
              <dgm:param type="fallback" val="2D"/>
            </dgm:alg>
          </dgm:if>
          <dgm:else name="Name7">
            <dgm:alg type="lin">
              <dgm:param type="linDir" val="fromT"/>
              <dgm:param type="nodeVertAlign" val="t"/>
              <dgm:param type="nodeHorzAlign" val="ctr"/>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68" name="PlaceHolder 2"/>
          <p:cNvSpPr>
            <a:spLocks noGrp="1"/>
          </p:cNvSpPr>
          <p:nvPr>
            <p:ph type="body"/>
          </p:nvPr>
        </p:nvSpPr>
        <p:spPr>
          <a:xfrm>
            <a:off x="722160" y="2906640"/>
            <a:ext cx="777204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69" name="PlaceHolder 3"/>
          <p:cNvSpPr>
            <a:spLocks noGrp="1"/>
          </p:cNvSpPr>
          <p:nvPr>
            <p:ph type="body"/>
          </p:nvPr>
        </p:nvSpPr>
        <p:spPr>
          <a:xfrm>
            <a:off x="722160" y="3690360"/>
            <a:ext cx="777204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71" name="PlaceHolder 2"/>
          <p:cNvSpPr>
            <a:spLocks noGrp="1"/>
          </p:cNvSpPr>
          <p:nvPr>
            <p:ph type="body"/>
          </p:nvPr>
        </p:nvSpPr>
        <p:spPr>
          <a:xfrm>
            <a:off x="722160" y="290664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72" name="PlaceHolder 3"/>
          <p:cNvSpPr>
            <a:spLocks noGrp="1"/>
          </p:cNvSpPr>
          <p:nvPr>
            <p:ph type="body"/>
          </p:nvPr>
        </p:nvSpPr>
        <p:spPr>
          <a:xfrm>
            <a:off x="4704840" y="290664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73" name="PlaceHolder 4"/>
          <p:cNvSpPr>
            <a:spLocks noGrp="1"/>
          </p:cNvSpPr>
          <p:nvPr>
            <p:ph type="body"/>
          </p:nvPr>
        </p:nvSpPr>
        <p:spPr>
          <a:xfrm>
            <a:off x="722160" y="369036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74" name="PlaceHolder 5"/>
          <p:cNvSpPr>
            <a:spLocks noGrp="1"/>
          </p:cNvSpPr>
          <p:nvPr>
            <p:ph type="body"/>
          </p:nvPr>
        </p:nvSpPr>
        <p:spPr>
          <a:xfrm>
            <a:off x="4704840" y="369036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76" name="PlaceHolder 2"/>
          <p:cNvSpPr>
            <a:spLocks noGrp="1"/>
          </p:cNvSpPr>
          <p:nvPr>
            <p:ph type="body"/>
          </p:nvPr>
        </p:nvSpPr>
        <p:spPr>
          <a:xfrm>
            <a:off x="722160" y="2906640"/>
            <a:ext cx="2502360" cy="715320"/>
          </a:xfrm>
          <a:prstGeom prst="rect">
            <a:avLst/>
          </a:prstGeom>
        </p:spPr>
        <p:txBody>
          <a:bodyPr lIns="0" tIns="0" rIns="0" bIns="0">
            <a:normAutofit fontScale="81000"/>
          </a:bodyPr>
          <a:p>
            <a:endParaRPr lang="en-US" sz="3200" b="0" strike="noStrike" spc="-1">
              <a:solidFill>
                <a:srgbClr val="000000"/>
              </a:solidFill>
              <a:latin typeface="Calibri" panose="020F0502020204030204"/>
            </a:endParaRPr>
          </a:p>
        </p:txBody>
      </p:sp>
      <p:sp>
        <p:nvSpPr>
          <p:cNvPr id="77" name="PlaceHolder 3"/>
          <p:cNvSpPr>
            <a:spLocks noGrp="1"/>
          </p:cNvSpPr>
          <p:nvPr>
            <p:ph type="body"/>
          </p:nvPr>
        </p:nvSpPr>
        <p:spPr>
          <a:xfrm>
            <a:off x="3350160" y="2906640"/>
            <a:ext cx="2502360" cy="715320"/>
          </a:xfrm>
          <a:prstGeom prst="rect">
            <a:avLst/>
          </a:prstGeom>
        </p:spPr>
        <p:txBody>
          <a:bodyPr lIns="0" tIns="0" rIns="0" bIns="0">
            <a:normAutofit fontScale="81000"/>
          </a:bodyPr>
          <a:p>
            <a:endParaRPr lang="en-US" sz="3200" b="0" strike="noStrike" spc="-1">
              <a:solidFill>
                <a:srgbClr val="000000"/>
              </a:solidFill>
              <a:latin typeface="Calibri" panose="020F0502020204030204"/>
            </a:endParaRPr>
          </a:p>
        </p:txBody>
      </p:sp>
      <p:sp>
        <p:nvSpPr>
          <p:cNvPr id="78" name="PlaceHolder 4"/>
          <p:cNvSpPr>
            <a:spLocks noGrp="1"/>
          </p:cNvSpPr>
          <p:nvPr>
            <p:ph type="body"/>
          </p:nvPr>
        </p:nvSpPr>
        <p:spPr>
          <a:xfrm>
            <a:off x="5977800" y="2906640"/>
            <a:ext cx="2502360" cy="715320"/>
          </a:xfrm>
          <a:prstGeom prst="rect">
            <a:avLst/>
          </a:prstGeom>
        </p:spPr>
        <p:txBody>
          <a:bodyPr lIns="0" tIns="0" rIns="0" bIns="0">
            <a:normAutofit fontScale="81000"/>
          </a:bodyPr>
          <a:p>
            <a:endParaRPr lang="en-US" sz="3200" b="0" strike="noStrike" spc="-1">
              <a:solidFill>
                <a:srgbClr val="000000"/>
              </a:solidFill>
              <a:latin typeface="Calibri" panose="020F0502020204030204"/>
            </a:endParaRPr>
          </a:p>
        </p:txBody>
      </p:sp>
      <p:sp>
        <p:nvSpPr>
          <p:cNvPr id="79" name="PlaceHolder 5"/>
          <p:cNvSpPr>
            <a:spLocks noGrp="1"/>
          </p:cNvSpPr>
          <p:nvPr>
            <p:ph type="body"/>
          </p:nvPr>
        </p:nvSpPr>
        <p:spPr>
          <a:xfrm>
            <a:off x="722160" y="3690360"/>
            <a:ext cx="2502360" cy="715320"/>
          </a:xfrm>
          <a:prstGeom prst="rect">
            <a:avLst/>
          </a:prstGeom>
        </p:spPr>
        <p:txBody>
          <a:bodyPr lIns="0" tIns="0" rIns="0" bIns="0">
            <a:normAutofit fontScale="81000"/>
          </a:bodyPr>
          <a:p>
            <a:endParaRPr lang="en-US" sz="3200" b="0" strike="noStrike" spc="-1">
              <a:solidFill>
                <a:srgbClr val="000000"/>
              </a:solidFill>
              <a:latin typeface="Calibri" panose="020F0502020204030204"/>
            </a:endParaRPr>
          </a:p>
        </p:txBody>
      </p:sp>
      <p:sp>
        <p:nvSpPr>
          <p:cNvPr id="80" name="PlaceHolder 6"/>
          <p:cNvSpPr>
            <a:spLocks noGrp="1"/>
          </p:cNvSpPr>
          <p:nvPr>
            <p:ph type="body"/>
          </p:nvPr>
        </p:nvSpPr>
        <p:spPr>
          <a:xfrm>
            <a:off x="3350160" y="3690360"/>
            <a:ext cx="2502360" cy="715320"/>
          </a:xfrm>
          <a:prstGeom prst="rect">
            <a:avLst/>
          </a:prstGeom>
        </p:spPr>
        <p:txBody>
          <a:bodyPr lIns="0" tIns="0" rIns="0" bIns="0">
            <a:normAutofit fontScale="81000"/>
          </a:bodyPr>
          <a:p>
            <a:endParaRPr lang="en-US" sz="3200" b="0" strike="noStrike" spc="-1">
              <a:solidFill>
                <a:srgbClr val="000000"/>
              </a:solidFill>
              <a:latin typeface="Calibri" panose="020F0502020204030204"/>
            </a:endParaRPr>
          </a:p>
        </p:txBody>
      </p:sp>
      <p:sp>
        <p:nvSpPr>
          <p:cNvPr id="81" name="PlaceHolder 7"/>
          <p:cNvSpPr>
            <a:spLocks noGrp="1"/>
          </p:cNvSpPr>
          <p:nvPr>
            <p:ph type="body"/>
          </p:nvPr>
        </p:nvSpPr>
        <p:spPr>
          <a:xfrm>
            <a:off x="5977800" y="3690360"/>
            <a:ext cx="2502360" cy="715320"/>
          </a:xfrm>
          <a:prstGeom prst="rect">
            <a:avLst/>
          </a:prstGeom>
        </p:spPr>
        <p:txBody>
          <a:bodyPr lIns="0" tIns="0" rIns="0" bIns="0">
            <a:normAutofit fontScale="81000"/>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88" name="PlaceHolder 2"/>
          <p:cNvSpPr>
            <a:spLocks noGrp="1"/>
          </p:cNvSpPr>
          <p:nvPr>
            <p:ph type="subTitle"/>
          </p:nvPr>
        </p:nvSpPr>
        <p:spPr>
          <a:xfrm>
            <a:off x="722160" y="2906640"/>
            <a:ext cx="7772040" cy="14997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90" name="PlaceHolder 2"/>
          <p:cNvSpPr>
            <a:spLocks noGrp="1"/>
          </p:cNvSpPr>
          <p:nvPr>
            <p:ph type="body"/>
          </p:nvPr>
        </p:nvSpPr>
        <p:spPr>
          <a:xfrm>
            <a:off x="722160" y="2906640"/>
            <a:ext cx="7772040" cy="149976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92" name="PlaceHolder 2"/>
          <p:cNvSpPr>
            <a:spLocks noGrp="1"/>
          </p:cNvSpPr>
          <p:nvPr>
            <p:ph type="body"/>
          </p:nvPr>
        </p:nvSpPr>
        <p:spPr>
          <a:xfrm>
            <a:off x="722160" y="2906640"/>
            <a:ext cx="3792600" cy="149976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93" name="PlaceHolder 3"/>
          <p:cNvSpPr>
            <a:spLocks noGrp="1"/>
          </p:cNvSpPr>
          <p:nvPr>
            <p:ph type="body"/>
          </p:nvPr>
        </p:nvSpPr>
        <p:spPr>
          <a:xfrm>
            <a:off x="4704840" y="2906640"/>
            <a:ext cx="3792600" cy="149976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722160" y="4406760"/>
            <a:ext cx="7772040" cy="63140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97" name="PlaceHolder 2"/>
          <p:cNvSpPr>
            <a:spLocks noGrp="1"/>
          </p:cNvSpPr>
          <p:nvPr>
            <p:ph type="body"/>
          </p:nvPr>
        </p:nvSpPr>
        <p:spPr>
          <a:xfrm>
            <a:off x="722160" y="290664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98" name="PlaceHolder 3"/>
          <p:cNvSpPr>
            <a:spLocks noGrp="1"/>
          </p:cNvSpPr>
          <p:nvPr>
            <p:ph type="body"/>
          </p:nvPr>
        </p:nvSpPr>
        <p:spPr>
          <a:xfrm>
            <a:off x="4704840" y="2906640"/>
            <a:ext cx="3792600" cy="149976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99" name="PlaceHolder 4"/>
          <p:cNvSpPr>
            <a:spLocks noGrp="1"/>
          </p:cNvSpPr>
          <p:nvPr>
            <p:ph type="body"/>
          </p:nvPr>
        </p:nvSpPr>
        <p:spPr>
          <a:xfrm>
            <a:off x="722160" y="369036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47" name="PlaceHolder 2"/>
          <p:cNvSpPr>
            <a:spLocks noGrp="1"/>
          </p:cNvSpPr>
          <p:nvPr>
            <p:ph type="subTitle"/>
          </p:nvPr>
        </p:nvSpPr>
        <p:spPr>
          <a:xfrm>
            <a:off x="722160" y="2906640"/>
            <a:ext cx="7772040" cy="14997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01" name="PlaceHolder 2"/>
          <p:cNvSpPr>
            <a:spLocks noGrp="1"/>
          </p:cNvSpPr>
          <p:nvPr>
            <p:ph type="body"/>
          </p:nvPr>
        </p:nvSpPr>
        <p:spPr>
          <a:xfrm>
            <a:off x="722160" y="2906640"/>
            <a:ext cx="3792600" cy="149976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102" name="PlaceHolder 3"/>
          <p:cNvSpPr>
            <a:spLocks noGrp="1"/>
          </p:cNvSpPr>
          <p:nvPr>
            <p:ph type="body"/>
          </p:nvPr>
        </p:nvSpPr>
        <p:spPr>
          <a:xfrm>
            <a:off x="4704840" y="290664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103" name="PlaceHolder 4"/>
          <p:cNvSpPr>
            <a:spLocks noGrp="1"/>
          </p:cNvSpPr>
          <p:nvPr>
            <p:ph type="body"/>
          </p:nvPr>
        </p:nvSpPr>
        <p:spPr>
          <a:xfrm>
            <a:off x="4704840" y="369036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05" name="PlaceHolder 2"/>
          <p:cNvSpPr>
            <a:spLocks noGrp="1"/>
          </p:cNvSpPr>
          <p:nvPr>
            <p:ph type="body"/>
          </p:nvPr>
        </p:nvSpPr>
        <p:spPr>
          <a:xfrm>
            <a:off x="722160" y="290664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106" name="PlaceHolder 3"/>
          <p:cNvSpPr>
            <a:spLocks noGrp="1"/>
          </p:cNvSpPr>
          <p:nvPr>
            <p:ph type="body"/>
          </p:nvPr>
        </p:nvSpPr>
        <p:spPr>
          <a:xfrm>
            <a:off x="4704840" y="290664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107" name="PlaceHolder 4"/>
          <p:cNvSpPr>
            <a:spLocks noGrp="1"/>
          </p:cNvSpPr>
          <p:nvPr>
            <p:ph type="body"/>
          </p:nvPr>
        </p:nvSpPr>
        <p:spPr>
          <a:xfrm>
            <a:off x="722160" y="3690360"/>
            <a:ext cx="777204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09" name="PlaceHolder 2"/>
          <p:cNvSpPr>
            <a:spLocks noGrp="1"/>
          </p:cNvSpPr>
          <p:nvPr>
            <p:ph type="body"/>
          </p:nvPr>
        </p:nvSpPr>
        <p:spPr>
          <a:xfrm>
            <a:off x="722160" y="2906640"/>
            <a:ext cx="777204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110" name="PlaceHolder 3"/>
          <p:cNvSpPr>
            <a:spLocks noGrp="1"/>
          </p:cNvSpPr>
          <p:nvPr>
            <p:ph type="body"/>
          </p:nvPr>
        </p:nvSpPr>
        <p:spPr>
          <a:xfrm>
            <a:off x="722160" y="3690360"/>
            <a:ext cx="777204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12" name="PlaceHolder 2"/>
          <p:cNvSpPr>
            <a:spLocks noGrp="1"/>
          </p:cNvSpPr>
          <p:nvPr>
            <p:ph type="body"/>
          </p:nvPr>
        </p:nvSpPr>
        <p:spPr>
          <a:xfrm>
            <a:off x="722160" y="290664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113" name="PlaceHolder 3"/>
          <p:cNvSpPr>
            <a:spLocks noGrp="1"/>
          </p:cNvSpPr>
          <p:nvPr>
            <p:ph type="body"/>
          </p:nvPr>
        </p:nvSpPr>
        <p:spPr>
          <a:xfrm>
            <a:off x="4704840" y="290664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114" name="PlaceHolder 4"/>
          <p:cNvSpPr>
            <a:spLocks noGrp="1"/>
          </p:cNvSpPr>
          <p:nvPr>
            <p:ph type="body"/>
          </p:nvPr>
        </p:nvSpPr>
        <p:spPr>
          <a:xfrm>
            <a:off x="722160" y="369036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115" name="PlaceHolder 5"/>
          <p:cNvSpPr>
            <a:spLocks noGrp="1"/>
          </p:cNvSpPr>
          <p:nvPr>
            <p:ph type="body"/>
          </p:nvPr>
        </p:nvSpPr>
        <p:spPr>
          <a:xfrm>
            <a:off x="4704840" y="369036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17" name="PlaceHolder 2"/>
          <p:cNvSpPr>
            <a:spLocks noGrp="1"/>
          </p:cNvSpPr>
          <p:nvPr>
            <p:ph type="body"/>
          </p:nvPr>
        </p:nvSpPr>
        <p:spPr>
          <a:xfrm>
            <a:off x="722160" y="2906640"/>
            <a:ext cx="2502360" cy="715320"/>
          </a:xfrm>
          <a:prstGeom prst="rect">
            <a:avLst/>
          </a:prstGeom>
        </p:spPr>
        <p:txBody>
          <a:bodyPr lIns="0" tIns="0" rIns="0" bIns="0">
            <a:normAutofit fontScale="81000"/>
          </a:bodyPr>
          <a:p>
            <a:endParaRPr lang="en-US" sz="3200" b="0" strike="noStrike" spc="-1">
              <a:solidFill>
                <a:srgbClr val="000000"/>
              </a:solidFill>
              <a:latin typeface="Calibri" panose="020F0502020204030204"/>
            </a:endParaRPr>
          </a:p>
        </p:txBody>
      </p:sp>
      <p:sp>
        <p:nvSpPr>
          <p:cNvPr id="118" name="PlaceHolder 3"/>
          <p:cNvSpPr>
            <a:spLocks noGrp="1"/>
          </p:cNvSpPr>
          <p:nvPr>
            <p:ph type="body"/>
          </p:nvPr>
        </p:nvSpPr>
        <p:spPr>
          <a:xfrm>
            <a:off x="3350160" y="2906640"/>
            <a:ext cx="2502360" cy="715320"/>
          </a:xfrm>
          <a:prstGeom prst="rect">
            <a:avLst/>
          </a:prstGeom>
        </p:spPr>
        <p:txBody>
          <a:bodyPr lIns="0" tIns="0" rIns="0" bIns="0">
            <a:normAutofit fontScale="81000"/>
          </a:bodyPr>
          <a:p>
            <a:endParaRPr lang="en-US" sz="3200" b="0" strike="noStrike" spc="-1">
              <a:solidFill>
                <a:srgbClr val="000000"/>
              </a:solidFill>
              <a:latin typeface="Calibri" panose="020F0502020204030204"/>
            </a:endParaRPr>
          </a:p>
        </p:txBody>
      </p:sp>
      <p:sp>
        <p:nvSpPr>
          <p:cNvPr id="119" name="PlaceHolder 4"/>
          <p:cNvSpPr>
            <a:spLocks noGrp="1"/>
          </p:cNvSpPr>
          <p:nvPr>
            <p:ph type="body"/>
          </p:nvPr>
        </p:nvSpPr>
        <p:spPr>
          <a:xfrm>
            <a:off x="5977800" y="2906640"/>
            <a:ext cx="2502360" cy="715320"/>
          </a:xfrm>
          <a:prstGeom prst="rect">
            <a:avLst/>
          </a:prstGeom>
        </p:spPr>
        <p:txBody>
          <a:bodyPr lIns="0" tIns="0" rIns="0" bIns="0">
            <a:normAutofit fontScale="81000"/>
          </a:bodyPr>
          <a:p>
            <a:endParaRPr lang="en-US" sz="3200" b="0" strike="noStrike" spc="-1">
              <a:solidFill>
                <a:srgbClr val="000000"/>
              </a:solidFill>
              <a:latin typeface="Calibri" panose="020F0502020204030204"/>
            </a:endParaRPr>
          </a:p>
        </p:txBody>
      </p:sp>
      <p:sp>
        <p:nvSpPr>
          <p:cNvPr id="120" name="PlaceHolder 5"/>
          <p:cNvSpPr>
            <a:spLocks noGrp="1"/>
          </p:cNvSpPr>
          <p:nvPr>
            <p:ph type="body"/>
          </p:nvPr>
        </p:nvSpPr>
        <p:spPr>
          <a:xfrm>
            <a:off x="722160" y="3690360"/>
            <a:ext cx="2502360" cy="715320"/>
          </a:xfrm>
          <a:prstGeom prst="rect">
            <a:avLst/>
          </a:prstGeom>
        </p:spPr>
        <p:txBody>
          <a:bodyPr lIns="0" tIns="0" rIns="0" bIns="0">
            <a:normAutofit fontScale="81000"/>
          </a:bodyPr>
          <a:p>
            <a:endParaRPr lang="en-US" sz="3200" b="0" strike="noStrike" spc="-1">
              <a:solidFill>
                <a:srgbClr val="000000"/>
              </a:solidFill>
              <a:latin typeface="Calibri" panose="020F0502020204030204"/>
            </a:endParaRPr>
          </a:p>
        </p:txBody>
      </p:sp>
      <p:sp>
        <p:nvSpPr>
          <p:cNvPr id="121" name="PlaceHolder 6"/>
          <p:cNvSpPr>
            <a:spLocks noGrp="1"/>
          </p:cNvSpPr>
          <p:nvPr>
            <p:ph type="body"/>
          </p:nvPr>
        </p:nvSpPr>
        <p:spPr>
          <a:xfrm>
            <a:off x="3350160" y="3690360"/>
            <a:ext cx="2502360" cy="715320"/>
          </a:xfrm>
          <a:prstGeom prst="rect">
            <a:avLst/>
          </a:prstGeom>
        </p:spPr>
        <p:txBody>
          <a:bodyPr lIns="0" tIns="0" rIns="0" bIns="0">
            <a:normAutofit fontScale="81000"/>
          </a:bodyPr>
          <a:p>
            <a:endParaRPr lang="en-US" sz="3200" b="0" strike="noStrike" spc="-1">
              <a:solidFill>
                <a:srgbClr val="000000"/>
              </a:solidFill>
              <a:latin typeface="Calibri" panose="020F0502020204030204"/>
            </a:endParaRPr>
          </a:p>
        </p:txBody>
      </p:sp>
      <p:sp>
        <p:nvSpPr>
          <p:cNvPr id="122" name="PlaceHolder 7"/>
          <p:cNvSpPr>
            <a:spLocks noGrp="1"/>
          </p:cNvSpPr>
          <p:nvPr>
            <p:ph type="body"/>
          </p:nvPr>
        </p:nvSpPr>
        <p:spPr>
          <a:xfrm>
            <a:off x="5977800" y="3690360"/>
            <a:ext cx="2502360" cy="715320"/>
          </a:xfrm>
          <a:prstGeom prst="rect">
            <a:avLst/>
          </a:prstGeom>
        </p:spPr>
        <p:txBody>
          <a:bodyPr lIns="0" tIns="0" rIns="0" bIns="0">
            <a:normAutofit fontScale="81000"/>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49" name="PlaceHolder 2"/>
          <p:cNvSpPr>
            <a:spLocks noGrp="1"/>
          </p:cNvSpPr>
          <p:nvPr>
            <p:ph type="body"/>
          </p:nvPr>
        </p:nvSpPr>
        <p:spPr>
          <a:xfrm>
            <a:off x="722160" y="2906640"/>
            <a:ext cx="7772040" cy="149976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51" name="PlaceHolder 2"/>
          <p:cNvSpPr>
            <a:spLocks noGrp="1"/>
          </p:cNvSpPr>
          <p:nvPr>
            <p:ph type="body"/>
          </p:nvPr>
        </p:nvSpPr>
        <p:spPr>
          <a:xfrm>
            <a:off x="722160" y="2906640"/>
            <a:ext cx="3792600" cy="149976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52" name="PlaceHolder 3"/>
          <p:cNvSpPr>
            <a:spLocks noGrp="1"/>
          </p:cNvSpPr>
          <p:nvPr>
            <p:ph type="body"/>
          </p:nvPr>
        </p:nvSpPr>
        <p:spPr>
          <a:xfrm>
            <a:off x="4704840" y="2906640"/>
            <a:ext cx="3792600" cy="149976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22160" y="4406760"/>
            <a:ext cx="7772040" cy="63140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56" name="PlaceHolder 2"/>
          <p:cNvSpPr>
            <a:spLocks noGrp="1"/>
          </p:cNvSpPr>
          <p:nvPr>
            <p:ph type="body"/>
          </p:nvPr>
        </p:nvSpPr>
        <p:spPr>
          <a:xfrm>
            <a:off x="722160" y="290664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57" name="PlaceHolder 3"/>
          <p:cNvSpPr>
            <a:spLocks noGrp="1"/>
          </p:cNvSpPr>
          <p:nvPr>
            <p:ph type="body"/>
          </p:nvPr>
        </p:nvSpPr>
        <p:spPr>
          <a:xfrm>
            <a:off x="4704840" y="2906640"/>
            <a:ext cx="3792600" cy="149976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58" name="PlaceHolder 4"/>
          <p:cNvSpPr>
            <a:spLocks noGrp="1"/>
          </p:cNvSpPr>
          <p:nvPr>
            <p:ph type="body"/>
          </p:nvPr>
        </p:nvSpPr>
        <p:spPr>
          <a:xfrm>
            <a:off x="722160" y="369036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60" name="PlaceHolder 2"/>
          <p:cNvSpPr>
            <a:spLocks noGrp="1"/>
          </p:cNvSpPr>
          <p:nvPr>
            <p:ph type="body"/>
          </p:nvPr>
        </p:nvSpPr>
        <p:spPr>
          <a:xfrm>
            <a:off x="722160" y="2906640"/>
            <a:ext cx="3792600" cy="149976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61" name="PlaceHolder 3"/>
          <p:cNvSpPr>
            <a:spLocks noGrp="1"/>
          </p:cNvSpPr>
          <p:nvPr>
            <p:ph type="body"/>
          </p:nvPr>
        </p:nvSpPr>
        <p:spPr>
          <a:xfrm>
            <a:off x="4704840" y="290664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62" name="PlaceHolder 4"/>
          <p:cNvSpPr>
            <a:spLocks noGrp="1"/>
          </p:cNvSpPr>
          <p:nvPr>
            <p:ph type="body"/>
          </p:nvPr>
        </p:nvSpPr>
        <p:spPr>
          <a:xfrm>
            <a:off x="4704840" y="369036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2160" y="4406760"/>
            <a:ext cx="7772040" cy="136188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64" name="PlaceHolder 2"/>
          <p:cNvSpPr>
            <a:spLocks noGrp="1"/>
          </p:cNvSpPr>
          <p:nvPr>
            <p:ph type="body"/>
          </p:nvPr>
        </p:nvSpPr>
        <p:spPr>
          <a:xfrm>
            <a:off x="722160" y="290664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65" name="PlaceHolder 3"/>
          <p:cNvSpPr>
            <a:spLocks noGrp="1"/>
          </p:cNvSpPr>
          <p:nvPr>
            <p:ph type="body"/>
          </p:nvPr>
        </p:nvSpPr>
        <p:spPr>
          <a:xfrm>
            <a:off x="4704840" y="2906640"/>
            <a:ext cx="379260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
        <p:nvSpPr>
          <p:cNvPr id="66" name="PlaceHolder 4"/>
          <p:cNvSpPr>
            <a:spLocks noGrp="1"/>
          </p:cNvSpPr>
          <p:nvPr>
            <p:ph type="body"/>
          </p:nvPr>
        </p:nvSpPr>
        <p:spPr>
          <a:xfrm>
            <a:off x="722160" y="3690360"/>
            <a:ext cx="7772040" cy="715320"/>
          </a:xfrm>
          <a:prstGeom prst="rect">
            <a:avLst/>
          </a:prstGeom>
        </p:spPr>
        <p:txBody>
          <a:bodyPr lIns="0" tIns="0" rIns="0" bIns="0">
            <a:normAutofit/>
          </a:bodyPr>
          <a:p>
            <a:endParaRPr lang="en-US" sz="32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lang="en-US" sz="4400" b="0" strike="noStrike" spc="-1">
                <a:solidFill>
                  <a:srgbClr val="000000"/>
                </a:solidFill>
                <a:latin typeface="Calibri" panose="020F0502020204030204"/>
              </a:rPr>
              <a:t>Click to edit Master title style</a:t>
            </a:r>
            <a:endParaRPr lang="en-US" sz="4400" b="0" strike="noStrike" spc="-1">
              <a:solidFill>
                <a:srgbClr val="000000"/>
              </a:solidFill>
              <a:latin typeface="Calibri" panose="020F0502020204030204"/>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2900" indent="-342900">
              <a:lnSpc>
                <a:spcPct val="100000"/>
              </a:lnSpc>
              <a:spcBef>
                <a:spcPts val="640"/>
              </a:spcBef>
              <a:buClr>
                <a:srgbClr val="000000"/>
              </a:buClr>
              <a:buFont typeface="Arial" panose="020B0604020202020204"/>
              <a:buChar char="•"/>
            </a:pPr>
            <a:r>
              <a:rPr lang="en-US" sz="3200" b="0" strike="noStrike" spc="-1">
                <a:solidFill>
                  <a:srgbClr val="000000"/>
                </a:solidFill>
                <a:latin typeface="Calibri" panose="020F0502020204030204"/>
              </a:rPr>
              <a:t>Click to edit Master text styles</a:t>
            </a:r>
            <a:endParaRPr lang="en-US" sz="3200" b="0" strike="noStrike" spc="-1">
              <a:solidFill>
                <a:srgbClr val="000000"/>
              </a:solidFill>
              <a:latin typeface="Calibri" panose="020F0502020204030204"/>
            </a:endParaRPr>
          </a:p>
          <a:p>
            <a:pPr marL="742950" lvl="1" indent="-285750">
              <a:lnSpc>
                <a:spcPct val="100000"/>
              </a:lnSpc>
              <a:spcBef>
                <a:spcPts val="560"/>
              </a:spcBef>
              <a:buClr>
                <a:srgbClr val="000000"/>
              </a:buClr>
              <a:buFont typeface="Arial" panose="020B0604020202020204"/>
              <a:buChar char="–"/>
            </a:pPr>
            <a:r>
              <a:rPr lang="en-US" sz="2800" b="0" strike="noStrike" spc="-1">
                <a:solidFill>
                  <a:srgbClr val="000000"/>
                </a:solidFill>
                <a:latin typeface="Calibri" panose="020F0502020204030204"/>
              </a:rPr>
              <a:t>Second level</a:t>
            </a:r>
            <a:endParaRPr lang="en-US" sz="2800" b="0" strike="noStrike" spc="-1">
              <a:solidFill>
                <a:srgbClr val="000000"/>
              </a:solidFill>
              <a:latin typeface="Calibri" panose="020F0502020204030204"/>
            </a:endParaRPr>
          </a:p>
          <a:p>
            <a:pPr marL="1143000" lvl="2" indent="-227965">
              <a:lnSpc>
                <a:spcPct val="100000"/>
              </a:lnSpc>
              <a:spcBef>
                <a:spcPts val="480"/>
              </a:spcBef>
              <a:buClr>
                <a:srgbClr val="000000"/>
              </a:buClr>
              <a:buFont typeface="Arial" panose="020B0604020202020204"/>
              <a:buChar char="•"/>
            </a:pPr>
            <a:r>
              <a:rPr lang="en-US" sz="2400" b="0" strike="noStrike" spc="-1">
                <a:solidFill>
                  <a:srgbClr val="000000"/>
                </a:solidFill>
                <a:latin typeface="Calibri" panose="020F0502020204030204"/>
              </a:rPr>
              <a:t>Third level</a:t>
            </a:r>
            <a:endParaRPr lang="en-US" sz="2400" b="0" strike="noStrike" spc="-1">
              <a:solidFill>
                <a:srgbClr val="000000"/>
              </a:solidFill>
              <a:latin typeface="Calibri" panose="020F0502020204030204"/>
            </a:endParaRPr>
          </a:p>
          <a:p>
            <a:pPr marL="1600200" lvl="3" indent="-227965">
              <a:lnSpc>
                <a:spcPct val="100000"/>
              </a:lnSpc>
              <a:spcBef>
                <a:spcPts val="400"/>
              </a:spcBef>
              <a:buClr>
                <a:srgbClr val="000000"/>
              </a:buClr>
              <a:buFont typeface="Arial" panose="020B0604020202020204"/>
              <a:buChar char="–"/>
            </a:pPr>
            <a:r>
              <a:rPr lang="en-US" sz="2000" b="0" strike="noStrike" spc="-1">
                <a:solidFill>
                  <a:srgbClr val="000000"/>
                </a:solidFill>
                <a:latin typeface="Calibri" panose="020F0502020204030204"/>
              </a:rPr>
              <a:t>Fourth level</a:t>
            </a:r>
            <a:endParaRPr lang="en-US" sz="2000" b="0" strike="noStrike" spc="-1">
              <a:solidFill>
                <a:srgbClr val="000000"/>
              </a:solidFill>
              <a:latin typeface="Calibri" panose="020F0502020204030204"/>
            </a:endParaRPr>
          </a:p>
          <a:p>
            <a:pPr marL="2057400" lvl="4" indent="-227965">
              <a:lnSpc>
                <a:spcPct val="100000"/>
              </a:lnSpc>
              <a:spcBef>
                <a:spcPts val="400"/>
              </a:spcBef>
              <a:buClr>
                <a:srgbClr val="000000"/>
              </a:buClr>
              <a:buFont typeface="Arial" panose="020B0604020202020204"/>
              <a:buChar char="»"/>
            </a:pPr>
            <a:r>
              <a:rPr lang="en-US" sz="2000" b="0" strike="noStrike" spc="-1">
                <a:solidFill>
                  <a:srgbClr val="000000"/>
                </a:solidFill>
                <a:latin typeface="Calibri" panose="020F0502020204030204"/>
              </a:rPr>
              <a:t>Fifth level</a:t>
            </a:r>
            <a:endParaRPr lang="en-US" sz="2000" b="0" strike="noStrike" spc="-1">
              <a:solidFill>
                <a:srgbClr val="000000"/>
              </a:solidFill>
              <a:latin typeface="Calibri" panose="020F0502020204030204"/>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F10A4ECF-D22F-4DDB-B923-8CB538579A5D}" type="datetime">
              <a:rPr lang="en-US" sz="1200" b="0" strike="noStrike" spc="-1">
                <a:solidFill>
                  <a:srgbClr val="8B8B8B"/>
                </a:solidFill>
                <a:latin typeface="Calibri" panose="020F0502020204030204"/>
              </a:rPr>
            </a:fld>
            <a:endParaRPr lang="en-US" sz="1200" b="0" strike="noStrike" spc="-1">
              <a:latin typeface="Times New Roman" panose="02020603050405020304"/>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lang="en-US" sz="2400" b="0" strike="noStrike" spc="-1">
              <a:latin typeface="Times New Roman" panose="02020603050405020304"/>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06146B80-2E8B-4B96-8E14-165496A3AE1E}" type="slidenum">
              <a:rPr lang="en-US" sz="1200" b="0" strike="noStrike" spc="-1">
                <a:solidFill>
                  <a:srgbClr val="8B8B8B"/>
                </a:solidFill>
                <a:latin typeface="Calibri" panose="020F0502020204030204"/>
              </a:rPr>
            </a:fld>
            <a:endParaRPr lang="en-US"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722160" y="4406760"/>
            <a:ext cx="7772040" cy="1361880"/>
          </a:xfrm>
          <a:prstGeom prst="rect">
            <a:avLst/>
          </a:prstGeom>
        </p:spPr>
        <p:txBody>
          <a:bodyPr>
            <a:noAutofit/>
          </a:bodyPr>
          <a:p>
            <a:pPr>
              <a:lnSpc>
                <a:spcPct val="100000"/>
              </a:lnSpc>
            </a:pPr>
            <a:r>
              <a:rPr lang="en-US" sz="4000" b="1" strike="noStrike" cap="all" spc="-1">
                <a:solidFill>
                  <a:srgbClr val="000000"/>
                </a:solidFill>
                <a:latin typeface="Calibri" panose="020F0502020204030204"/>
              </a:rPr>
              <a:t>Click to edit Master title style</a:t>
            </a:r>
            <a:endParaRPr lang="en-US" sz="4000" b="0" strike="noStrike" spc="-1">
              <a:solidFill>
                <a:srgbClr val="000000"/>
              </a:solidFill>
              <a:latin typeface="Calibri" panose="020F0502020204030204"/>
            </a:endParaRPr>
          </a:p>
        </p:txBody>
      </p:sp>
      <p:sp>
        <p:nvSpPr>
          <p:cNvPr id="83" name="PlaceHolder 2"/>
          <p:cNvSpPr>
            <a:spLocks noGrp="1"/>
          </p:cNvSpPr>
          <p:nvPr>
            <p:ph type="body"/>
          </p:nvPr>
        </p:nvSpPr>
        <p:spPr>
          <a:xfrm>
            <a:off x="722160" y="2906640"/>
            <a:ext cx="7772040" cy="1499760"/>
          </a:xfrm>
          <a:prstGeom prst="rect">
            <a:avLst/>
          </a:prstGeom>
        </p:spPr>
        <p:txBody>
          <a:bodyPr anchor="b">
            <a:noAutofit/>
          </a:bodyPr>
          <a:p>
            <a:pPr>
              <a:lnSpc>
                <a:spcPct val="100000"/>
              </a:lnSpc>
              <a:spcBef>
                <a:spcPts val="400"/>
              </a:spcBef>
            </a:pPr>
            <a:r>
              <a:rPr lang="en-US" sz="2000" b="0" strike="noStrike" spc="-1">
                <a:solidFill>
                  <a:srgbClr val="8B8B8B"/>
                </a:solidFill>
                <a:latin typeface="Calibri" panose="020F0502020204030204"/>
              </a:rPr>
              <a:t>Click to edit Master text styles</a:t>
            </a:r>
            <a:endParaRPr lang="en-US" sz="2000" b="0" strike="noStrike" spc="-1">
              <a:solidFill>
                <a:srgbClr val="000000"/>
              </a:solidFill>
              <a:latin typeface="Calibri" panose="020F0502020204030204"/>
            </a:endParaRPr>
          </a:p>
        </p:txBody>
      </p:sp>
      <p:sp>
        <p:nvSpPr>
          <p:cNvPr id="84"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4994064A-47CB-4DD0-9609-F7620FFB0635}" type="datetime">
              <a:rPr lang="en-US" sz="1200" b="0" strike="noStrike" spc="-1">
                <a:solidFill>
                  <a:srgbClr val="8B8B8B"/>
                </a:solidFill>
                <a:latin typeface="Calibri" panose="020F0502020204030204"/>
              </a:rPr>
            </a:fld>
            <a:endParaRPr lang="en-US" sz="1200" b="0" strike="noStrike" spc="-1">
              <a:latin typeface="Times New Roman" panose="02020603050405020304"/>
            </a:endParaRPr>
          </a:p>
        </p:txBody>
      </p:sp>
      <p:sp>
        <p:nvSpPr>
          <p:cNvPr id="85" name="PlaceHolder 4"/>
          <p:cNvSpPr>
            <a:spLocks noGrp="1"/>
          </p:cNvSpPr>
          <p:nvPr>
            <p:ph type="ftr"/>
          </p:nvPr>
        </p:nvSpPr>
        <p:spPr>
          <a:xfrm>
            <a:off x="3124080" y="6356520"/>
            <a:ext cx="2895120" cy="364680"/>
          </a:xfrm>
          <a:prstGeom prst="rect">
            <a:avLst/>
          </a:prstGeom>
        </p:spPr>
        <p:txBody>
          <a:bodyPr anchor="ctr">
            <a:noAutofit/>
          </a:bodyPr>
          <a:p>
            <a:endParaRPr lang="en-US" sz="2400" b="0" strike="noStrike" spc="-1">
              <a:latin typeface="Times New Roman" panose="02020603050405020304"/>
            </a:endParaRPr>
          </a:p>
        </p:txBody>
      </p:sp>
      <p:sp>
        <p:nvSpPr>
          <p:cNvPr id="86"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EE27EEB2-64E0-4F7B-A902-C885C4389669}" type="slidenum">
              <a:rPr lang="en-US" sz="1200" b="0" strike="noStrike" spc="-1">
                <a:solidFill>
                  <a:srgbClr val="8B8B8B"/>
                </a:solidFill>
                <a:latin typeface="Calibri" panose="020F0502020204030204"/>
              </a:rPr>
            </a:fld>
            <a:endParaRPr lang="en-US"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jpe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jpeg"/><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0.png"/><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4.jpeg"/><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image" Target="../media/image17.jpe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jpeg"/><Relationship Id="rId1" Type="http://schemas.openxmlformats.org/officeDocument/2006/relationships/image" Target="../media/image19.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wm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image" Target="../media/image6.png"/><Relationship Id="rId8" Type="http://schemas.microsoft.com/office/2007/relationships/diagramDrawing" Target="../diagrams/drawing2.xml"/><Relationship Id="rId7" Type="http://schemas.openxmlformats.org/officeDocument/2006/relationships/diagramColors" Target="../diagrams/colors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3" Type="http://schemas.openxmlformats.org/officeDocument/2006/relationships/image" Target="../media/image5.png"/><Relationship Id="rId2" Type="http://schemas.openxmlformats.org/officeDocument/2006/relationships/image" Target="../media/image4.emf"/><Relationship Id="rId11" Type="http://schemas.openxmlformats.org/officeDocument/2006/relationships/slideLayout" Target="../slideLayouts/slideLayout1.xml"/><Relationship Id="rId10" Type="http://schemas.openxmlformats.org/officeDocument/2006/relationships/image" Target="../media/image7.jpeg"/><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0" y="2514600"/>
            <a:ext cx="9143640" cy="1828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342900" indent="-342900" algn="ctr">
              <a:lnSpc>
                <a:spcPct val="100000"/>
              </a:lnSpc>
              <a:spcBef>
                <a:spcPts val="880"/>
              </a:spcBef>
            </a:pPr>
            <a:r>
              <a:rPr lang="en-US" sz="4400" b="1" strike="noStrike" spc="-1">
                <a:solidFill>
                  <a:srgbClr val="000000"/>
                </a:solidFill>
                <a:latin typeface="Times New Roman" panose="02020603050405020304"/>
              </a:rPr>
              <a:t>SDLC using Agile Methodology</a:t>
            </a:r>
            <a:endParaRPr lang="en-US"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286000"/>
            <a:ext cx="9143640" cy="1828440"/>
          </a:xfrm>
          <a:prstGeom prst="rect">
            <a:avLst/>
          </a:prstGeom>
          <a:noFill/>
          <a:ln>
            <a:noFill/>
          </a:ln>
          <a:effectLst>
            <a:outerShdw blurRad="40000" dist="2304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1">
            <a:srgbClr val="FFFFFF"/>
          </a:lnRef>
          <a:fillRef idx="0">
            <a:srgbClr val="FFFFFF"/>
          </a:fillRef>
          <a:effectRef idx="2">
            <a:srgbClr val="FFFFFF"/>
          </a:effectRef>
          <a:fontRef idx="minor"/>
        </p:style>
        <p:txBody>
          <a:bodyPr lIns="90000" tIns="45000" rIns="90000" bIns="45000">
            <a:noAutofit/>
          </a:bodyPr>
          <a:p>
            <a:pPr marL="342900" indent="-342900" algn="ctr">
              <a:lnSpc>
                <a:spcPct val="100000"/>
              </a:lnSpc>
              <a:spcBef>
                <a:spcPts val="880"/>
              </a:spcBef>
            </a:pPr>
            <a:r>
              <a:rPr lang="en-US" sz="4400" b="1" strike="noStrike" spc="-1">
                <a:solidFill>
                  <a:srgbClr val="000000"/>
                </a:solidFill>
                <a:latin typeface="Times New Roman" panose="02020603050405020304"/>
              </a:rPr>
              <a:t>SCRUM Roles</a:t>
            </a:r>
            <a:endParaRPr lang="en-US"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228600" y="0"/>
            <a:ext cx="877788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SCRUM Roles</a:t>
            </a:r>
            <a:endParaRPr lang="en-US" sz="3200" b="0" strike="noStrike" spc="-1">
              <a:latin typeface="Arial" panose="020B0604020202020204"/>
            </a:endParaRPr>
          </a:p>
        </p:txBody>
      </p:sp>
      <p:graphicFrame>
        <p:nvGraphicFramePr>
          <p:cNvPr id="5" name="Diagram5"/>
          <p:cNvGraphicFramePr/>
          <p:nvPr/>
        </p:nvGraphicFramePr>
        <p:xfrm>
          <a:off x="4038480" y="838080"/>
          <a:ext cx="5105160" cy="57614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17" name="Picture 3"/>
          <p:cNvPicPr/>
          <p:nvPr/>
        </p:nvPicPr>
        <p:blipFill>
          <a:blip r:embed="rId6"/>
          <a:stretch>
            <a:fillRect/>
          </a:stretch>
        </p:blipFill>
        <p:spPr>
          <a:xfrm>
            <a:off x="228600" y="990720"/>
            <a:ext cx="3885840" cy="41068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365760" y="228600"/>
            <a:ext cx="8472960" cy="731160"/>
          </a:xfrm>
          <a:prstGeom prst="rect">
            <a:avLst/>
          </a:prstGeom>
          <a:noFill/>
          <a:ln>
            <a:noFill/>
          </a:ln>
          <a:effectLst>
            <a:outerShdw blurRad="40000" dist="2304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0">
            <a:srgbClr val="FFFFFF"/>
          </a:lnRef>
          <a:fillRef idx="0">
            <a:srgbClr val="FFFFFF"/>
          </a:fillRef>
          <a:effectRef idx="3">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Product Owner</a:t>
            </a:r>
            <a:endParaRPr lang="en-US" sz="3200" b="0" strike="noStrike" spc="-1">
              <a:latin typeface="Arial" panose="020B0604020202020204"/>
            </a:endParaRPr>
          </a:p>
        </p:txBody>
      </p:sp>
      <p:graphicFrame>
        <p:nvGraphicFramePr>
          <p:cNvPr id="6" name="Diagram6"/>
          <p:cNvGraphicFramePr/>
          <p:nvPr/>
        </p:nvGraphicFramePr>
        <p:xfrm>
          <a:off x="2743200" y="762120"/>
          <a:ext cx="6194520" cy="6042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19" name="Picture 2" descr="C:\Users\Abhishek Ray\Desktop\multi-tasking-Product Owner.jpg"/>
          <p:cNvPicPr/>
          <p:nvPr/>
        </p:nvPicPr>
        <p:blipFill>
          <a:blip r:embed="rId6"/>
          <a:stretch>
            <a:fillRect/>
          </a:stretch>
        </p:blipFill>
        <p:spPr>
          <a:xfrm>
            <a:off x="152280" y="1676520"/>
            <a:ext cx="2437920" cy="25905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365760" y="152280"/>
            <a:ext cx="8549280" cy="731160"/>
          </a:xfrm>
          <a:prstGeom prst="rect">
            <a:avLst/>
          </a:prstGeom>
          <a:noFill/>
          <a:ln>
            <a:noFill/>
          </a:ln>
          <a:effectLst>
            <a:outerShdw blurRad="40000" dist="20160" dir="5400000" rotWithShape="0">
              <a:srgbClr val="000000">
                <a:alpha val="38000"/>
              </a:srgbClr>
            </a:outerShdw>
          </a:effectLst>
          <a:scene3d>
            <a:camera prst="orthographicFront"/>
            <a:lightRig rig="flat" dir="t"/>
          </a:scene3d>
          <a:sp3d prstMaterial="dkEdge">
            <a:bevelT w="8200" h="38100"/>
          </a:sp3d>
        </p:spPr>
        <p:style>
          <a:lnRef idx="0">
            <a:srgbClr val="FFFFFF"/>
          </a:lnRef>
          <a:fillRef idx="0">
            <a:srgbClr val="FFFFFF"/>
          </a:fillRef>
          <a:effectRef idx="1">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Scrum Master</a:t>
            </a:r>
            <a:endParaRPr lang="en-US" sz="3200" b="0" strike="noStrike" spc="-1">
              <a:latin typeface="Arial" panose="020B0604020202020204"/>
            </a:endParaRPr>
          </a:p>
        </p:txBody>
      </p:sp>
      <p:graphicFrame>
        <p:nvGraphicFramePr>
          <p:cNvPr id="7" name="Diagram7"/>
          <p:cNvGraphicFramePr/>
          <p:nvPr/>
        </p:nvGraphicFramePr>
        <p:xfrm>
          <a:off x="2286000" y="838080"/>
          <a:ext cx="6857640" cy="6019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21" name="Picture 2" descr="C:\Users\Abhishek Ray\Desktop\Scrum-Master-Agile-Scrum-Belgium-Training.png"/>
          <p:cNvPicPr/>
          <p:nvPr/>
        </p:nvPicPr>
        <p:blipFill>
          <a:blip r:embed="rId6"/>
          <a:stretch>
            <a:fillRect/>
          </a:stretch>
        </p:blipFill>
        <p:spPr>
          <a:xfrm>
            <a:off x="152280" y="1676520"/>
            <a:ext cx="1847160" cy="2225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365760" y="333000"/>
            <a:ext cx="8549280" cy="731160"/>
          </a:xfrm>
          <a:prstGeom prst="rect">
            <a:avLst/>
          </a:prstGeom>
          <a:noFill/>
          <a:ln>
            <a:noFill/>
          </a:ln>
          <a:effectLst>
            <a:outerShdw blurRad="40000" dist="20160" dir="5400000" rotWithShape="0">
              <a:srgbClr val="000000">
                <a:alpha val="38000"/>
              </a:srgbClr>
            </a:outerShdw>
          </a:effectLst>
          <a:scene3d>
            <a:camera prst="orthographicFront"/>
            <a:lightRig rig="flat" dir="t"/>
          </a:scene3d>
          <a:sp3d prstMaterial="dkEdge">
            <a:bevelT w="8200" h="38100"/>
          </a:sp3d>
        </p:spPr>
        <p:style>
          <a:lnRef idx="0">
            <a:srgbClr val="FFFFFF"/>
          </a:lnRef>
          <a:fillRef idx="0">
            <a:srgbClr val="FFFFFF"/>
          </a:fillRef>
          <a:effectRef idx="1">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Development Team</a:t>
            </a:r>
            <a:endParaRPr lang="en-US" sz="3200" b="0" strike="noStrike" spc="-1">
              <a:latin typeface="Arial" panose="020B0604020202020204"/>
            </a:endParaRPr>
          </a:p>
        </p:txBody>
      </p:sp>
      <p:pic>
        <p:nvPicPr>
          <p:cNvPr id="223" name="Picture 2"/>
          <p:cNvPicPr/>
          <p:nvPr/>
        </p:nvPicPr>
        <p:blipFill>
          <a:blip r:embed="rId1"/>
          <a:stretch>
            <a:fillRect/>
          </a:stretch>
        </p:blipFill>
        <p:spPr>
          <a:xfrm>
            <a:off x="36360" y="2800440"/>
            <a:ext cx="2121480" cy="1999800"/>
          </a:xfrm>
          <a:prstGeom prst="rect">
            <a:avLst/>
          </a:prstGeom>
          <a:ln>
            <a:noFill/>
          </a:ln>
        </p:spPr>
      </p:pic>
      <p:graphicFrame>
        <p:nvGraphicFramePr>
          <p:cNvPr id="8" name="Diagram8"/>
          <p:cNvGraphicFramePr/>
          <p:nvPr/>
        </p:nvGraphicFramePr>
        <p:xfrm>
          <a:off x="2666880" y="876960"/>
          <a:ext cx="6248160" cy="598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0" y="2286000"/>
            <a:ext cx="9143640" cy="1828440"/>
          </a:xfrm>
          <a:prstGeom prst="rect">
            <a:avLst/>
          </a:prstGeom>
          <a:noFill/>
          <a:ln>
            <a:noFill/>
          </a:ln>
          <a:effectLst>
            <a:outerShdw blurRad="40000" dist="20160" dir="5400000" rotWithShape="0">
              <a:srgbClr val="000000">
                <a:alpha val="38000"/>
              </a:srgbClr>
            </a:outerShdw>
          </a:effectLst>
          <a:scene3d>
            <a:camera prst="orthographicFront"/>
            <a:lightRig rig="flat" dir="t"/>
          </a:scene3d>
          <a:sp3d prstMaterial="dkEdge">
            <a:bevelT w="8200" h="38100"/>
          </a:sp3d>
        </p:spPr>
        <p:style>
          <a:lnRef idx="0">
            <a:srgbClr val="FFFFFF"/>
          </a:lnRef>
          <a:fillRef idx="0">
            <a:srgbClr val="FFFFFF"/>
          </a:fillRef>
          <a:effectRef idx="1">
            <a:srgbClr val="FFFFFF"/>
          </a:effectRef>
          <a:fontRef idx="minor"/>
        </p:style>
        <p:txBody>
          <a:bodyPr lIns="90000" tIns="45000" rIns="90000" bIns="45000">
            <a:noAutofit/>
          </a:bodyPr>
          <a:p>
            <a:pPr marL="342900" indent="-342900" algn="ctr">
              <a:lnSpc>
                <a:spcPct val="100000"/>
              </a:lnSpc>
              <a:spcBef>
                <a:spcPts val="880"/>
              </a:spcBef>
            </a:pPr>
            <a:r>
              <a:rPr lang="en-US" sz="4400" b="1" strike="noStrike" spc="-1">
                <a:solidFill>
                  <a:srgbClr val="000000"/>
                </a:solidFill>
                <a:latin typeface="Times New Roman" panose="02020603050405020304"/>
              </a:rPr>
              <a:t>SCRUM Sprint</a:t>
            </a:r>
            <a:endParaRPr lang="en-US"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304920" y="0"/>
            <a:ext cx="8838720" cy="60912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The Sprint</a:t>
            </a:r>
            <a:endParaRPr lang="en-US" sz="3200" b="0" strike="noStrike" spc="-1">
              <a:latin typeface="Arial" panose="020B0604020202020204"/>
            </a:endParaRPr>
          </a:p>
        </p:txBody>
      </p:sp>
      <p:pic>
        <p:nvPicPr>
          <p:cNvPr id="226" name="Picture 3"/>
          <p:cNvPicPr/>
          <p:nvPr/>
        </p:nvPicPr>
        <p:blipFill>
          <a:blip r:embed="rId1"/>
          <a:stretch>
            <a:fillRect/>
          </a:stretch>
        </p:blipFill>
        <p:spPr>
          <a:xfrm>
            <a:off x="195120" y="988200"/>
            <a:ext cx="5323320" cy="3812040"/>
          </a:xfrm>
          <a:prstGeom prst="rect">
            <a:avLst/>
          </a:prstGeom>
          <a:ln>
            <a:noFill/>
          </a:ln>
        </p:spPr>
      </p:pic>
      <p:sp>
        <p:nvSpPr>
          <p:cNvPr id="227" name="CustomShape 2"/>
          <p:cNvSpPr/>
          <p:nvPr/>
        </p:nvSpPr>
        <p:spPr>
          <a:xfrm>
            <a:off x="5562720" y="914400"/>
            <a:ext cx="3580920" cy="395280"/>
          </a:xfrm>
          <a:prstGeom prst="rect">
            <a:avLst/>
          </a:prstGeom>
          <a:solidFill>
            <a:schemeClr val="accent5">
              <a:lumMod val="20000"/>
              <a:lumOff val="80000"/>
            </a:schemeClr>
          </a:solidFill>
          <a:ln>
            <a:solidFill>
              <a:srgbClr val="00B0F0"/>
            </a:solidFill>
          </a:ln>
        </p:spPr>
        <p:style>
          <a:lnRef idx="0">
            <a:srgbClr val="FFFFFF"/>
          </a:lnRef>
          <a:fillRef idx="0">
            <a:srgbClr val="FFFFFF"/>
          </a:fillRef>
          <a:effectRef idx="0">
            <a:srgbClr val="FFFFFF"/>
          </a:effectRef>
          <a:fontRef idx="minor"/>
        </p:style>
        <p:txBody>
          <a:bodyPr lIns="90000" tIns="45000" rIns="90000" bIns="45000">
            <a:spAutoFit/>
          </a:bodyPr>
          <a:p>
            <a:pPr marL="342900" indent="-342900" algn="just">
              <a:lnSpc>
                <a:spcPct val="100000"/>
              </a:lnSpc>
              <a:spcBef>
                <a:spcPts val="400"/>
              </a:spcBef>
            </a:pPr>
            <a:r>
              <a:rPr lang="en-US" sz="2000" b="1" strike="noStrike" spc="-1">
                <a:solidFill>
                  <a:srgbClr val="000000"/>
                </a:solidFill>
                <a:latin typeface="Times New Roman" panose="02020603050405020304"/>
              </a:rPr>
              <a:t>The heart of Scrum is a Sprint</a:t>
            </a:r>
            <a:endParaRPr lang="en-US" sz="2000" b="0" strike="noStrike" spc="-1">
              <a:latin typeface="Arial" panose="020B0604020202020204"/>
            </a:endParaRPr>
          </a:p>
        </p:txBody>
      </p:sp>
      <p:sp>
        <p:nvSpPr>
          <p:cNvPr id="228" name="CustomShape 3"/>
          <p:cNvSpPr/>
          <p:nvPr/>
        </p:nvSpPr>
        <p:spPr>
          <a:xfrm>
            <a:off x="5638680" y="1600200"/>
            <a:ext cx="3504960" cy="1187640"/>
          </a:xfrm>
          <a:prstGeom prst="rect">
            <a:avLst/>
          </a:prstGeom>
          <a:solidFill>
            <a:schemeClr val="accent5">
              <a:lumMod val="20000"/>
              <a:lumOff val="80000"/>
            </a:schemeClr>
          </a:solidFill>
          <a:ln>
            <a:solidFill>
              <a:srgbClr val="00B0F0"/>
            </a:solidFill>
          </a:ln>
        </p:spPr>
        <p:style>
          <a:lnRef idx="0">
            <a:srgbClr val="FFFFFF"/>
          </a:lnRef>
          <a:fillRef idx="0">
            <a:srgbClr val="FFFFFF"/>
          </a:fillRef>
          <a:effectRef idx="0">
            <a:srgbClr val="FFFFFF"/>
          </a:effectRef>
          <a:fontRef idx="minor"/>
        </p:style>
        <p:txBody>
          <a:bodyPr lIns="90000" tIns="45000" rIns="90000" bIns="45000">
            <a:spAutoFit/>
          </a:bodyPr>
          <a:p>
            <a:pPr algn="just">
              <a:lnSpc>
                <a:spcPct val="100000"/>
              </a:lnSpc>
              <a:spcBef>
                <a:spcPts val="360"/>
              </a:spcBef>
            </a:pPr>
            <a:r>
              <a:rPr lang="en-US" sz="1800" b="1" strike="noStrike" spc="-1">
                <a:solidFill>
                  <a:srgbClr val="000000"/>
                </a:solidFill>
                <a:latin typeface="Times New Roman" panose="02020603050405020304"/>
              </a:rPr>
              <a:t>A sprint is a set period of time during which specific work has to be completed and made ready for review</a:t>
            </a:r>
            <a:endParaRPr lang="en-US" sz="1800" b="0" strike="noStrike" spc="-1">
              <a:latin typeface="Arial" panose="020B0604020202020204"/>
            </a:endParaRPr>
          </a:p>
        </p:txBody>
      </p:sp>
      <p:sp>
        <p:nvSpPr>
          <p:cNvPr id="229" name="CustomShape 4"/>
          <p:cNvSpPr/>
          <p:nvPr/>
        </p:nvSpPr>
        <p:spPr>
          <a:xfrm>
            <a:off x="5255280" y="2971800"/>
            <a:ext cx="3869280" cy="364680"/>
          </a:xfrm>
          <a:prstGeom prst="rect">
            <a:avLst/>
          </a:prstGeom>
          <a:solidFill>
            <a:schemeClr val="accent5">
              <a:lumMod val="20000"/>
              <a:lumOff val="80000"/>
            </a:schemeClr>
          </a:solidFill>
          <a:ln>
            <a:solidFill>
              <a:srgbClr val="00B0F0"/>
            </a:solidFill>
          </a:ln>
        </p:spPr>
        <p:style>
          <a:lnRef idx="0">
            <a:srgbClr val="FFFFFF"/>
          </a:lnRef>
          <a:fillRef idx="0">
            <a:srgbClr val="FFFFFF"/>
          </a:fillRef>
          <a:effectRef idx="0">
            <a:srgbClr val="FFFFFF"/>
          </a:effectRef>
          <a:fontRef idx="minor"/>
        </p:style>
        <p:txBody>
          <a:bodyPr wrap="none" lIns="90000" tIns="45000" rIns="90000" bIns="45000">
            <a:spAutoFit/>
          </a:bodyPr>
          <a:p>
            <a:pPr marL="342900" indent="-342900">
              <a:lnSpc>
                <a:spcPct val="100000"/>
              </a:lnSpc>
              <a:spcBef>
                <a:spcPts val="360"/>
              </a:spcBef>
            </a:pPr>
            <a:r>
              <a:rPr lang="en-US" sz="1800" b="1" strike="noStrike" spc="-1">
                <a:solidFill>
                  <a:srgbClr val="000000"/>
                </a:solidFill>
                <a:latin typeface="Times New Roman" panose="02020603050405020304"/>
              </a:rPr>
              <a:t>Time-box of one month or less </a:t>
            </a:r>
            <a:endParaRPr lang="en-US" sz="1800" b="0" strike="noStrike" spc="-1">
              <a:latin typeface="Arial" panose="020B0604020202020204"/>
            </a:endParaRPr>
          </a:p>
        </p:txBody>
      </p:sp>
      <p:sp>
        <p:nvSpPr>
          <p:cNvPr id="230" name="CustomShape 5"/>
          <p:cNvSpPr/>
          <p:nvPr/>
        </p:nvSpPr>
        <p:spPr>
          <a:xfrm>
            <a:off x="228600" y="4876920"/>
            <a:ext cx="2209320" cy="1461960"/>
          </a:xfrm>
          <a:prstGeom prst="rect">
            <a:avLst/>
          </a:prstGeom>
          <a:solidFill>
            <a:schemeClr val="accent5">
              <a:lumMod val="20000"/>
              <a:lumOff val="80000"/>
            </a:schemeClr>
          </a:solidFill>
          <a:ln>
            <a:solidFill>
              <a:srgbClr val="00B0F0"/>
            </a:solidFill>
          </a:ln>
        </p:spPr>
        <p:style>
          <a:lnRef idx="0">
            <a:srgbClr val="FFFFFF"/>
          </a:lnRef>
          <a:fillRef idx="0">
            <a:srgbClr val="FFFFFF"/>
          </a:fillRef>
          <a:effectRef idx="0">
            <a:srgbClr val="FFFFFF"/>
          </a:effectRef>
          <a:fontRef idx="minor"/>
        </p:style>
        <p:txBody>
          <a:bodyPr lIns="90000" tIns="45000" rIns="90000" bIns="45000">
            <a:spAutoFit/>
          </a:bodyPr>
          <a:p>
            <a:pPr algn="just">
              <a:lnSpc>
                <a:spcPct val="100000"/>
              </a:lnSpc>
              <a:spcBef>
                <a:spcPts val="360"/>
              </a:spcBef>
            </a:pPr>
            <a:r>
              <a:rPr lang="en-US" sz="1800" b="1" strike="noStrike" spc="-1">
                <a:solidFill>
                  <a:srgbClr val="000000"/>
                </a:solidFill>
                <a:latin typeface="Times New Roman" panose="02020603050405020304"/>
              </a:rPr>
              <a:t>During which a “Done”, useable, and potentially shippable product Increment is created</a:t>
            </a:r>
            <a:endParaRPr lang="en-US" sz="1800" b="0" strike="noStrike" spc="-1">
              <a:latin typeface="Arial" panose="020B0604020202020204"/>
            </a:endParaRPr>
          </a:p>
        </p:txBody>
      </p:sp>
      <p:sp>
        <p:nvSpPr>
          <p:cNvPr id="231" name="CustomShape 6"/>
          <p:cNvSpPr/>
          <p:nvPr/>
        </p:nvSpPr>
        <p:spPr>
          <a:xfrm>
            <a:off x="2666880" y="4876920"/>
            <a:ext cx="2133360" cy="1187640"/>
          </a:xfrm>
          <a:prstGeom prst="rect">
            <a:avLst/>
          </a:prstGeom>
          <a:solidFill>
            <a:schemeClr val="accent5">
              <a:lumMod val="20000"/>
              <a:lumOff val="80000"/>
            </a:schemeClr>
          </a:solidFill>
          <a:ln>
            <a:solidFill>
              <a:srgbClr val="00B0F0"/>
            </a:solid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spcBef>
                <a:spcPts val="360"/>
              </a:spcBef>
            </a:pPr>
            <a:r>
              <a:rPr lang="en-US" sz="1800" b="1" strike="noStrike" spc="-1">
                <a:solidFill>
                  <a:srgbClr val="000000"/>
                </a:solidFill>
                <a:latin typeface="Times New Roman" panose="02020603050405020304"/>
              </a:rPr>
              <a:t>A new Sprint starts immediately after the conclusion of the previous Sprint</a:t>
            </a:r>
            <a:endParaRPr lang="en-US" sz="1800" b="0" strike="noStrike" spc="-1">
              <a:latin typeface="Arial" panose="020B0604020202020204"/>
            </a:endParaRPr>
          </a:p>
        </p:txBody>
      </p:sp>
      <p:sp>
        <p:nvSpPr>
          <p:cNvPr id="232" name="CustomShape 7"/>
          <p:cNvSpPr/>
          <p:nvPr/>
        </p:nvSpPr>
        <p:spPr>
          <a:xfrm>
            <a:off x="5638680" y="3581280"/>
            <a:ext cx="3504960" cy="1461960"/>
          </a:xfrm>
          <a:prstGeom prst="rect">
            <a:avLst/>
          </a:prstGeom>
          <a:solidFill>
            <a:schemeClr val="accent5">
              <a:lumMod val="20000"/>
              <a:lumOff val="80000"/>
            </a:schemeClr>
          </a:solidFill>
          <a:ln>
            <a:solidFill>
              <a:srgbClr val="00B0F0"/>
            </a:solidFill>
          </a:ln>
        </p:spPr>
        <p:style>
          <a:lnRef idx="0">
            <a:srgbClr val="FFFFFF"/>
          </a:lnRef>
          <a:fillRef idx="0">
            <a:srgbClr val="FFFFFF"/>
          </a:fillRef>
          <a:effectRef idx="0">
            <a:srgbClr val="FFFFFF"/>
          </a:effectRef>
          <a:fontRef idx="minor"/>
        </p:style>
        <p:txBody>
          <a:bodyPr lIns="90000" tIns="45000" rIns="90000" bIns="45000">
            <a:spAutoFit/>
          </a:bodyPr>
          <a:p>
            <a:pPr algn="just">
              <a:lnSpc>
                <a:spcPct val="100000"/>
              </a:lnSpc>
              <a:spcBef>
                <a:spcPts val="360"/>
              </a:spcBef>
            </a:pPr>
            <a:r>
              <a:rPr lang="en-US" sz="1800" b="1" strike="noStrike" spc="-1">
                <a:solidFill>
                  <a:srgbClr val="000000"/>
                </a:solidFill>
                <a:latin typeface="Times New Roman" panose="02020603050405020304"/>
              </a:rPr>
              <a:t>Sprints consists of the Sprint Planning, Daily Scrums, the development work, the Sprint Review, and the Sprint Retrospective</a:t>
            </a:r>
            <a:endParaRPr lang="en-US" sz="1800" b="0" strike="noStrike" spc="-1">
              <a:latin typeface="Arial" panose="020B0604020202020204"/>
            </a:endParaRPr>
          </a:p>
        </p:txBody>
      </p:sp>
      <p:sp>
        <p:nvSpPr>
          <p:cNvPr id="233" name="CustomShape 8"/>
          <p:cNvSpPr/>
          <p:nvPr/>
        </p:nvSpPr>
        <p:spPr>
          <a:xfrm>
            <a:off x="5105520" y="5181480"/>
            <a:ext cx="3504960" cy="639000"/>
          </a:xfrm>
          <a:prstGeom prst="rect">
            <a:avLst/>
          </a:prstGeom>
          <a:solidFill>
            <a:schemeClr val="accent5">
              <a:lumMod val="20000"/>
              <a:lumOff val="80000"/>
            </a:schemeClr>
          </a:solidFill>
          <a:ln>
            <a:solidFill>
              <a:srgbClr val="00B0F0"/>
            </a:solid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spcBef>
                <a:spcPts val="360"/>
              </a:spcBef>
            </a:pPr>
            <a:r>
              <a:rPr lang="en-US" sz="1800" b="1" strike="noStrike" spc="-1">
                <a:solidFill>
                  <a:srgbClr val="000000"/>
                </a:solidFill>
                <a:latin typeface="Times New Roman" panose="02020603050405020304"/>
              </a:rPr>
              <a:t>No changes are made that would compromise the Sprint Goal</a:t>
            </a:r>
            <a:endParaRPr lang="en-US" sz="1800" b="0" strike="noStrike" spc="-1">
              <a:latin typeface="Arial" panose="020B0604020202020204"/>
            </a:endParaRPr>
          </a:p>
        </p:txBody>
      </p:sp>
      <p:sp>
        <p:nvSpPr>
          <p:cNvPr id="234" name="CustomShape 9"/>
          <p:cNvSpPr/>
          <p:nvPr/>
        </p:nvSpPr>
        <p:spPr>
          <a:xfrm>
            <a:off x="4876920" y="5934600"/>
            <a:ext cx="4266720" cy="913320"/>
          </a:xfrm>
          <a:prstGeom prst="rect">
            <a:avLst/>
          </a:prstGeom>
          <a:solidFill>
            <a:schemeClr val="accent5">
              <a:lumMod val="20000"/>
              <a:lumOff val="80000"/>
            </a:schemeClr>
          </a:solidFill>
          <a:ln>
            <a:solidFill>
              <a:srgbClr val="00B0F0"/>
            </a:solidFill>
          </a:ln>
        </p:spPr>
        <p:style>
          <a:lnRef idx="0">
            <a:srgbClr val="FFFFFF"/>
          </a:lnRef>
          <a:fillRef idx="0">
            <a:srgbClr val="FFFFFF"/>
          </a:fillRef>
          <a:effectRef idx="0">
            <a:srgbClr val="FFFFFF"/>
          </a:effectRef>
          <a:fontRef idx="minor"/>
        </p:style>
        <p:txBody>
          <a:bodyPr lIns="90000" tIns="45000" rIns="90000" bIns="45000">
            <a:spAutoFit/>
          </a:bodyPr>
          <a:p>
            <a:pPr algn="just">
              <a:lnSpc>
                <a:spcPct val="100000"/>
              </a:lnSpc>
              <a:spcBef>
                <a:spcPts val="360"/>
              </a:spcBef>
            </a:pPr>
            <a:r>
              <a:rPr lang="en-US" sz="1800" b="1" strike="noStrike" spc="-1">
                <a:solidFill>
                  <a:srgbClr val="000000"/>
                </a:solidFill>
                <a:latin typeface="Times New Roman" panose="02020603050405020304"/>
              </a:rPr>
              <a:t>Scope may be clarified and re-negotiated between the Product Owner and Development Team as more is learned.</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0" y="28080"/>
            <a:ext cx="9143640" cy="58104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Timeboxing</a:t>
            </a:r>
            <a:endParaRPr lang="en-US" sz="3200" b="0" strike="noStrike" spc="-1">
              <a:latin typeface="Arial" panose="020B0604020202020204"/>
            </a:endParaRPr>
          </a:p>
        </p:txBody>
      </p:sp>
      <p:pic>
        <p:nvPicPr>
          <p:cNvPr id="236" name="Picture 2"/>
          <p:cNvPicPr/>
          <p:nvPr/>
        </p:nvPicPr>
        <p:blipFill>
          <a:blip r:embed="rId1"/>
          <a:stretch>
            <a:fillRect/>
          </a:stretch>
        </p:blipFill>
        <p:spPr>
          <a:xfrm>
            <a:off x="72000" y="2362320"/>
            <a:ext cx="1909080" cy="1310040"/>
          </a:xfrm>
          <a:prstGeom prst="rect">
            <a:avLst/>
          </a:prstGeom>
          <a:ln>
            <a:noFill/>
          </a:ln>
        </p:spPr>
      </p:pic>
      <p:graphicFrame>
        <p:nvGraphicFramePr>
          <p:cNvPr id="9" name="Diagram9"/>
          <p:cNvGraphicFramePr/>
          <p:nvPr/>
        </p:nvGraphicFramePr>
        <p:xfrm>
          <a:off x="2438280" y="762120"/>
          <a:ext cx="6476760" cy="5714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0" y="30600"/>
            <a:ext cx="9143640" cy="731160"/>
          </a:xfrm>
          <a:prstGeom prst="rect">
            <a:avLst/>
          </a:prstGeom>
          <a:noFill/>
          <a:ln>
            <a:noFill/>
          </a:ln>
          <a:effectLst>
            <a:outerShdw blurRad="40000" dist="20160" dir="5400000" rotWithShape="0">
              <a:srgbClr val="000000">
                <a:alpha val="38000"/>
              </a:srgbClr>
            </a:outerShdw>
          </a:effectLst>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Activities/Events/Ceremonies in SCRUM</a:t>
            </a:r>
            <a:endParaRPr lang="en-US" sz="3200" b="0" strike="noStrike" spc="-1">
              <a:latin typeface="Arial" panose="020B0604020202020204"/>
            </a:endParaRPr>
          </a:p>
        </p:txBody>
      </p:sp>
      <p:graphicFrame>
        <p:nvGraphicFramePr>
          <p:cNvPr id="10" name="Diagram10"/>
          <p:cNvGraphicFramePr/>
          <p:nvPr/>
        </p:nvGraphicFramePr>
        <p:xfrm>
          <a:off x="457200" y="1371600"/>
          <a:ext cx="8290080" cy="4285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0" y="0"/>
            <a:ext cx="9143640" cy="1142640"/>
          </a:xfrm>
          <a:prstGeom prst="rect">
            <a:avLst/>
          </a:prstGeom>
          <a:noFill/>
          <a:ln>
            <a:noFill/>
          </a:ln>
          <a:effectLst>
            <a:outerShdw blurRad="40000" dist="2304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0">
            <a:srgbClr val="FFFFFF"/>
          </a:lnRef>
          <a:fillRef idx="0">
            <a:srgbClr val="FFFFFF"/>
          </a:fillRef>
          <a:effectRef idx="3">
            <a:srgbClr val="FFFFFF"/>
          </a:effectRef>
          <a:fontRef idx="minor"/>
        </p:style>
        <p:txBody>
          <a:bodyPr>
            <a:noAutofit/>
          </a:bodyPr>
          <a:p>
            <a:pPr>
              <a:lnSpc>
                <a:spcPct val="100000"/>
              </a:lnSpc>
              <a:spcBef>
                <a:spcPts val="640"/>
              </a:spcBef>
            </a:pPr>
            <a:r>
              <a:rPr lang="en-US" sz="3200" b="1" strike="noStrike" spc="-1">
                <a:solidFill>
                  <a:srgbClr val="000000"/>
                </a:solidFill>
                <a:latin typeface="Times New Roman" panose="02020603050405020304"/>
              </a:rPr>
              <a:t>Product Backlog Refinement- </a:t>
            </a:r>
            <a:endParaRPr lang="en-US" sz="3200" b="0" strike="noStrike" spc="-1">
              <a:latin typeface="Arial" panose="020B0604020202020204"/>
            </a:endParaRPr>
          </a:p>
          <a:p>
            <a:pPr>
              <a:lnSpc>
                <a:spcPct val="100000"/>
              </a:lnSpc>
              <a:spcBef>
                <a:spcPts val="640"/>
              </a:spcBef>
            </a:pPr>
            <a:r>
              <a:rPr lang="en-US" sz="3200" b="1" strike="noStrike" spc="-1">
                <a:solidFill>
                  <a:srgbClr val="000000"/>
                </a:solidFill>
                <a:latin typeface="Times New Roman" panose="02020603050405020304"/>
              </a:rPr>
              <a:t>	</a:t>
            </a:r>
            <a:r>
              <a:rPr lang="en-US" sz="3200" b="1" strike="noStrike" spc="-1">
                <a:solidFill>
                  <a:srgbClr val="000000"/>
                </a:solidFill>
                <a:latin typeface="Times New Roman" panose="02020603050405020304"/>
              </a:rPr>
              <a:t>	</a:t>
            </a:r>
            <a:r>
              <a:rPr lang="en-US" sz="3200" b="1" strike="noStrike" spc="-1">
                <a:solidFill>
                  <a:srgbClr val="000000"/>
                </a:solidFill>
                <a:latin typeface="Times New Roman" panose="02020603050405020304"/>
              </a:rPr>
              <a:t>	</a:t>
            </a:r>
            <a:r>
              <a:rPr lang="en-US" sz="2400" b="1" strike="noStrike" spc="-1">
                <a:solidFill>
                  <a:srgbClr val="C00000"/>
                </a:solidFill>
                <a:latin typeface="Times New Roman" panose="02020603050405020304"/>
              </a:rPr>
              <a:t>Timebox [Up to 10% of Sprint Capacity]</a:t>
            </a:r>
            <a:endParaRPr lang="en-US" sz="2400" b="0" strike="noStrike" spc="-1">
              <a:latin typeface="Arial" panose="020B0604020202020204"/>
            </a:endParaRPr>
          </a:p>
        </p:txBody>
      </p:sp>
      <p:graphicFrame>
        <p:nvGraphicFramePr>
          <p:cNvPr id="11" name="Diagram11"/>
          <p:cNvGraphicFramePr/>
          <p:nvPr/>
        </p:nvGraphicFramePr>
        <p:xfrm>
          <a:off x="0" y="1447920"/>
          <a:ext cx="5638320" cy="5181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39" name="Picture 3"/>
          <p:cNvPicPr/>
          <p:nvPr/>
        </p:nvPicPr>
        <p:blipFill>
          <a:blip r:embed="rId6"/>
          <a:stretch>
            <a:fillRect/>
          </a:stretch>
        </p:blipFill>
        <p:spPr>
          <a:xfrm>
            <a:off x="5754240" y="1371600"/>
            <a:ext cx="3389400" cy="31143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213480" y="0"/>
            <a:ext cx="877788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Agile Methodology</a:t>
            </a:r>
            <a:endParaRPr lang="en-US" sz="3200" b="0" strike="noStrike" spc="-1">
              <a:latin typeface="Arial" panose="020B0604020202020204"/>
            </a:endParaRPr>
          </a:p>
        </p:txBody>
      </p:sp>
      <p:pic>
        <p:nvPicPr>
          <p:cNvPr id="185" name="Picture 3"/>
          <p:cNvPicPr/>
          <p:nvPr/>
        </p:nvPicPr>
        <p:blipFill>
          <a:blip r:embed="rId1"/>
          <a:stretch>
            <a:fillRect/>
          </a:stretch>
        </p:blipFill>
        <p:spPr>
          <a:xfrm>
            <a:off x="380880" y="1143000"/>
            <a:ext cx="6019560" cy="4521600"/>
          </a:xfrm>
          <a:prstGeom prst="rect">
            <a:avLst/>
          </a:prstGeom>
          <a:ln>
            <a:noFill/>
          </a:ln>
        </p:spPr>
      </p:pic>
      <p:sp>
        <p:nvSpPr>
          <p:cNvPr id="186" name="CustomShape 2"/>
          <p:cNvSpPr/>
          <p:nvPr/>
        </p:nvSpPr>
        <p:spPr>
          <a:xfrm>
            <a:off x="6095880" y="762120"/>
            <a:ext cx="2819160" cy="1461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marL="342900" indent="-342900" algn="just">
              <a:lnSpc>
                <a:spcPct val="100000"/>
              </a:lnSpc>
              <a:spcBef>
                <a:spcPts val="360"/>
              </a:spcBef>
              <a:buClr>
                <a:srgbClr val="000000"/>
              </a:buClr>
              <a:buFont typeface="Arial" panose="020B0604020202020204"/>
              <a:buChar char="•"/>
            </a:pPr>
            <a:r>
              <a:rPr lang="en-US" sz="1800" b="1" strike="noStrike" spc="-1">
                <a:solidFill>
                  <a:srgbClr val="000000"/>
                </a:solidFill>
                <a:latin typeface="Times New Roman" panose="02020603050405020304"/>
              </a:rPr>
              <a:t>People collaborating together to build high quality products that meet customer needs at a sustainable pace</a:t>
            </a:r>
            <a:endParaRPr lang="en-US" sz="1800" b="0" strike="noStrike" spc="-1">
              <a:latin typeface="Arial" panose="020B0604020202020204"/>
            </a:endParaRPr>
          </a:p>
        </p:txBody>
      </p:sp>
      <p:sp>
        <p:nvSpPr>
          <p:cNvPr id="187" name="CustomShape 3"/>
          <p:cNvSpPr/>
          <p:nvPr/>
        </p:nvSpPr>
        <p:spPr>
          <a:xfrm>
            <a:off x="6400800" y="2514600"/>
            <a:ext cx="2590560" cy="1461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marL="342900" indent="-342900" algn="just">
              <a:lnSpc>
                <a:spcPct val="100000"/>
              </a:lnSpc>
              <a:spcBef>
                <a:spcPts val="360"/>
              </a:spcBef>
              <a:buClr>
                <a:srgbClr val="000000"/>
              </a:buClr>
              <a:buFont typeface="Arial" panose="020B0604020202020204"/>
              <a:buChar char="•"/>
            </a:pPr>
            <a:r>
              <a:rPr lang="en-US" sz="1800" b="1" strike="noStrike" spc="-1">
                <a:solidFill>
                  <a:srgbClr val="000000"/>
                </a:solidFill>
                <a:latin typeface="Times New Roman" panose="02020603050405020304"/>
              </a:rPr>
              <a:t>The tasks are divided to time boxes (small time frames) to deliver specific features for a release</a:t>
            </a:r>
            <a:endParaRPr lang="en-US" sz="1800" b="0" strike="noStrike" spc="-1">
              <a:latin typeface="Arial" panose="020B0604020202020204"/>
            </a:endParaRPr>
          </a:p>
        </p:txBody>
      </p:sp>
      <p:sp>
        <p:nvSpPr>
          <p:cNvPr id="188" name="CustomShape 4"/>
          <p:cNvSpPr/>
          <p:nvPr/>
        </p:nvSpPr>
        <p:spPr>
          <a:xfrm>
            <a:off x="457200" y="5638680"/>
            <a:ext cx="2590560" cy="1187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marL="342900" indent="-342900" algn="just">
              <a:lnSpc>
                <a:spcPct val="100000"/>
              </a:lnSpc>
              <a:spcBef>
                <a:spcPts val="360"/>
              </a:spcBef>
              <a:buClr>
                <a:srgbClr val="000000"/>
              </a:buClr>
              <a:buFont typeface="Arial" panose="020B0604020202020204"/>
              <a:buChar char="•"/>
            </a:pPr>
            <a:r>
              <a:rPr lang="en-US" sz="1800" b="1" strike="noStrike" spc="-1">
                <a:solidFill>
                  <a:srgbClr val="000000"/>
                </a:solidFill>
                <a:latin typeface="Times New Roman" panose="02020603050405020304"/>
              </a:rPr>
              <a:t>Iterative approach is taken and working software is delivered after each iteration</a:t>
            </a:r>
            <a:endParaRPr lang="en-US" sz="1800" b="0" strike="noStrike" spc="-1">
              <a:latin typeface="Arial" panose="020B0604020202020204"/>
            </a:endParaRPr>
          </a:p>
        </p:txBody>
      </p:sp>
      <p:sp>
        <p:nvSpPr>
          <p:cNvPr id="189" name="CustomShape 5"/>
          <p:cNvSpPr/>
          <p:nvPr/>
        </p:nvSpPr>
        <p:spPr>
          <a:xfrm>
            <a:off x="4724280" y="4876920"/>
            <a:ext cx="3733560" cy="1187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marL="342900" indent="-342900" algn="just">
              <a:lnSpc>
                <a:spcPct val="100000"/>
              </a:lnSpc>
              <a:spcBef>
                <a:spcPts val="360"/>
              </a:spcBef>
              <a:buClr>
                <a:srgbClr val="000000"/>
              </a:buClr>
              <a:buFont typeface="Arial" panose="020B0604020202020204"/>
              <a:buChar char="•"/>
            </a:pPr>
            <a:r>
              <a:rPr lang="en-US" sz="1800" b="1" strike="noStrike" spc="-1">
                <a:solidFill>
                  <a:srgbClr val="000000"/>
                </a:solidFill>
                <a:latin typeface="Times New Roman" panose="02020603050405020304"/>
              </a:rPr>
              <a:t>Each delivery is incremental in terms of features; the final delivery holds all the features required by the customer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0" y="304920"/>
            <a:ext cx="9143640" cy="731160"/>
          </a:xfrm>
          <a:prstGeom prst="rect">
            <a:avLst/>
          </a:prstGeom>
          <a:noFill/>
          <a:ln>
            <a:noFill/>
          </a:ln>
          <a:effectLst>
            <a:outerShdw blurRad="40000" dist="20160" dir="5400000" rotWithShape="0">
              <a:srgbClr val="000000">
                <a:alpha val="38000"/>
              </a:srgbClr>
            </a:outerShdw>
          </a:effectLst>
          <a:scene3d>
            <a:camera prst="orthographicFront"/>
            <a:lightRig rig="flat" dir="t"/>
          </a:scene3d>
          <a:sp3d prstMaterial="dkEdge">
            <a:bevelT w="8200" h="38100"/>
          </a:sp3d>
        </p:spPr>
        <p:style>
          <a:lnRef idx="0">
            <a:srgbClr val="FFFFFF"/>
          </a:lnRef>
          <a:fillRef idx="0">
            <a:srgbClr val="FFFFFF"/>
          </a:fillRef>
          <a:effectRef idx="1">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Sprint Planning-</a:t>
            </a:r>
            <a:r>
              <a:rPr lang="en-US" sz="3200" b="0" strike="noStrike" spc="-1">
                <a:solidFill>
                  <a:srgbClr val="000000"/>
                </a:solidFill>
                <a:latin typeface="Times New Roman" panose="02020603050405020304"/>
              </a:rPr>
              <a:t> </a:t>
            </a:r>
            <a:r>
              <a:rPr lang="en-US" sz="3200" b="0" strike="noStrike" spc="-1">
                <a:solidFill>
                  <a:srgbClr val="C00000"/>
                </a:solidFill>
                <a:latin typeface="Times New Roman" panose="02020603050405020304"/>
              </a:rPr>
              <a:t>Timebox [Max 2-8 hours]</a:t>
            </a:r>
            <a:endParaRPr lang="en-US" sz="3200" b="0" strike="noStrike" spc="-1">
              <a:latin typeface="Arial" panose="020B0604020202020204"/>
            </a:endParaRPr>
          </a:p>
        </p:txBody>
      </p:sp>
      <p:graphicFrame>
        <p:nvGraphicFramePr>
          <p:cNvPr id="12" name="Diagram12"/>
          <p:cNvGraphicFramePr/>
          <p:nvPr/>
        </p:nvGraphicFramePr>
        <p:xfrm>
          <a:off x="0" y="1219320"/>
          <a:ext cx="5028840" cy="4647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41" name="CustomShape 2"/>
          <p:cNvSpPr/>
          <p:nvPr/>
        </p:nvSpPr>
        <p:spPr>
          <a:xfrm>
            <a:off x="4952880" y="2058480"/>
            <a:ext cx="4038120" cy="3016440"/>
          </a:xfrm>
          <a:prstGeom prst="rect">
            <a:avLst/>
          </a:prstGeom>
          <a:noFill/>
          <a:ln>
            <a:noFill/>
          </a:ln>
          <a:effectLst>
            <a:outerShdw blurRad="40000" dist="2304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0">
            <a:srgbClr val="FFFFFF"/>
          </a:lnRef>
          <a:fillRef idx="0">
            <a:srgbClr val="FFFFFF"/>
          </a:fillRef>
          <a:effectRef idx="3">
            <a:srgbClr val="FFFFFF"/>
          </a:effectRef>
          <a:fontRef idx="minor"/>
        </p:style>
        <p:txBody>
          <a:bodyPr lIns="90000" tIns="45000" rIns="90000" bIns="45000">
            <a:spAutoFit/>
          </a:bodyPr>
          <a:p>
            <a:pPr marL="342900" indent="-342900" algn="just">
              <a:lnSpc>
                <a:spcPct val="100000"/>
              </a:lnSpc>
            </a:pPr>
            <a:r>
              <a:rPr lang="en-US" sz="2400" b="1" strike="noStrike" spc="-1">
                <a:solidFill>
                  <a:srgbClr val="000000"/>
                </a:solidFill>
                <a:latin typeface="Times New Roman" panose="02020603050405020304"/>
              </a:rPr>
              <a:t>Activities: </a:t>
            </a:r>
            <a:endParaRPr lang="en-US" sz="24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400" b="1" u="sng" strike="noStrike" spc="-1">
                <a:solidFill>
                  <a:srgbClr val="000000"/>
                </a:solidFill>
                <a:uFillTx/>
                <a:latin typeface="Times New Roman" panose="02020603050405020304"/>
              </a:rPr>
              <a:t>Craft a Goal:</a:t>
            </a:r>
            <a:r>
              <a:rPr lang="en-US" sz="2400" b="0" strike="noStrike" spc="-1">
                <a:solidFill>
                  <a:srgbClr val="000000"/>
                </a:solidFill>
                <a:latin typeface="Times New Roman" panose="02020603050405020304"/>
              </a:rPr>
              <a:t> Answer why are you running this sprint</a:t>
            </a:r>
            <a:endParaRPr lang="en-US" sz="24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400" b="1" u="sng" strike="noStrike" spc="-1">
                <a:solidFill>
                  <a:srgbClr val="000000"/>
                </a:solidFill>
                <a:uFillTx/>
                <a:latin typeface="Times New Roman" panose="02020603050405020304"/>
              </a:rPr>
              <a:t>Create a Plan:</a:t>
            </a:r>
            <a:r>
              <a:rPr lang="en-US" sz="2400" b="0" strike="noStrike" spc="-1">
                <a:solidFill>
                  <a:srgbClr val="000000"/>
                </a:solidFill>
                <a:latin typeface="Times New Roman" panose="02020603050405020304"/>
              </a:rPr>
              <a:t> Identify PBIs (Product Backlog Items) required to achieve the Sprint Goal and commit based on Teams Velocity.</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0" y="304920"/>
            <a:ext cx="914364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Sprint Planning-</a:t>
            </a:r>
            <a:r>
              <a:rPr lang="en-US" sz="3200" b="0" strike="noStrike" spc="-1">
                <a:solidFill>
                  <a:srgbClr val="000000"/>
                </a:solidFill>
                <a:latin typeface="Times New Roman" panose="02020603050405020304"/>
              </a:rPr>
              <a:t> </a:t>
            </a:r>
            <a:r>
              <a:rPr lang="en-US" sz="3200" b="0" strike="noStrike" spc="-1">
                <a:solidFill>
                  <a:srgbClr val="C00000"/>
                </a:solidFill>
                <a:latin typeface="Times New Roman" panose="02020603050405020304"/>
              </a:rPr>
              <a:t>Timebox [Max 2-8 hours]</a:t>
            </a:r>
            <a:endParaRPr lang="en-US" sz="3200" b="0" strike="noStrike" spc="-1">
              <a:latin typeface="Arial" panose="020B0604020202020204"/>
            </a:endParaRPr>
          </a:p>
        </p:txBody>
      </p:sp>
      <p:pic>
        <p:nvPicPr>
          <p:cNvPr id="243" name="Picture 4"/>
          <p:cNvPicPr/>
          <p:nvPr/>
        </p:nvPicPr>
        <p:blipFill>
          <a:blip r:embed="rId1"/>
          <a:stretch>
            <a:fillRect/>
          </a:stretch>
        </p:blipFill>
        <p:spPr>
          <a:xfrm>
            <a:off x="290880" y="1295280"/>
            <a:ext cx="8852760" cy="54097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0" y="0"/>
            <a:ext cx="914364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buClr>
                <a:srgbClr val="000000"/>
              </a:buClr>
              <a:buFont typeface="Arial" panose="020B0604020202020204"/>
              <a:buChar char="•"/>
            </a:pPr>
            <a:r>
              <a:rPr lang="en-US" sz="3200" b="1" strike="noStrike" spc="-1">
                <a:solidFill>
                  <a:srgbClr val="000000"/>
                </a:solidFill>
                <a:latin typeface="Times New Roman" panose="02020603050405020304"/>
              </a:rPr>
              <a:t>Daily Scrum-</a:t>
            </a:r>
            <a:r>
              <a:rPr lang="en-US" sz="3200" b="0" strike="noStrike" spc="-1">
                <a:solidFill>
                  <a:srgbClr val="000000"/>
                </a:solidFill>
                <a:latin typeface="Times New Roman" panose="02020603050405020304"/>
              </a:rPr>
              <a:t> </a:t>
            </a:r>
            <a:r>
              <a:rPr lang="en-US" sz="3200" b="0" strike="noStrike" spc="-1">
                <a:solidFill>
                  <a:srgbClr val="C00000"/>
                </a:solidFill>
                <a:latin typeface="Times New Roman" panose="02020603050405020304"/>
              </a:rPr>
              <a:t>Timebox [Max 15 minutes]</a:t>
            </a:r>
            <a:endParaRPr lang="en-US" sz="3200" b="0" strike="noStrike" spc="-1">
              <a:latin typeface="Arial" panose="020B0604020202020204"/>
            </a:endParaRPr>
          </a:p>
        </p:txBody>
      </p:sp>
      <p:graphicFrame>
        <p:nvGraphicFramePr>
          <p:cNvPr id="13" name="Diagram13"/>
          <p:cNvGraphicFramePr/>
          <p:nvPr/>
        </p:nvGraphicFramePr>
        <p:xfrm>
          <a:off x="0" y="990720"/>
          <a:ext cx="5181120" cy="50288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45" name="CustomShape 2"/>
          <p:cNvSpPr/>
          <p:nvPr/>
        </p:nvSpPr>
        <p:spPr>
          <a:xfrm>
            <a:off x="5029200" y="1066680"/>
            <a:ext cx="4114440" cy="3106800"/>
          </a:xfrm>
          <a:prstGeom prst="rect">
            <a:avLst/>
          </a:prstGeom>
          <a:noFill/>
          <a:ln>
            <a:noFill/>
          </a:ln>
          <a:effectLst>
            <a:outerShdw blurRad="40000" dist="2304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0">
            <a:srgbClr val="FFFFFF"/>
          </a:lnRef>
          <a:fillRef idx="0">
            <a:srgbClr val="FFFFFF"/>
          </a:fillRef>
          <a:effectRef idx="3">
            <a:srgbClr val="FFFFFF"/>
          </a:effectRef>
          <a:fontRef idx="minor"/>
        </p:style>
        <p:txBody>
          <a:bodyPr lIns="90000" tIns="45000" rIns="90000" bIns="45000">
            <a:spAutoFit/>
          </a:bodyPr>
          <a:p>
            <a:pPr marL="342900" indent="-342900" algn="just">
              <a:lnSpc>
                <a:spcPct val="100000"/>
              </a:lnSpc>
            </a:pPr>
            <a:r>
              <a:rPr lang="en-US" sz="2200" b="1" strike="noStrike" spc="-1">
                <a:solidFill>
                  <a:srgbClr val="000000"/>
                </a:solidFill>
                <a:latin typeface="Times New Roman" panose="02020603050405020304"/>
              </a:rPr>
              <a:t>Activities: </a:t>
            </a:r>
            <a:endParaRPr lang="en-US" sz="22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200" b="1" i="1" strike="noStrike" spc="-1">
                <a:solidFill>
                  <a:srgbClr val="000000"/>
                </a:solidFill>
                <a:latin typeface="Times New Roman" panose="02020603050405020304"/>
              </a:rPr>
              <a:t>Inspect: </a:t>
            </a:r>
            <a:r>
              <a:rPr lang="en-US" sz="2200" b="0" strike="noStrike" spc="-1">
                <a:solidFill>
                  <a:srgbClr val="000000"/>
                </a:solidFill>
                <a:latin typeface="Times New Roman" panose="02020603050405020304"/>
              </a:rPr>
              <a:t>Where do we stand with respect to the Sprint Goal?</a:t>
            </a:r>
            <a:endParaRPr lang="en-US" sz="22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200" b="1" i="1" strike="noStrike" spc="-1">
                <a:solidFill>
                  <a:srgbClr val="000000"/>
                </a:solidFill>
                <a:latin typeface="Times New Roman" panose="02020603050405020304"/>
              </a:rPr>
              <a:t>Identify: </a:t>
            </a:r>
            <a:r>
              <a:rPr lang="en-US" sz="2200" b="0" strike="noStrike" spc="-1">
                <a:solidFill>
                  <a:srgbClr val="000000"/>
                </a:solidFill>
                <a:latin typeface="Times New Roman" panose="02020603050405020304"/>
              </a:rPr>
              <a:t>Are there any impediments to making progress?</a:t>
            </a:r>
            <a:endParaRPr lang="en-US" sz="22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200" b="1" i="1" strike="noStrike" spc="-1">
                <a:solidFill>
                  <a:srgbClr val="000000"/>
                </a:solidFill>
                <a:latin typeface="Times New Roman" panose="02020603050405020304"/>
              </a:rPr>
              <a:t>Adapt: </a:t>
            </a:r>
            <a:r>
              <a:rPr lang="en-US" sz="2200" b="0" strike="noStrike" spc="-1">
                <a:solidFill>
                  <a:srgbClr val="000000"/>
                </a:solidFill>
                <a:latin typeface="Times New Roman" panose="02020603050405020304"/>
              </a:rPr>
              <a:t>What should we do to achieve Sprint Goal?</a:t>
            </a:r>
            <a:endParaRPr lang="en-US" sz="2200" b="0" strike="noStrike" spc="-1">
              <a:latin typeface="Arial" panose="020B0604020202020204"/>
            </a:endParaRPr>
          </a:p>
        </p:txBody>
      </p:sp>
      <p:sp>
        <p:nvSpPr>
          <p:cNvPr id="246" name="CustomShape 3"/>
          <p:cNvSpPr/>
          <p:nvPr/>
        </p:nvSpPr>
        <p:spPr>
          <a:xfrm>
            <a:off x="4876920" y="4343400"/>
            <a:ext cx="4266720" cy="2436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marL="457200" indent="-456565" algn="ctr">
              <a:lnSpc>
                <a:spcPct val="100000"/>
              </a:lnSpc>
            </a:pPr>
            <a:r>
              <a:rPr lang="en-US" sz="2200" b="1" u="sng" strike="noStrike" spc="-1">
                <a:solidFill>
                  <a:srgbClr val="000000"/>
                </a:solidFill>
                <a:uFillTx/>
                <a:latin typeface="Times New Roman" panose="02020603050405020304"/>
              </a:rPr>
              <a:t>3 Important Questions</a:t>
            </a:r>
            <a:endParaRPr lang="en-US" sz="22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200" b="0" strike="noStrike" spc="-1">
                <a:solidFill>
                  <a:srgbClr val="000000"/>
                </a:solidFill>
                <a:latin typeface="Times New Roman" panose="02020603050405020304"/>
              </a:rPr>
              <a:t>What work did you complete yesterday?</a:t>
            </a:r>
            <a:endParaRPr lang="en-US" sz="22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200" b="0" strike="noStrike" spc="-1">
                <a:solidFill>
                  <a:srgbClr val="000000"/>
                </a:solidFill>
                <a:latin typeface="Times New Roman" panose="02020603050405020304"/>
              </a:rPr>
              <a:t>What have you planned for today?</a:t>
            </a:r>
            <a:endParaRPr lang="en-US" sz="22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200" b="0" strike="noStrike" spc="-1">
                <a:solidFill>
                  <a:srgbClr val="000000"/>
                </a:solidFill>
                <a:latin typeface="Times New Roman" panose="02020603050405020304"/>
              </a:rPr>
              <a:t>Are you facing any problems or issues?</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0" y="0"/>
            <a:ext cx="914364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Sprint Review-</a:t>
            </a:r>
            <a:r>
              <a:rPr lang="en-US" sz="3200" b="0" strike="noStrike" spc="-1">
                <a:solidFill>
                  <a:srgbClr val="000000"/>
                </a:solidFill>
                <a:latin typeface="Times New Roman" panose="02020603050405020304"/>
              </a:rPr>
              <a:t> </a:t>
            </a:r>
            <a:r>
              <a:rPr lang="en-US" sz="3200" b="0" strike="noStrike" spc="-1">
                <a:solidFill>
                  <a:srgbClr val="C00000"/>
                </a:solidFill>
                <a:latin typeface="Times New Roman" panose="02020603050405020304"/>
              </a:rPr>
              <a:t> Timebox [Max 1-4 hours]</a:t>
            </a:r>
            <a:endParaRPr lang="en-US" sz="3200" b="0" strike="noStrike" spc="-1">
              <a:latin typeface="Arial" panose="020B0604020202020204"/>
            </a:endParaRPr>
          </a:p>
        </p:txBody>
      </p:sp>
      <p:pic>
        <p:nvPicPr>
          <p:cNvPr id="248" name="Picture 2"/>
          <p:cNvPicPr/>
          <p:nvPr/>
        </p:nvPicPr>
        <p:blipFill>
          <a:blip r:embed="rId1"/>
          <a:stretch>
            <a:fillRect/>
          </a:stretch>
        </p:blipFill>
        <p:spPr>
          <a:xfrm>
            <a:off x="4572000" y="5424840"/>
            <a:ext cx="4343040" cy="1432800"/>
          </a:xfrm>
          <a:prstGeom prst="rect">
            <a:avLst/>
          </a:prstGeom>
          <a:ln>
            <a:noFill/>
          </a:ln>
        </p:spPr>
      </p:pic>
      <p:graphicFrame>
        <p:nvGraphicFramePr>
          <p:cNvPr id="14" name="Diagram14"/>
          <p:cNvGraphicFramePr/>
          <p:nvPr/>
        </p:nvGraphicFramePr>
        <p:xfrm>
          <a:off x="0" y="838080"/>
          <a:ext cx="4876560" cy="4708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9" name="CustomShape 2"/>
          <p:cNvSpPr/>
          <p:nvPr/>
        </p:nvSpPr>
        <p:spPr>
          <a:xfrm>
            <a:off x="4800600" y="762120"/>
            <a:ext cx="4343040" cy="4479480"/>
          </a:xfrm>
          <a:prstGeom prst="rect">
            <a:avLst/>
          </a:prstGeom>
          <a:noFill/>
          <a:ln>
            <a:noFill/>
          </a:ln>
          <a:effectLst>
            <a:outerShdw blurRad="40000" dist="2304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0">
            <a:srgbClr val="FFFFFF"/>
          </a:lnRef>
          <a:fillRef idx="0">
            <a:srgbClr val="FFFFFF"/>
          </a:fillRef>
          <a:effectRef idx="3">
            <a:srgbClr val="FFFFFF"/>
          </a:effectRef>
          <a:fontRef idx="minor"/>
        </p:style>
        <p:txBody>
          <a:bodyPr lIns="90000" tIns="45000" rIns="90000" bIns="45000">
            <a:spAutoFit/>
          </a:bodyPr>
          <a:p>
            <a:pPr marL="342900" indent="-342900" algn="just">
              <a:lnSpc>
                <a:spcPct val="100000"/>
              </a:lnSpc>
            </a:pPr>
            <a:r>
              <a:rPr lang="en-US" sz="2400" b="1" strike="noStrike" spc="-1">
                <a:solidFill>
                  <a:srgbClr val="000000"/>
                </a:solidFill>
                <a:latin typeface="Times New Roman" panose="02020603050405020304"/>
              </a:rPr>
              <a:t>Activities: </a:t>
            </a:r>
            <a:endParaRPr lang="en-US" sz="24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400" b="1" u="sng" strike="noStrike" spc="-1">
                <a:solidFill>
                  <a:srgbClr val="000000"/>
                </a:solidFill>
                <a:uFillTx/>
                <a:latin typeface="Times New Roman" panose="02020603050405020304"/>
              </a:rPr>
              <a:t>Report:</a:t>
            </a:r>
            <a:r>
              <a:rPr lang="en-US" sz="2400" b="0" strike="noStrike" spc="-1">
                <a:solidFill>
                  <a:srgbClr val="000000"/>
                </a:solidFill>
                <a:latin typeface="Times New Roman" panose="02020603050405020304"/>
              </a:rPr>
              <a:t> Product Owner explains the Sprint Goal and what is done and not done</a:t>
            </a:r>
            <a:endParaRPr lang="en-US" sz="24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400" b="1" u="sng" strike="noStrike" spc="-1">
                <a:solidFill>
                  <a:srgbClr val="000000"/>
                </a:solidFill>
                <a:uFillTx/>
                <a:latin typeface="Times New Roman" panose="02020603050405020304"/>
              </a:rPr>
              <a:t>Demo:</a:t>
            </a:r>
            <a:r>
              <a:rPr lang="en-US" sz="2400" b="1" strike="noStrike" spc="-1">
                <a:solidFill>
                  <a:srgbClr val="000000"/>
                </a:solidFill>
                <a:latin typeface="Times New Roman" panose="02020603050405020304"/>
              </a:rPr>
              <a:t> </a:t>
            </a:r>
            <a:r>
              <a:rPr lang="en-US" sz="2400" b="0" strike="noStrike" spc="-1">
                <a:solidFill>
                  <a:srgbClr val="000000"/>
                </a:solidFill>
                <a:latin typeface="Times New Roman" panose="02020603050405020304"/>
              </a:rPr>
              <a:t>Development Team demos the Product Increment and Stakeholders provide feedback</a:t>
            </a:r>
            <a:endParaRPr lang="en-US" sz="24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400" b="1" u="sng" strike="noStrike" spc="-1">
                <a:solidFill>
                  <a:srgbClr val="000000"/>
                </a:solidFill>
                <a:uFillTx/>
                <a:latin typeface="Times New Roman" panose="02020603050405020304"/>
              </a:rPr>
              <a:t>Forecast:</a:t>
            </a:r>
            <a:r>
              <a:rPr lang="en-US" sz="2400" b="1" strike="noStrike" spc="-1">
                <a:solidFill>
                  <a:srgbClr val="000000"/>
                </a:solidFill>
                <a:latin typeface="Times New Roman" panose="02020603050405020304"/>
              </a:rPr>
              <a:t> </a:t>
            </a:r>
            <a:r>
              <a:rPr lang="en-US" sz="2400" b="0" strike="noStrike" spc="-1">
                <a:solidFill>
                  <a:srgbClr val="000000"/>
                </a:solidFill>
                <a:latin typeface="Times New Roman" panose="02020603050405020304"/>
              </a:rPr>
              <a:t>Product Owner discusses the Product Backlog as it stands today and projected completion date</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0" y="30600"/>
            <a:ext cx="914364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Sprint Retrospective -</a:t>
            </a:r>
            <a:r>
              <a:rPr lang="en-US" sz="3200" b="0" strike="noStrike" spc="-1">
                <a:solidFill>
                  <a:srgbClr val="000000"/>
                </a:solidFill>
                <a:latin typeface="Times New Roman" panose="02020603050405020304"/>
              </a:rPr>
              <a:t> </a:t>
            </a:r>
            <a:r>
              <a:rPr lang="en-US" sz="3200" b="0" strike="noStrike" spc="-1">
                <a:solidFill>
                  <a:srgbClr val="C00000"/>
                </a:solidFill>
                <a:latin typeface="Times New Roman" panose="02020603050405020304"/>
              </a:rPr>
              <a:t>Timebox [Max 1-4 hours]</a:t>
            </a:r>
            <a:endParaRPr lang="en-US" sz="3200" b="0" strike="noStrike" spc="-1">
              <a:latin typeface="Arial" panose="020B0604020202020204"/>
            </a:endParaRPr>
          </a:p>
        </p:txBody>
      </p:sp>
      <p:pic>
        <p:nvPicPr>
          <p:cNvPr id="251" name="Picture 2"/>
          <p:cNvPicPr/>
          <p:nvPr/>
        </p:nvPicPr>
        <p:blipFill>
          <a:blip r:embed="rId1"/>
          <a:stretch>
            <a:fillRect/>
          </a:stretch>
        </p:blipFill>
        <p:spPr>
          <a:xfrm>
            <a:off x="5105520" y="4876920"/>
            <a:ext cx="3885840" cy="1838520"/>
          </a:xfrm>
          <a:prstGeom prst="rect">
            <a:avLst/>
          </a:prstGeom>
          <a:ln>
            <a:noFill/>
          </a:ln>
        </p:spPr>
      </p:pic>
      <p:graphicFrame>
        <p:nvGraphicFramePr>
          <p:cNvPr id="15" name="Diagram15"/>
          <p:cNvGraphicFramePr/>
          <p:nvPr/>
        </p:nvGraphicFramePr>
        <p:xfrm>
          <a:off x="0" y="762120"/>
          <a:ext cx="5333760" cy="5714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2" name="CustomShape 2"/>
          <p:cNvSpPr/>
          <p:nvPr/>
        </p:nvSpPr>
        <p:spPr>
          <a:xfrm>
            <a:off x="5257800" y="1143000"/>
            <a:ext cx="3885840" cy="3382200"/>
          </a:xfrm>
          <a:prstGeom prst="rect">
            <a:avLst/>
          </a:prstGeom>
          <a:noFill/>
          <a:ln>
            <a:noFill/>
          </a:ln>
          <a:effectLst>
            <a:outerShdw blurRad="40000" dist="23040" dir="5400000" rotWithShape="0">
              <a:srgbClr val="000000">
                <a:alpha val="35000"/>
              </a:srgbClr>
            </a:outerShdw>
          </a:effectLst>
        </p:spPr>
        <p:style>
          <a:lnRef idx="0">
            <a:srgbClr val="FFFFFF"/>
          </a:lnRef>
          <a:fillRef idx="0">
            <a:srgbClr val="FFFFFF"/>
          </a:fillRef>
          <a:effectRef idx="2">
            <a:srgbClr val="FFFFFF"/>
          </a:effectRef>
          <a:fontRef idx="minor"/>
        </p:style>
        <p:txBody>
          <a:bodyPr lIns="90000" tIns="45000" rIns="90000" bIns="45000">
            <a:spAutoFit/>
          </a:bodyPr>
          <a:p>
            <a:pPr marL="342900" indent="-342900" algn="just">
              <a:lnSpc>
                <a:spcPct val="100000"/>
              </a:lnSpc>
            </a:pPr>
            <a:r>
              <a:rPr lang="en-US" sz="2400" b="1" strike="noStrike" spc="-1">
                <a:solidFill>
                  <a:srgbClr val="000000"/>
                </a:solidFill>
                <a:latin typeface="Times New Roman" panose="02020603050405020304"/>
              </a:rPr>
              <a:t>Activities: </a:t>
            </a:r>
            <a:endParaRPr lang="en-US" sz="24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400" b="1" u="sng" strike="noStrike" spc="-1">
                <a:solidFill>
                  <a:srgbClr val="000000"/>
                </a:solidFill>
                <a:uFillTx/>
                <a:latin typeface="Times New Roman" panose="02020603050405020304"/>
              </a:rPr>
              <a:t>Reflect Back:</a:t>
            </a:r>
            <a:r>
              <a:rPr lang="en-US" sz="2400" b="0" strike="noStrike" spc="-1">
                <a:solidFill>
                  <a:srgbClr val="000000"/>
                </a:solidFill>
                <a:latin typeface="Times New Roman" panose="02020603050405020304"/>
              </a:rPr>
              <a:t> Scrum Team discusses how the Sprint went and identify root causes and action items for improvement</a:t>
            </a:r>
            <a:endParaRPr lang="en-US" sz="2400" b="0" strike="noStrike" spc="-1">
              <a:latin typeface="Arial" panose="020B0604020202020204"/>
            </a:endParaRPr>
          </a:p>
          <a:p>
            <a:pPr marL="457200" indent="-456565" algn="just">
              <a:lnSpc>
                <a:spcPct val="100000"/>
              </a:lnSpc>
              <a:buClr>
                <a:srgbClr val="000000"/>
              </a:buClr>
              <a:buFont typeface="Calibri" panose="020F0502020204030204"/>
              <a:buAutoNum type="arabicPeriod"/>
            </a:pPr>
            <a:r>
              <a:rPr lang="en-US" sz="2400" b="1" u="sng" strike="noStrike" spc="-1">
                <a:solidFill>
                  <a:srgbClr val="000000"/>
                </a:solidFill>
                <a:uFillTx/>
                <a:latin typeface="Times New Roman" panose="02020603050405020304"/>
              </a:rPr>
              <a:t>Look Forward:</a:t>
            </a:r>
            <a:r>
              <a:rPr lang="en-US" sz="2400" b="0" strike="noStrike" spc="-1">
                <a:solidFill>
                  <a:srgbClr val="000000"/>
                </a:solidFill>
                <a:latin typeface="Times New Roman" panose="02020603050405020304"/>
              </a:rPr>
              <a:t> Identify improvement ideas for continuous improvement</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0" y="30600"/>
            <a:ext cx="914364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Artifacts of SCRUM</a:t>
            </a:r>
            <a:endParaRPr lang="en-US" sz="3200" b="0" strike="noStrike" spc="-1">
              <a:latin typeface="Arial" panose="020B0604020202020204"/>
            </a:endParaRPr>
          </a:p>
        </p:txBody>
      </p:sp>
      <p:graphicFrame>
        <p:nvGraphicFramePr>
          <p:cNvPr id="16" name="Diagram16"/>
          <p:cNvGraphicFramePr/>
          <p:nvPr/>
        </p:nvGraphicFramePr>
        <p:xfrm>
          <a:off x="380880" y="1066680"/>
          <a:ext cx="8457840" cy="54460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0" y="0"/>
            <a:ext cx="9143640" cy="609120"/>
          </a:xfrm>
          <a:prstGeom prst="rect">
            <a:avLst/>
          </a:prstGeom>
          <a:noFill/>
          <a:ln>
            <a:noFill/>
          </a:ln>
          <a:effectLst>
            <a:outerShdw blurRad="40000" dist="20160" dir="5400000" rotWithShape="0">
              <a:srgbClr val="000000">
                <a:alpha val="38000"/>
              </a:srgbClr>
            </a:outerShdw>
          </a:effectLst>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Product Backlog</a:t>
            </a:r>
            <a:endParaRPr lang="en-US" sz="3200" b="0" strike="noStrike" spc="-1">
              <a:latin typeface="Arial" panose="020B0604020202020204"/>
            </a:endParaRPr>
          </a:p>
        </p:txBody>
      </p:sp>
      <p:graphicFrame>
        <p:nvGraphicFramePr>
          <p:cNvPr id="17" name="Diagram17"/>
          <p:cNvGraphicFramePr/>
          <p:nvPr/>
        </p:nvGraphicFramePr>
        <p:xfrm>
          <a:off x="228600" y="914400"/>
          <a:ext cx="8915040" cy="4266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0" y="30600"/>
            <a:ext cx="9143640" cy="731160"/>
          </a:xfrm>
          <a:prstGeom prst="rect">
            <a:avLst/>
          </a:prstGeom>
          <a:noFill/>
          <a:ln>
            <a:noFill/>
          </a:ln>
          <a:effectLst>
            <a:outerShdw blurRad="40000" dist="23040" dir="5400000" rotWithShape="0">
              <a:srgbClr val="000000">
                <a:alpha val="35000"/>
              </a:srgbClr>
            </a:outerShdw>
          </a:effectLst>
        </p:spPr>
        <p:style>
          <a:lnRef idx="0">
            <a:srgbClr val="FFFFFF"/>
          </a:lnRef>
          <a:fillRef idx="0">
            <a:srgbClr val="FFFFFF"/>
          </a:fillRef>
          <a:effectRef idx="2">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Sprint Backlog</a:t>
            </a:r>
            <a:endParaRPr lang="en-US" sz="3200" b="0" strike="noStrike" spc="-1">
              <a:latin typeface="Arial" panose="020B0604020202020204"/>
            </a:endParaRPr>
          </a:p>
        </p:txBody>
      </p:sp>
      <p:graphicFrame>
        <p:nvGraphicFramePr>
          <p:cNvPr id="18" name="Diagram18"/>
          <p:cNvGraphicFramePr/>
          <p:nvPr/>
        </p:nvGraphicFramePr>
        <p:xfrm>
          <a:off x="380880" y="1219320"/>
          <a:ext cx="8549280" cy="3504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0" y="0"/>
            <a:ext cx="9143640" cy="731160"/>
          </a:xfrm>
          <a:prstGeom prst="rect">
            <a:avLst/>
          </a:prstGeom>
          <a:noFill/>
          <a:ln>
            <a:noFill/>
          </a:ln>
          <a:effectLst>
            <a:outerShdw blurRad="40000" dist="23040" dir="5400000" rotWithShape="0">
              <a:srgbClr val="000000">
                <a:alpha val="35000"/>
              </a:srgbClr>
            </a:outerShdw>
          </a:effectLst>
        </p:spPr>
        <p:style>
          <a:lnRef idx="0">
            <a:srgbClr val="FFFFFF"/>
          </a:lnRef>
          <a:fillRef idx="0">
            <a:srgbClr val="FFFFFF"/>
          </a:fillRef>
          <a:effectRef idx="2">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Product Increment</a:t>
            </a:r>
            <a:endParaRPr lang="en-US" sz="3200" b="0" strike="noStrike" spc="-1">
              <a:latin typeface="Arial" panose="020B0604020202020204"/>
            </a:endParaRPr>
          </a:p>
        </p:txBody>
      </p:sp>
      <p:graphicFrame>
        <p:nvGraphicFramePr>
          <p:cNvPr id="19" name="Diagram19"/>
          <p:cNvGraphicFramePr/>
          <p:nvPr/>
        </p:nvGraphicFramePr>
        <p:xfrm>
          <a:off x="365760" y="1143000"/>
          <a:ext cx="8168400" cy="4109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0" y="0"/>
            <a:ext cx="9143640" cy="731160"/>
          </a:xfrm>
          <a:prstGeom prst="rect">
            <a:avLst/>
          </a:prstGeom>
          <a:noFill/>
          <a:ln>
            <a:noFill/>
          </a:ln>
          <a:effectLst>
            <a:outerShdw blurRad="40000" dist="23040" dir="5400000" rotWithShape="0">
              <a:srgbClr val="000000">
                <a:alpha val="35000"/>
              </a:srgbClr>
            </a:outerShdw>
          </a:effectLst>
        </p:spPr>
        <p:style>
          <a:lnRef idx="0">
            <a:srgbClr val="FFFFFF"/>
          </a:lnRef>
          <a:fillRef idx="0">
            <a:srgbClr val="FFFFFF"/>
          </a:fillRef>
          <a:effectRef idx="2">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Burndown Chart</a:t>
            </a:r>
            <a:endParaRPr lang="en-US" sz="3200" b="0" strike="noStrike" spc="-1">
              <a:latin typeface="Arial" panose="020B0604020202020204"/>
            </a:endParaRPr>
          </a:p>
        </p:txBody>
      </p:sp>
      <p:sp>
        <p:nvSpPr>
          <p:cNvPr id="258" name="CustomShape 2"/>
          <p:cNvSpPr/>
          <p:nvPr/>
        </p:nvSpPr>
        <p:spPr>
          <a:xfrm>
            <a:off x="228600" y="838080"/>
            <a:ext cx="8686440" cy="243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342900" indent="-342900" algn="just">
              <a:lnSpc>
                <a:spcPct val="100000"/>
              </a:lnSpc>
              <a:spcBef>
                <a:spcPts val="560"/>
              </a:spcBef>
              <a:buClr>
                <a:srgbClr val="000000"/>
              </a:buClr>
              <a:buFont typeface="Arial" panose="020B0604020202020204"/>
              <a:buChar char="•"/>
            </a:pPr>
            <a:r>
              <a:rPr lang="en-US" sz="2800" b="0" strike="noStrike" spc="-1">
                <a:solidFill>
                  <a:srgbClr val="000000"/>
                </a:solidFill>
                <a:latin typeface="Times New Roman" panose="02020603050405020304"/>
              </a:rPr>
              <a:t>Development team uses the Sprint burndown for inspecting the progress with respect to the Sprint Goal and determining the plan to achieve the Sprint Goal</a:t>
            </a:r>
            <a:endParaRPr lang="en-US" sz="2800" b="0" strike="noStrike" spc="-1">
              <a:latin typeface="Arial" panose="020B0604020202020204"/>
            </a:endParaRPr>
          </a:p>
          <a:p>
            <a:pPr marL="342900" indent="-342900" algn="just">
              <a:lnSpc>
                <a:spcPct val="100000"/>
              </a:lnSpc>
              <a:spcBef>
                <a:spcPts val="560"/>
              </a:spcBef>
              <a:buClr>
                <a:srgbClr val="000000"/>
              </a:buClr>
              <a:buFont typeface="Arial" panose="020B0604020202020204"/>
              <a:buChar char="•"/>
            </a:pPr>
            <a:r>
              <a:rPr lang="en-US" sz="2800" b="0" strike="noStrike" spc="-1">
                <a:solidFill>
                  <a:srgbClr val="000000"/>
                </a:solidFill>
                <a:latin typeface="Times New Roman" panose="02020603050405020304"/>
              </a:rPr>
              <a:t>Development Team creates during the Sprint Planning</a:t>
            </a:r>
            <a:endParaRPr lang="en-US" sz="2800" b="0" strike="noStrike" spc="-1">
              <a:latin typeface="Arial" panose="020B0604020202020204"/>
            </a:endParaRPr>
          </a:p>
          <a:p>
            <a:pPr marL="342900" indent="-342900" algn="just">
              <a:lnSpc>
                <a:spcPct val="100000"/>
              </a:lnSpc>
              <a:spcBef>
                <a:spcPts val="560"/>
              </a:spcBef>
              <a:buClr>
                <a:srgbClr val="000000"/>
              </a:buClr>
              <a:buFont typeface="Arial" panose="020B0604020202020204"/>
              <a:buChar char="•"/>
            </a:pPr>
            <a:r>
              <a:rPr lang="en-US" sz="2800" b="0" strike="noStrike" spc="-1">
                <a:solidFill>
                  <a:srgbClr val="000000"/>
                </a:solidFill>
                <a:latin typeface="Times New Roman" panose="02020603050405020304"/>
              </a:rPr>
              <a:t>Development Team updates the burndown as and when the work is done</a:t>
            </a:r>
            <a:endParaRPr lang="en-US" sz="2800" b="0" strike="noStrike" spc="-1">
              <a:latin typeface="Arial" panose="020B0604020202020204"/>
            </a:endParaRPr>
          </a:p>
          <a:p>
            <a:pPr algn="just">
              <a:lnSpc>
                <a:spcPct val="100000"/>
              </a:lnSpc>
              <a:spcBef>
                <a:spcPts val="480"/>
              </a:spcBef>
            </a:pPr>
            <a:endParaRPr lang="en-US" sz="2800" b="0" strike="noStrike" spc="-1">
              <a:latin typeface="Arial" panose="020B0604020202020204"/>
            </a:endParaRPr>
          </a:p>
        </p:txBody>
      </p:sp>
      <p:pic>
        <p:nvPicPr>
          <p:cNvPr id="259" name="Picture 3"/>
          <p:cNvPicPr/>
          <p:nvPr/>
        </p:nvPicPr>
        <p:blipFill>
          <a:blip r:embed="rId1"/>
          <a:stretch>
            <a:fillRect/>
          </a:stretch>
        </p:blipFill>
        <p:spPr>
          <a:xfrm>
            <a:off x="914400" y="3657600"/>
            <a:ext cx="7147080" cy="30477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04920" y="228600"/>
            <a:ext cx="854928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Agile Manifesto/Philosophy</a:t>
            </a:r>
            <a:endParaRPr lang="en-US" sz="3200" b="0" strike="noStrike" spc="-1">
              <a:latin typeface="Arial" panose="020B0604020202020204"/>
            </a:endParaRPr>
          </a:p>
          <a:p>
            <a:pPr>
              <a:lnSpc>
                <a:spcPct val="100000"/>
              </a:lnSpc>
              <a:spcBef>
                <a:spcPts val="640"/>
              </a:spcBef>
            </a:pPr>
            <a:endParaRPr lang="en-US" sz="3200" b="0" strike="noStrike" spc="-1">
              <a:latin typeface="Arial" panose="020B0604020202020204"/>
            </a:endParaRPr>
          </a:p>
        </p:txBody>
      </p:sp>
      <p:graphicFrame>
        <p:nvGraphicFramePr>
          <p:cNvPr id="2" name="Diagram2"/>
          <p:cNvGraphicFramePr/>
          <p:nvPr/>
        </p:nvGraphicFramePr>
        <p:xfrm>
          <a:off x="0" y="1135080"/>
          <a:ext cx="4800240" cy="5418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91" name="CustomShape 2"/>
          <p:cNvSpPr/>
          <p:nvPr/>
        </p:nvSpPr>
        <p:spPr>
          <a:xfrm>
            <a:off x="4876920" y="1371600"/>
            <a:ext cx="827280" cy="889920"/>
          </a:xfrm>
          <a:prstGeom prst="wave">
            <a:avLst>
              <a:gd name="adj1" fmla="val 12500"/>
              <a:gd name="adj2" fmla="val 0"/>
            </a:avLst>
          </a:prstGeom>
          <a:solidFill>
            <a:schemeClr val="lt1">
              <a:alpha val="90000"/>
              <a:tint val="40000"/>
              <a:hueOff val="0"/>
              <a:satOff val="0"/>
              <a:lumOff val="0"/>
              <a:alphaOff val="0"/>
            </a:schemeClr>
          </a:solidFill>
          <a:ln>
            <a:solidFill>
              <a:schemeClr val="accent2">
                <a:alpha val="90000"/>
                <a:hueOff val="0"/>
                <a:satOff val="0"/>
                <a:lumOff val="0"/>
                <a:alphaOff val="0"/>
              </a:schemeClr>
            </a:solidFill>
            <a:round/>
          </a:ln>
          <a:effectLst>
            <a:outerShdw blurRad="40000" dist="2304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1">
            <a:schemeClr val="accent4"/>
          </a:lnRef>
          <a:fillRef idx="3">
            <a:schemeClr val="accent4"/>
          </a:fillRef>
          <a:effectRef idx="2">
            <a:schemeClr val="accent4"/>
          </a:effectRef>
          <a:fontRef idx="minor"/>
        </p:style>
        <p:txBody>
          <a:bodyPr lIns="90000" tIns="45000" rIns="90000" bIns="45000" anchor="ctr">
            <a:noAutofit/>
          </a:bodyPr>
          <a:p>
            <a:pPr algn="ctr">
              <a:lnSpc>
                <a:spcPct val="100000"/>
              </a:lnSpc>
            </a:pPr>
            <a:r>
              <a:rPr lang="en-US" sz="1800" b="1" strike="noStrike" spc="-1">
                <a:solidFill>
                  <a:srgbClr val="000000"/>
                </a:solidFill>
                <a:latin typeface="Times New Roman" panose="02020603050405020304"/>
              </a:rPr>
              <a:t>Over</a:t>
            </a:r>
            <a:endParaRPr lang="en-US" sz="1800" b="0" strike="noStrike" spc="-1">
              <a:latin typeface="Arial" panose="020B0604020202020204"/>
            </a:endParaRPr>
          </a:p>
        </p:txBody>
      </p:sp>
      <p:sp>
        <p:nvSpPr>
          <p:cNvPr id="192" name="CustomShape 3"/>
          <p:cNvSpPr/>
          <p:nvPr/>
        </p:nvSpPr>
        <p:spPr>
          <a:xfrm>
            <a:off x="5867280" y="1447920"/>
            <a:ext cx="3123720" cy="697320"/>
          </a:xfrm>
          <a:prstGeom prst="flowChartAlternateProcess">
            <a:avLst/>
          </a:prstGeom>
          <a:solidFill>
            <a:srgbClr val="92D050"/>
          </a:solidFill>
          <a:ln>
            <a:solidFill>
              <a:srgbClr val="F59240"/>
            </a:solidFill>
            <a:round/>
          </a:ln>
          <a:effectLst>
            <a:outerShdw blurRad="40000" dist="23040" dir="5400000" rotWithShape="0">
              <a:srgbClr val="000000">
                <a:alpha val="35000"/>
              </a:srgbClr>
            </a:outerShdw>
          </a:effectLst>
        </p:spPr>
        <p:style>
          <a:lnRef idx="1">
            <a:schemeClr val="accent6"/>
          </a:lnRef>
          <a:fillRef idx="3">
            <a:schemeClr val="accent6"/>
          </a:fillRef>
          <a:effectRef idx="2">
            <a:schemeClr val="accent6"/>
          </a:effectRef>
          <a:fontRef idx="minor"/>
        </p:style>
        <p:txBody>
          <a:bodyPr lIns="0" tIns="0" rIns="0" bIns="0" anchor="ctr">
            <a:noAutofit/>
          </a:bodyPr>
          <a:p>
            <a:pPr algn="ctr">
              <a:lnSpc>
                <a:spcPct val="100000"/>
              </a:lnSpc>
            </a:pPr>
            <a:r>
              <a:rPr lang="en-US" sz="2400" b="1" strike="noStrike" spc="-1">
                <a:solidFill>
                  <a:srgbClr val="000000"/>
                </a:solidFill>
                <a:latin typeface="Times New Roman" panose="02020603050405020304"/>
                <a:ea typeface="Gill Sans"/>
              </a:rPr>
              <a:t>Process and Tools</a:t>
            </a:r>
            <a:endParaRPr lang="en-US" sz="2400" b="0" strike="noStrike" spc="-1">
              <a:latin typeface="Arial" panose="020B0604020202020204"/>
            </a:endParaRPr>
          </a:p>
        </p:txBody>
      </p:sp>
      <p:sp>
        <p:nvSpPr>
          <p:cNvPr id="193" name="CustomShape 4"/>
          <p:cNvSpPr/>
          <p:nvPr/>
        </p:nvSpPr>
        <p:spPr>
          <a:xfrm>
            <a:off x="5867280" y="2819520"/>
            <a:ext cx="3047760" cy="697320"/>
          </a:xfrm>
          <a:prstGeom prst="flowChartAlternateProcess">
            <a:avLst/>
          </a:prstGeom>
          <a:solidFill>
            <a:srgbClr val="92D050"/>
          </a:solidFill>
          <a:ln>
            <a:solidFill>
              <a:srgbClr val="F59240"/>
            </a:solidFill>
            <a:round/>
          </a:ln>
          <a:effectLst>
            <a:outerShdw blurRad="40000" dist="23040" dir="5400000" rotWithShape="0">
              <a:srgbClr val="000000">
                <a:alpha val="35000"/>
              </a:srgbClr>
            </a:outerShdw>
          </a:effectLst>
        </p:spPr>
        <p:style>
          <a:lnRef idx="1">
            <a:schemeClr val="accent6"/>
          </a:lnRef>
          <a:fillRef idx="3">
            <a:schemeClr val="accent6"/>
          </a:fillRef>
          <a:effectRef idx="2">
            <a:schemeClr val="accent6"/>
          </a:effectRef>
          <a:fontRef idx="minor"/>
        </p:style>
        <p:txBody>
          <a:bodyPr lIns="0" tIns="0" rIns="0" bIns="0" anchor="ctr">
            <a:noAutofit/>
          </a:bodyPr>
          <a:p>
            <a:pPr algn="ctr">
              <a:lnSpc>
                <a:spcPct val="100000"/>
              </a:lnSpc>
            </a:pPr>
            <a:r>
              <a:rPr lang="en-US" sz="2400" b="1" strike="noStrike" spc="-1">
                <a:solidFill>
                  <a:srgbClr val="000000"/>
                </a:solidFill>
                <a:latin typeface="Times New Roman" panose="02020603050405020304"/>
                <a:ea typeface="Gill Sans"/>
              </a:rPr>
              <a:t>Comprehensive Documentation</a:t>
            </a:r>
            <a:endParaRPr lang="en-US" sz="2400" b="0" strike="noStrike" spc="-1">
              <a:latin typeface="Arial" panose="020B0604020202020204"/>
            </a:endParaRPr>
          </a:p>
        </p:txBody>
      </p:sp>
      <p:sp>
        <p:nvSpPr>
          <p:cNvPr id="194" name="CustomShape 5"/>
          <p:cNvSpPr/>
          <p:nvPr/>
        </p:nvSpPr>
        <p:spPr>
          <a:xfrm>
            <a:off x="5867280" y="4191120"/>
            <a:ext cx="3047760" cy="697320"/>
          </a:xfrm>
          <a:prstGeom prst="flowChartAlternateProcess">
            <a:avLst/>
          </a:prstGeom>
          <a:solidFill>
            <a:srgbClr val="92D050"/>
          </a:solidFill>
          <a:ln>
            <a:solidFill>
              <a:srgbClr val="F59240"/>
            </a:solidFill>
            <a:round/>
          </a:ln>
          <a:effectLst>
            <a:outerShdw blurRad="40000" dist="23040" dir="5400000" rotWithShape="0">
              <a:srgbClr val="000000">
                <a:alpha val="35000"/>
              </a:srgbClr>
            </a:outerShdw>
          </a:effectLst>
        </p:spPr>
        <p:style>
          <a:lnRef idx="1">
            <a:schemeClr val="accent6"/>
          </a:lnRef>
          <a:fillRef idx="3">
            <a:schemeClr val="accent6"/>
          </a:fillRef>
          <a:effectRef idx="2">
            <a:schemeClr val="accent6"/>
          </a:effectRef>
          <a:fontRef idx="minor"/>
        </p:style>
        <p:txBody>
          <a:bodyPr lIns="0" tIns="0" rIns="0" bIns="0" anchor="ctr">
            <a:noAutofit/>
          </a:bodyPr>
          <a:p>
            <a:pPr algn="ctr">
              <a:lnSpc>
                <a:spcPct val="100000"/>
              </a:lnSpc>
            </a:pPr>
            <a:r>
              <a:rPr lang="en-US" sz="2400" b="1" strike="noStrike" spc="-1">
                <a:solidFill>
                  <a:srgbClr val="000000"/>
                </a:solidFill>
                <a:latin typeface="Times New Roman" panose="02020603050405020304"/>
                <a:ea typeface="Gill Sans"/>
              </a:rPr>
              <a:t>Contract Negotiation</a:t>
            </a:r>
            <a:endParaRPr lang="en-US" sz="2400" b="0" strike="noStrike" spc="-1">
              <a:latin typeface="Arial" panose="020B0604020202020204"/>
            </a:endParaRPr>
          </a:p>
        </p:txBody>
      </p:sp>
      <p:sp>
        <p:nvSpPr>
          <p:cNvPr id="195" name="CustomShape 6"/>
          <p:cNvSpPr/>
          <p:nvPr/>
        </p:nvSpPr>
        <p:spPr>
          <a:xfrm>
            <a:off x="5867280" y="5486400"/>
            <a:ext cx="3047760" cy="697320"/>
          </a:xfrm>
          <a:prstGeom prst="flowChartAlternateProcess">
            <a:avLst/>
          </a:prstGeom>
          <a:solidFill>
            <a:srgbClr val="92D050"/>
          </a:solidFill>
          <a:ln>
            <a:solidFill>
              <a:srgbClr val="F59240"/>
            </a:solidFill>
            <a:round/>
          </a:ln>
          <a:effectLst>
            <a:outerShdw blurRad="40000" dist="23040" dir="5400000" rotWithShape="0">
              <a:srgbClr val="000000">
                <a:alpha val="35000"/>
              </a:srgbClr>
            </a:outerShdw>
          </a:effectLst>
        </p:spPr>
        <p:style>
          <a:lnRef idx="1">
            <a:schemeClr val="accent6"/>
          </a:lnRef>
          <a:fillRef idx="3">
            <a:schemeClr val="accent6"/>
          </a:fillRef>
          <a:effectRef idx="2">
            <a:schemeClr val="accent6"/>
          </a:effectRef>
          <a:fontRef idx="minor"/>
        </p:style>
        <p:txBody>
          <a:bodyPr lIns="0" tIns="0" rIns="0" bIns="0" anchor="ctr">
            <a:noAutofit/>
          </a:bodyPr>
          <a:p>
            <a:pPr algn="ctr">
              <a:lnSpc>
                <a:spcPct val="100000"/>
              </a:lnSpc>
            </a:pPr>
            <a:r>
              <a:rPr lang="en-US" sz="2400" b="1" strike="noStrike" spc="-1">
                <a:solidFill>
                  <a:srgbClr val="000000"/>
                </a:solidFill>
                <a:latin typeface="Times New Roman" panose="02020603050405020304"/>
                <a:ea typeface="Gill Sans"/>
              </a:rPr>
              <a:t>Following a Plan</a:t>
            </a:r>
            <a:endParaRPr lang="en-US" sz="2400" b="0" strike="noStrike" spc="-1">
              <a:latin typeface="Arial" panose="020B0604020202020204"/>
            </a:endParaRPr>
          </a:p>
        </p:txBody>
      </p:sp>
      <p:sp>
        <p:nvSpPr>
          <p:cNvPr id="196" name="CustomShape 7"/>
          <p:cNvSpPr/>
          <p:nvPr/>
        </p:nvSpPr>
        <p:spPr>
          <a:xfrm>
            <a:off x="4876920" y="2743200"/>
            <a:ext cx="827280" cy="889920"/>
          </a:xfrm>
          <a:prstGeom prst="wave">
            <a:avLst>
              <a:gd name="adj1" fmla="val 12500"/>
              <a:gd name="adj2" fmla="val 0"/>
            </a:avLst>
          </a:prstGeom>
          <a:solidFill>
            <a:srgbClr val="FFC000"/>
          </a:solidFill>
          <a:ln>
            <a:solidFill>
              <a:srgbClr val="7D5FA0"/>
            </a:solidFill>
            <a:round/>
          </a:ln>
          <a:effectLst>
            <a:outerShdw blurRad="40000" dist="23040" dir="5400000" rotWithShape="0">
              <a:srgbClr val="000000">
                <a:alpha val="35000"/>
              </a:srgbClr>
            </a:outerShdw>
          </a:effectLst>
        </p:spPr>
        <p:style>
          <a:lnRef idx="1">
            <a:schemeClr val="accent4"/>
          </a:lnRef>
          <a:fillRef idx="3">
            <a:schemeClr val="accent4"/>
          </a:fillRef>
          <a:effectRef idx="2">
            <a:schemeClr val="accent4"/>
          </a:effectRef>
          <a:fontRef idx="minor"/>
        </p:style>
        <p:txBody>
          <a:bodyPr lIns="90000" tIns="45000" rIns="90000" bIns="45000" anchor="ctr">
            <a:noAutofit/>
          </a:bodyPr>
          <a:p>
            <a:pPr algn="ctr">
              <a:lnSpc>
                <a:spcPct val="100000"/>
              </a:lnSpc>
            </a:pPr>
            <a:r>
              <a:rPr lang="en-US" sz="1800" b="1" strike="noStrike" spc="-1">
                <a:solidFill>
                  <a:srgbClr val="000000"/>
                </a:solidFill>
                <a:latin typeface="Times New Roman" panose="02020603050405020304"/>
              </a:rPr>
              <a:t>Over</a:t>
            </a:r>
            <a:endParaRPr lang="en-US" sz="1800" b="0" strike="noStrike" spc="-1">
              <a:latin typeface="Arial" panose="020B0604020202020204"/>
            </a:endParaRPr>
          </a:p>
        </p:txBody>
      </p:sp>
      <p:sp>
        <p:nvSpPr>
          <p:cNvPr id="197" name="CustomShape 8"/>
          <p:cNvSpPr/>
          <p:nvPr/>
        </p:nvSpPr>
        <p:spPr>
          <a:xfrm>
            <a:off x="4876920" y="4038480"/>
            <a:ext cx="827280" cy="889920"/>
          </a:xfrm>
          <a:prstGeom prst="wave">
            <a:avLst>
              <a:gd name="adj1" fmla="val 12500"/>
              <a:gd name="adj2" fmla="val 0"/>
            </a:avLst>
          </a:prstGeom>
          <a:solidFill>
            <a:srgbClr val="FFC000"/>
          </a:solidFill>
          <a:ln>
            <a:solidFill>
              <a:srgbClr val="7D5FA0"/>
            </a:solidFill>
            <a:round/>
          </a:ln>
          <a:effectLst>
            <a:outerShdw blurRad="40000" dist="23040" dir="5400000" rotWithShape="0">
              <a:srgbClr val="000000">
                <a:alpha val="35000"/>
              </a:srgbClr>
            </a:outerShdw>
          </a:effectLst>
        </p:spPr>
        <p:style>
          <a:lnRef idx="1">
            <a:schemeClr val="accent4"/>
          </a:lnRef>
          <a:fillRef idx="3">
            <a:schemeClr val="accent4"/>
          </a:fillRef>
          <a:effectRef idx="2">
            <a:schemeClr val="accent4"/>
          </a:effectRef>
          <a:fontRef idx="minor"/>
        </p:style>
        <p:txBody>
          <a:bodyPr lIns="90000" tIns="45000" rIns="90000" bIns="45000" anchor="ctr">
            <a:noAutofit/>
          </a:bodyPr>
          <a:p>
            <a:pPr algn="ctr">
              <a:lnSpc>
                <a:spcPct val="100000"/>
              </a:lnSpc>
            </a:pPr>
            <a:r>
              <a:rPr lang="en-US" sz="1800" b="1" strike="noStrike" spc="-1">
                <a:solidFill>
                  <a:srgbClr val="000000"/>
                </a:solidFill>
                <a:latin typeface="Times New Roman" panose="02020603050405020304"/>
              </a:rPr>
              <a:t>Over</a:t>
            </a:r>
            <a:endParaRPr lang="en-US" sz="1800" b="0" strike="noStrike" spc="-1">
              <a:latin typeface="Arial" panose="020B0604020202020204"/>
            </a:endParaRPr>
          </a:p>
        </p:txBody>
      </p:sp>
      <p:sp>
        <p:nvSpPr>
          <p:cNvPr id="198" name="CustomShape 9"/>
          <p:cNvSpPr/>
          <p:nvPr/>
        </p:nvSpPr>
        <p:spPr>
          <a:xfrm>
            <a:off x="4876920" y="5410080"/>
            <a:ext cx="827280" cy="889920"/>
          </a:xfrm>
          <a:prstGeom prst="wave">
            <a:avLst>
              <a:gd name="adj1" fmla="val 12500"/>
              <a:gd name="adj2" fmla="val 0"/>
            </a:avLst>
          </a:prstGeom>
          <a:solidFill>
            <a:srgbClr val="FFC000"/>
          </a:solidFill>
          <a:ln>
            <a:solidFill>
              <a:srgbClr val="7D5FA0"/>
            </a:solidFill>
            <a:round/>
          </a:ln>
          <a:effectLst>
            <a:outerShdw blurRad="40000" dist="23040" dir="5400000" rotWithShape="0">
              <a:srgbClr val="000000">
                <a:alpha val="35000"/>
              </a:srgbClr>
            </a:outerShdw>
          </a:effectLst>
        </p:spPr>
        <p:style>
          <a:lnRef idx="1">
            <a:schemeClr val="accent4"/>
          </a:lnRef>
          <a:fillRef idx="3">
            <a:schemeClr val="accent4"/>
          </a:fillRef>
          <a:effectRef idx="2">
            <a:schemeClr val="accent4"/>
          </a:effectRef>
          <a:fontRef idx="minor"/>
        </p:style>
        <p:txBody>
          <a:bodyPr lIns="90000" tIns="45000" rIns="90000" bIns="45000" anchor="ctr">
            <a:noAutofit/>
          </a:bodyPr>
          <a:p>
            <a:pPr algn="ctr">
              <a:lnSpc>
                <a:spcPct val="100000"/>
              </a:lnSpc>
            </a:pPr>
            <a:r>
              <a:rPr lang="en-US" sz="1800" b="1" strike="noStrike" spc="-1">
                <a:solidFill>
                  <a:srgbClr val="000000"/>
                </a:solidFill>
                <a:latin typeface="Times New Roman" panose="02020603050405020304"/>
              </a:rPr>
              <a:t>Over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0" y="0"/>
            <a:ext cx="914364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Agreements In SCRUM</a:t>
            </a:r>
            <a:endParaRPr lang="en-US" sz="3200" b="0" strike="noStrike" spc="-1">
              <a:latin typeface="Arial" panose="020B0604020202020204"/>
            </a:endParaRPr>
          </a:p>
        </p:txBody>
      </p:sp>
      <p:graphicFrame>
        <p:nvGraphicFramePr>
          <p:cNvPr id="20" name="Diagram20"/>
          <p:cNvGraphicFramePr/>
          <p:nvPr/>
        </p:nvGraphicFramePr>
        <p:xfrm>
          <a:off x="0" y="838080"/>
          <a:ext cx="9143640" cy="6629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0" y="0"/>
            <a:ext cx="9143640" cy="731160"/>
          </a:xfrm>
          <a:prstGeom prst="rect">
            <a:avLst/>
          </a:prstGeom>
          <a:noFill/>
          <a:ln>
            <a:noFill/>
          </a:ln>
          <a:effectLst>
            <a:outerShdw blurRad="40000" dist="2304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1">
            <a:srgbClr val="FFFFFF"/>
          </a:lnRef>
          <a:fillRef idx="0">
            <a:srgbClr val="FFFFFF"/>
          </a:fillRef>
          <a:effectRef idx="2">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User Stories</a:t>
            </a:r>
            <a:endParaRPr lang="en-US" sz="3200" b="0" strike="noStrike" spc="-1">
              <a:latin typeface="Arial" panose="020B0604020202020204"/>
            </a:endParaRPr>
          </a:p>
        </p:txBody>
      </p:sp>
      <p:sp>
        <p:nvSpPr>
          <p:cNvPr id="262" name="CustomShape 2"/>
          <p:cNvSpPr/>
          <p:nvPr/>
        </p:nvSpPr>
        <p:spPr>
          <a:xfrm>
            <a:off x="228600" y="762120"/>
            <a:ext cx="8762760" cy="5028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342900" indent="-342900">
              <a:lnSpc>
                <a:spcPct val="100000"/>
              </a:lnSpc>
              <a:spcBef>
                <a:spcPts val="480"/>
              </a:spcBef>
              <a:buClr>
                <a:srgbClr val="000000"/>
              </a:buClr>
              <a:buFont typeface="Arial" panose="020B0604020202020204"/>
              <a:buChar char="•"/>
            </a:pPr>
            <a:r>
              <a:rPr lang="en-US" sz="2400" b="1" strike="noStrike" spc="-1">
                <a:solidFill>
                  <a:srgbClr val="000000"/>
                </a:solidFill>
                <a:latin typeface="Times New Roman" panose="02020603050405020304"/>
              </a:rPr>
              <a:t>User Stories are Product Backlog Items that are descriptions of functionality</a:t>
            </a:r>
            <a:endParaRPr lang="en-US" sz="2400" b="0" strike="noStrike" spc="-1">
              <a:latin typeface="Arial" panose="020B0604020202020204"/>
            </a:endParaRPr>
          </a:p>
          <a:p>
            <a:pPr marL="342900" indent="-342900">
              <a:lnSpc>
                <a:spcPct val="100000"/>
              </a:lnSpc>
              <a:spcBef>
                <a:spcPts val="480"/>
              </a:spcBef>
              <a:buClr>
                <a:srgbClr val="000000"/>
              </a:buClr>
              <a:buFont typeface="Arial" panose="020B0604020202020204"/>
              <a:buChar char="•"/>
            </a:pPr>
            <a:r>
              <a:rPr lang="en-US" sz="2400" b="1" strike="noStrike" spc="-1">
                <a:solidFill>
                  <a:srgbClr val="000000"/>
                </a:solidFill>
                <a:latin typeface="Times New Roman" panose="02020603050405020304"/>
              </a:rPr>
              <a:t>The User Story always takes the form:</a:t>
            </a:r>
            <a:endParaRPr lang="en-US" sz="2400" b="0" strike="noStrike" spc="-1">
              <a:latin typeface="Arial" panose="020B0604020202020204"/>
            </a:endParaRPr>
          </a:p>
          <a:p>
            <a:pPr marL="742950" lvl="1" indent="-285750">
              <a:lnSpc>
                <a:spcPct val="100000"/>
              </a:lnSpc>
              <a:spcBef>
                <a:spcPts val="480"/>
              </a:spcBef>
              <a:buClr>
                <a:srgbClr val="000000"/>
              </a:buClr>
              <a:buFont typeface="Arial" panose="020B0604020202020204"/>
              <a:buChar char="–"/>
            </a:pPr>
            <a:r>
              <a:rPr lang="en-US" sz="2400" b="1" strike="noStrike" spc="-1">
                <a:solidFill>
                  <a:srgbClr val="000000"/>
                </a:solidFill>
                <a:latin typeface="Times New Roman" panose="02020603050405020304"/>
              </a:rPr>
              <a:t>Who (user role) – Is this a customer, employee, admin etc.?</a:t>
            </a:r>
            <a:endParaRPr lang="en-US" sz="2400" b="0" strike="noStrike" spc="-1">
              <a:latin typeface="Arial" panose="020B0604020202020204"/>
            </a:endParaRPr>
          </a:p>
          <a:p>
            <a:pPr marL="742950" lvl="1" indent="-285750">
              <a:lnSpc>
                <a:spcPct val="100000"/>
              </a:lnSpc>
              <a:spcBef>
                <a:spcPts val="480"/>
              </a:spcBef>
              <a:buClr>
                <a:srgbClr val="000000"/>
              </a:buClr>
              <a:buFont typeface="Arial" panose="020B0604020202020204"/>
              <a:buChar char="–"/>
            </a:pPr>
            <a:r>
              <a:rPr lang="en-US" sz="2400" b="1" strike="noStrike" spc="-1">
                <a:solidFill>
                  <a:srgbClr val="000000"/>
                </a:solidFill>
                <a:latin typeface="Times New Roman" panose="02020603050405020304"/>
              </a:rPr>
              <a:t>What (goal) – What functionality must be achieved/developed? </a:t>
            </a:r>
            <a:endParaRPr lang="en-US" sz="2400" b="0" strike="noStrike" spc="-1">
              <a:latin typeface="Arial" panose="020B0604020202020204"/>
            </a:endParaRPr>
          </a:p>
          <a:p>
            <a:pPr marL="742950" lvl="1" indent="-285750">
              <a:lnSpc>
                <a:spcPct val="100000"/>
              </a:lnSpc>
              <a:spcBef>
                <a:spcPts val="480"/>
              </a:spcBef>
              <a:buClr>
                <a:srgbClr val="000000"/>
              </a:buClr>
              <a:buFont typeface="Arial" panose="020B0604020202020204"/>
              <a:buChar char="–"/>
            </a:pPr>
            <a:r>
              <a:rPr lang="en-US" sz="2400" b="1" strike="noStrike" spc="-1">
                <a:solidFill>
                  <a:srgbClr val="000000"/>
                </a:solidFill>
                <a:latin typeface="Times New Roman" panose="02020603050405020304"/>
              </a:rPr>
              <a:t>Why (reason) – Why does user want to accomplish this goal?</a:t>
            </a:r>
            <a:endParaRPr lang="en-US" sz="2400" b="0" strike="noStrike" spc="-1">
              <a:latin typeface="Arial" panose="020B0604020202020204"/>
            </a:endParaRPr>
          </a:p>
          <a:p>
            <a:pPr marL="742950" lvl="1" indent="-285750">
              <a:lnSpc>
                <a:spcPct val="100000"/>
              </a:lnSpc>
              <a:spcBef>
                <a:spcPts val="480"/>
              </a:spcBef>
              <a:buClr>
                <a:srgbClr val="000000"/>
              </a:buClr>
              <a:buFont typeface="Arial" panose="020B0604020202020204"/>
              <a:buChar char="–"/>
            </a:pPr>
            <a:r>
              <a:rPr lang="en-US" sz="2400" b="1" strike="noStrike" spc="-1">
                <a:solidFill>
                  <a:srgbClr val="000000"/>
                </a:solidFill>
                <a:latin typeface="Times New Roman" panose="02020603050405020304"/>
              </a:rPr>
              <a:t>Example:</a:t>
            </a:r>
            <a:endParaRPr lang="en-US" sz="2400" b="0" strike="noStrike" spc="-1">
              <a:latin typeface="Arial" panose="020B0604020202020204"/>
            </a:endParaRPr>
          </a:p>
          <a:p>
            <a:pPr marL="81915" algn="just">
              <a:lnSpc>
                <a:spcPct val="100000"/>
              </a:lnSpc>
              <a:spcBef>
                <a:spcPts val="480"/>
              </a:spcBef>
            </a:pPr>
            <a:r>
              <a:rPr lang="en-US" sz="2400" b="1" i="1" strike="noStrike" spc="-1">
                <a:latin typeface="Times New Roman" panose="02020603050405020304"/>
              </a:rPr>
              <a:t>“</a:t>
            </a:r>
            <a:r>
              <a:rPr lang="en-US" sz="2400" b="1" i="1" strike="noStrike" spc="-1">
                <a:latin typeface="Times New Roman" panose="02020603050405020304"/>
              </a:rPr>
              <a:t>As a frequent traveler I want to be able to quickly rebook frequently booked flights so that I can save time during the booking process”</a:t>
            </a:r>
            <a:endParaRPr lang="en-US" sz="2400" b="0" strike="noStrike" spc="-1">
              <a:latin typeface="Arial" panose="020B0604020202020204"/>
            </a:endParaRPr>
          </a:p>
        </p:txBody>
      </p:sp>
      <p:sp>
        <p:nvSpPr>
          <p:cNvPr id="263" name="CustomShape 3"/>
          <p:cNvSpPr/>
          <p:nvPr/>
        </p:nvSpPr>
        <p:spPr>
          <a:xfrm>
            <a:off x="228600" y="4484520"/>
            <a:ext cx="8762760" cy="1187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marL="81915" algn="just">
              <a:lnSpc>
                <a:spcPct val="100000"/>
              </a:lnSpc>
              <a:spcBef>
                <a:spcPts val="480"/>
              </a:spcBef>
            </a:pPr>
            <a:r>
              <a:rPr lang="en-US" sz="2400" b="1" i="1" strike="noStrike" spc="-1">
                <a:solidFill>
                  <a:srgbClr val="000000"/>
                </a:solidFill>
                <a:latin typeface="Times New Roman" panose="02020603050405020304"/>
              </a:rPr>
              <a:t>“</a:t>
            </a:r>
            <a:r>
              <a:rPr lang="en-US" sz="2400" b="1" i="1" strike="noStrike" spc="-1">
                <a:solidFill>
                  <a:srgbClr val="000000"/>
                </a:solidFill>
                <a:latin typeface="Times New Roman" panose="02020603050405020304"/>
              </a:rPr>
              <a:t>As a</a:t>
            </a:r>
            <a:r>
              <a:rPr lang="en-US" sz="2400" b="1" i="1" strike="noStrike" spc="-1">
                <a:solidFill>
                  <a:srgbClr val="C00000"/>
                </a:solidFill>
                <a:latin typeface="Times New Roman" panose="02020603050405020304"/>
              </a:rPr>
              <a:t> frequent traveler </a:t>
            </a:r>
            <a:r>
              <a:rPr lang="en-US" sz="2400" b="1" i="1" strike="noStrike" spc="-1">
                <a:solidFill>
                  <a:srgbClr val="000000"/>
                </a:solidFill>
                <a:latin typeface="Times New Roman" panose="02020603050405020304"/>
              </a:rPr>
              <a:t>I want to</a:t>
            </a:r>
            <a:r>
              <a:rPr lang="en-US" sz="2400" b="1" i="1" strike="noStrike" spc="-1">
                <a:solidFill>
                  <a:srgbClr val="C00000"/>
                </a:solidFill>
                <a:latin typeface="Times New Roman" panose="02020603050405020304"/>
              </a:rPr>
              <a:t> be able to quickly rebook frequently booked flights </a:t>
            </a:r>
            <a:r>
              <a:rPr lang="en-US" sz="2400" b="1" i="1" strike="noStrike" spc="-1">
                <a:solidFill>
                  <a:srgbClr val="000000"/>
                </a:solidFill>
                <a:latin typeface="Times New Roman" panose="02020603050405020304"/>
              </a:rPr>
              <a:t>so that </a:t>
            </a:r>
            <a:r>
              <a:rPr lang="en-US" sz="2400" b="1" i="1" strike="noStrike" spc="-1">
                <a:solidFill>
                  <a:srgbClr val="C00000"/>
                </a:solidFill>
                <a:latin typeface="Times New Roman" panose="02020603050405020304"/>
              </a:rPr>
              <a:t>I can save time during the booking process”</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0" y="0"/>
            <a:ext cx="914364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User Stories</a:t>
            </a:r>
            <a:endParaRPr lang="en-US" sz="3200" b="0" strike="noStrike" spc="-1">
              <a:latin typeface="Arial" panose="020B0604020202020204"/>
            </a:endParaRPr>
          </a:p>
        </p:txBody>
      </p:sp>
      <p:sp>
        <p:nvSpPr>
          <p:cNvPr id="265" name="CustomShape 2"/>
          <p:cNvSpPr/>
          <p:nvPr/>
        </p:nvSpPr>
        <p:spPr>
          <a:xfrm>
            <a:off x="228600" y="762120"/>
            <a:ext cx="8762760" cy="6480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342900" indent="-342900">
              <a:lnSpc>
                <a:spcPct val="100000"/>
              </a:lnSpc>
              <a:spcBef>
                <a:spcPts val="480"/>
              </a:spcBef>
              <a:buClr>
                <a:srgbClr val="000000"/>
              </a:buClr>
              <a:buFont typeface="Arial" panose="020B0604020202020204"/>
              <a:buChar char="•"/>
            </a:pPr>
            <a:r>
              <a:rPr lang="en-IN" sz="2400" b="1" strike="noStrike" spc="-1">
                <a:solidFill>
                  <a:srgbClr val="000000"/>
                </a:solidFill>
                <a:latin typeface="Times New Roman" panose="02020603050405020304"/>
              </a:rPr>
              <a:t>A Story is an:</a:t>
            </a:r>
            <a:endParaRPr lang="en-US" sz="2400" b="0" strike="noStrike" spc="-1">
              <a:latin typeface="Arial" panose="020B0604020202020204"/>
            </a:endParaRPr>
          </a:p>
          <a:p>
            <a:pPr marL="742950" lvl="1" indent="-285750">
              <a:lnSpc>
                <a:spcPct val="100000"/>
              </a:lnSpc>
              <a:spcBef>
                <a:spcPts val="480"/>
              </a:spcBef>
              <a:buClr>
                <a:srgbClr val="000000"/>
              </a:buClr>
              <a:buFont typeface="Arial" panose="020B0604020202020204"/>
              <a:buChar char="–"/>
            </a:pPr>
            <a:r>
              <a:rPr lang="en-IN" sz="2400" b="1" strike="noStrike" spc="-1">
                <a:solidFill>
                  <a:srgbClr val="000000"/>
                </a:solidFill>
                <a:latin typeface="Times New Roman" panose="02020603050405020304"/>
              </a:rPr>
              <a:t>Independent</a:t>
            </a:r>
            <a:endParaRPr lang="en-US" sz="2400" b="0" strike="noStrike" spc="-1">
              <a:latin typeface="Arial" panose="020B0604020202020204"/>
            </a:endParaRPr>
          </a:p>
          <a:p>
            <a:pPr marL="742950" lvl="1" indent="-285750">
              <a:lnSpc>
                <a:spcPct val="100000"/>
              </a:lnSpc>
              <a:spcBef>
                <a:spcPts val="480"/>
              </a:spcBef>
              <a:buClr>
                <a:srgbClr val="000000"/>
              </a:buClr>
              <a:buFont typeface="Arial" panose="020B0604020202020204"/>
              <a:buChar char="–"/>
            </a:pPr>
            <a:r>
              <a:rPr lang="en-IN" sz="2400" b="1" strike="noStrike" spc="-1">
                <a:solidFill>
                  <a:srgbClr val="000000"/>
                </a:solidFill>
                <a:latin typeface="Times New Roman" panose="02020603050405020304"/>
              </a:rPr>
              <a:t>Negotiable</a:t>
            </a:r>
            <a:endParaRPr lang="en-US" sz="2400" b="0" strike="noStrike" spc="-1">
              <a:latin typeface="Arial" panose="020B0604020202020204"/>
            </a:endParaRPr>
          </a:p>
          <a:p>
            <a:pPr marL="742950" lvl="1" indent="-285750">
              <a:lnSpc>
                <a:spcPct val="100000"/>
              </a:lnSpc>
              <a:spcBef>
                <a:spcPts val="480"/>
              </a:spcBef>
              <a:buClr>
                <a:srgbClr val="000000"/>
              </a:buClr>
              <a:buFont typeface="Arial" panose="020B0604020202020204"/>
              <a:buChar char="–"/>
            </a:pPr>
            <a:r>
              <a:rPr lang="en-IN" sz="2400" b="1" strike="noStrike" spc="-1">
                <a:solidFill>
                  <a:srgbClr val="000000"/>
                </a:solidFill>
                <a:latin typeface="Times New Roman" panose="02020603050405020304"/>
              </a:rPr>
              <a:t>Valuable</a:t>
            </a:r>
            <a:endParaRPr lang="en-US" sz="2400" b="0" strike="noStrike" spc="-1">
              <a:latin typeface="Arial" panose="020B0604020202020204"/>
            </a:endParaRPr>
          </a:p>
          <a:p>
            <a:pPr marL="742950" lvl="1" indent="-285750">
              <a:lnSpc>
                <a:spcPct val="100000"/>
              </a:lnSpc>
              <a:spcBef>
                <a:spcPts val="480"/>
              </a:spcBef>
              <a:buClr>
                <a:srgbClr val="000000"/>
              </a:buClr>
              <a:buFont typeface="Arial" panose="020B0604020202020204"/>
              <a:buChar char="–"/>
            </a:pPr>
            <a:r>
              <a:rPr lang="en-IN" sz="2400" b="1" strike="noStrike" spc="-1">
                <a:solidFill>
                  <a:srgbClr val="000000"/>
                </a:solidFill>
                <a:latin typeface="Times New Roman" panose="02020603050405020304"/>
              </a:rPr>
              <a:t>Estimable</a:t>
            </a:r>
            <a:endParaRPr lang="en-US" sz="2400" b="0" strike="noStrike" spc="-1">
              <a:latin typeface="Arial" panose="020B0604020202020204"/>
            </a:endParaRPr>
          </a:p>
          <a:p>
            <a:pPr marL="742950" lvl="1" indent="-285750">
              <a:lnSpc>
                <a:spcPct val="100000"/>
              </a:lnSpc>
              <a:spcBef>
                <a:spcPts val="480"/>
              </a:spcBef>
              <a:buClr>
                <a:srgbClr val="000000"/>
              </a:buClr>
              <a:buFont typeface="Arial" panose="020B0604020202020204"/>
              <a:buChar char="–"/>
            </a:pPr>
            <a:r>
              <a:rPr lang="en-IN" sz="2400" b="1" strike="noStrike" spc="-1">
                <a:solidFill>
                  <a:srgbClr val="000000"/>
                </a:solidFill>
                <a:latin typeface="Times New Roman" panose="02020603050405020304"/>
              </a:rPr>
              <a:t>Sized properly</a:t>
            </a:r>
            <a:endParaRPr lang="en-US" sz="2400" b="0" strike="noStrike" spc="-1">
              <a:latin typeface="Arial" panose="020B0604020202020204"/>
            </a:endParaRPr>
          </a:p>
          <a:p>
            <a:pPr marL="742950" lvl="1" indent="-285750">
              <a:lnSpc>
                <a:spcPct val="100000"/>
              </a:lnSpc>
              <a:spcBef>
                <a:spcPts val="480"/>
              </a:spcBef>
              <a:buClr>
                <a:srgbClr val="000000"/>
              </a:buClr>
              <a:buFont typeface="Arial" panose="020B0604020202020204"/>
              <a:buChar char="–"/>
            </a:pPr>
            <a:r>
              <a:rPr lang="en-IN" sz="2400" b="1" strike="noStrike" spc="-1">
                <a:solidFill>
                  <a:srgbClr val="000000"/>
                </a:solidFill>
                <a:latin typeface="Times New Roman" panose="02020603050405020304"/>
              </a:rPr>
              <a:t>Testable</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0" y="0"/>
            <a:ext cx="914364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Planning Poker</a:t>
            </a:r>
            <a:endParaRPr lang="en-US" sz="3200" b="0" strike="noStrike" spc="-1">
              <a:latin typeface="Arial" panose="020B0604020202020204"/>
            </a:endParaRPr>
          </a:p>
        </p:txBody>
      </p:sp>
      <p:sp>
        <p:nvSpPr>
          <p:cNvPr id="267" name="CustomShape 2"/>
          <p:cNvSpPr/>
          <p:nvPr/>
        </p:nvSpPr>
        <p:spPr>
          <a:xfrm>
            <a:off x="228600" y="838080"/>
            <a:ext cx="8549280" cy="434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342900" indent="-342900">
              <a:lnSpc>
                <a:spcPct val="80000"/>
              </a:lnSpc>
              <a:spcBef>
                <a:spcPts val="560"/>
              </a:spcBef>
              <a:buClr>
                <a:srgbClr val="000000"/>
              </a:buClr>
              <a:buFont typeface="Arial" panose="020B0604020202020204"/>
              <a:buChar char="•"/>
            </a:pPr>
            <a:r>
              <a:rPr lang="en-US" sz="2800" b="1" strike="noStrike" spc="-1">
                <a:solidFill>
                  <a:srgbClr val="000000"/>
                </a:solidFill>
                <a:latin typeface="Times New Roman" panose="02020603050405020304"/>
              </a:rPr>
              <a:t>Its an iterative approach to estimating</a:t>
            </a:r>
            <a:endParaRPr lang="en-US" sz="2800" b="0" strike="noStrike" spc="-1">
              <a:latin typeface="Arial" panose="020B0604020202020204"/>
            </a:endParaRPr>
          </a:p>
          <a:p>
            <a:pPr>
              <a:lnSpc>
                <a:spcPct val="80000"/>
              </a:lnSpc>
              <a:spcBef>
                <a:spcPts val="560"/>
              </a:spcBef>
            </a:pPr>
            <a:endParaRPr lang="en-US" sz="2800" b="0" strike="noStrike" spc="-1">
              <a:latin typeface="Arial" panose="020B0604020202020204"/>
            </a:endParaRPr>
          </a:p>
          <a:p>
            <a:pPr marL="342900" indent="-342900">
              <a:lnSpc>
                <a:spcPct val="80000"/>
              </a:lnSpc>
              <a:spcBef>
                <a:spcPts val="560"/>
              </a:spcBef>
              <a:buClr>
                <a:srgbClr val="000000"/>
              </a:buClr>
              <a:buFont typeface="Arial" panose="020B0604020202020204"/>
              <a:buChar char="•"/>
            </a:pPr>
            <a:r>
              <a:rPr lang="en-US" sz="2800" b="1" strike="noStrike" spc="-1">
                <a:solidFill>
                  <a:srgbClr val="000000"/>
                </a:solidFill>
                <a:latin typeface="Times New Roman" panose="02020603050405020304"/>
              </a:rPr>
              <a:t>Steps:</a:t>
            </a:r>
            <a:endParaRPr lang="en-US" sz="2800" b="0" strike="noStrike" spc="-1">
              <a:latin typeface="Arial" panose="020B0604020202020204"/>
            </a:endParaRPr>
          </a:p>
          <a:p>
            <a:pPr marL="457200" lvl="1" indent="-456565">
              <a:lnSpc>
                <a:spcPct val="80000"/>
              </a:lnSpc>
              <a:spcBef>
                <a:spcPts val="400"/>
              </a:spcBef>
              <a:buClr>
                <a:srgbClr val="000000"/>
              </a:buClr>
              <a:buFont typeface="StarSymbol"/>
              <a:buChar char="-"/>
            </a:pPr>
            <a:r>
              <a:rPr lang="en-US" sz="2000" b="1" strike="noStrike" spc="-1">
                <a:solidFill>
                  <a:srgbClr val="000000"/>
                </a:solidFill>
                <a:latin typeface="Times New Roman" panose="02020603050405020304"/>
              </a:rPr>
              <a:t>Each estimator is given a deck of cards, each card has a valid estimate written on it</a:t>
            </a:r>
            <a:endParaRPr lang="en-US" sz="2000" b="0" strike="noStrike" spc="-1">
              <a:latin typeface="Arial" panose="020B0604020202020204"/>
            </a:endParaRPr>
          </a:p>
          <a:p>
            <a:pPr marL="457200" lvl="1" indent="-456565">
              <a:lnSpc>
                <a:spcPct val="80000"/>
              </a:lnSpc>
              <a:spcBef>
                <a:spcPts val="400"/>
              </a:spcBef>
              <a:buClr>
                <a:srgbClr val="000000"/>
              </a:buClr>
              <a:buFont typeface="StarSymbol"/>
              <a:buChar char="-"/>
            </a:pPr>
            <a:r>
              <a:rPr lang="en-US" sz="2000" b="1" strike="noStrike" spc="-1">
                <a:solidFill>
                  <a:srgbClr val="000000"/>
                </a:solidFill>
                <a:latin typeface="Times New Roman" panose="02020603050405020304"/>
              </a:rPr>
              <a:t>Customer/Product owner reads a story and it’s discussed briefly</a:t>
            </a:r>
            <a:endParaRPr lang="en-US" sz="2000" b="0" strike="noStrike" spc="-1">
              <a:latin typeface="Arial" panose="020B0604020202020204"/>
            </a:endParaRPr>
          </a:p>
          <a:p>
            <a:pPr marL="457200" lvl="1" indent="-456565">
              <a:lnSpc>
                <a:spcPct val="80000"/>
              </a:lnSpc>
              <a:spcBef>
                <a:spcPts val="400"/>
              </a:spcBef>
              <a:buClr>
                <a:srgbClr val="000000"/>
              </a:buClr>
              <a:buFont typeface="StarSymbol"/>
              <a:buChar char="-"/>
            </a:pPr>
            <a:r>
              <a:rPr lang="en-US" sz="2000" b="1" strike="noStrike" spc="-1">
                <a:solidFill>
                  <a:srgbClr val="000000"/>
                </a:solidFill>
                <a:latin typeface="Times New Roman" panose="02020603050405020304"/>
              </a:rPr>
              <a:t>Each estimator selects a card that’s his or her estimate</a:t>
            </a:r>
            <a:endParaRPr lang="en-US" sz="2000" b="0" strike="noStrike" spc="-1">
              <a:latin typeface="Arial" panose="020B0604020202020204"/>
            </a:endParaRPr>
          </a:p>
          <a:p>
            <a:pPr marL="457200" lvl="1" indent="-456565">
              <a:lnSpc>
                <a:spcPct val="80000"/>
              </a:lnSpc>
              <a:spcBef>
                <a:spcPts val="400"/>
              </a:spcBef>
              <a:buClr>
                <a:srgbClr val="000000"/>
              </a:buClr>
              <a:buFont typeface="StarSymbol"/>
              <a:buChar char="-"/>
            </a:pPr>
            <a:r>
              <a:rPr lang="en-US" sz="2000" b="1" strike="noStrike" spc="-1">
                <a:solidFill>
                  <a:srgbClr val="000000"/>
                </a:solidFill>
                <a:latin typeface="Times New Roman" panose="02020603050405020304"/>
              </a:rPr>
              <a:t>Cards are turned at the same time</a:t>
            </a:r>
            <a:endParaRPr lang="en-US" sz="2000" b="0" strike="noStrike" spc="-1">
              <a:latin typeface="Arial" panose="020B0604020202020204"/>
            </a:endParaRPr>
          </a:p>
          <a:p>
            <a:pPr marL="457200" lvl="1" indent="-456565">
              <a:lnSpc>
                <a:spcPct val="80000"/>
              </a:lnSpc>
              <a:spcBef>
                <a:spcPts val="400"/>
              </a:spcBef>
              <a:buClr>
                <a:srgbClr val="000000"/>
              </a:buClr>
              <a:buFont typeface="StarSymbol"/>
              <a:buChar char="-"/>
            </a:pPr>
            <a:r>
              <a:rPr lang="en-US" sz="2000" b="1" strike="noStrike" spc="-1">
                <a:solidFill>
                  <a:srgbClr val="000000"/>
                </a:solidFill>
                <a:latin typeface="Times New Roman" panose="02020603050405020304"/>
              </a:rPr>
              <a:t>Discuss differences (especially outliers)</a:t>
            </a:r>
            <a:endParaRPr lang="en-US" sz="2000" b="0" strike="noStrike" spc="-1">
              <a:latin typeface="Arial" panose="020B0604020202020204"/>
            </a:endParaRPr>
          </a:p>
          <a:p>
            <a:pPr marL="457200" lvl="1" indent="-456565">
              <a:lnSpc>
                <a:spcPct val="80000"/>
              </a:lnSpc>
              <a:spcBef>
                <a:spcPts val="400"/>
              </a:spcBef>
              <a:buClr>
                <a:srgbClr val="000000"/>
              </a:buClr>
              <a:buFont typeface="StarSymbol"/>
              <a:buChar char="-"/>
            </a:pPr>
            <a:r>
              <a:rPr lang="en-US" sz="2000" b="1" strike="noStrike" spc="-1">
                <a:solidFill>
                  <a:srgbClr val="000000"/>
                </a:solidFill>
                <a:latin typeface="Times New Roman" panose="02020603050405020304"/>
              </a:rPr>
              <a:t>Re-estimate until estimates converge</a:t>
            </a:r>
            <a:endParaRPr lang="en-US" sz="2000" b="0" strike="noStrike" spc="-1">
              <a:latin typeface="Arial" panose="020B0604020202020204"/>
            </a:endParaRPr>
          </a:p>
        </p:txBody>
      </p:sp>
      <p:pic>
        <p:nvPicPr>
          <p:cNvPr id="268" name="Picture 3"/>
          <p:cNvPicPr/>
          <p:nvPr/>
        </p:nvPicPr>
        <p:blipFill>
          <a:blip r:embed="rId1"/>
          <a:stretch>
            <a:fillRect/>
          </a:stretch>
        </p:blipFill>
        <p:spPr>
          <a:xfrm>
            <a:off x="5181480" y="4114800"/>
            <a:ext cx="3837960" cy="2666520"/>
          </a:xfrm>
          <a:prstGeom prst="rect">
            <a:avLst/>
          </a:prstGeom>
          <a:ln>
            <a:noFill/>
          </a:ln>
        </p:spPr>
      </p:pic>
      <p:pic>
        <p:nvPicPr>
          <p:cNvPr id="269" name="Picture 4"/>
          <p:cNvPicPr/>
          <p:nvPr/>
        </p:nvPicPr>
        <p:blipFill>
          <a:blip r:embed="rId2"/>
          <a:stretch>
            <a:fillRect/>
          </a:stretch>
        </p:blipFill>
        <p:spPr>
          <a:xfrm>
            <a:off x="7010280" y="457200"/>
            <a:ext cx="1904760" cy="16430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0" y="0"/>
            <a:ext cx="914364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Velocity</a:t>
            </a:r>
            <a:endParaRPr lang="en-US" sz="3200" b="0" strike="noStrike" spc="-1">
              <a:latin typeface="Arial" panose="020B0604020202020204"/>
            </a:endParaRPr>
          </a:p>
        </p:txBody>
      </p:sp>
      <p:sp>
        <p:nvSpPr>
          <p:cNvPr id="271" name="CustomShape 2"/>
          <p:cNvSpPr/>
          <p:nvPr/>
        </p:nvSpPr>
        <p:spPr>
          <a:xfrm>
            <a:off x="152280" y="595440"/>
            <a:ext cx="8838720" cy="2604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342900" indent="-342900" algn="just">
              <a:lnSpc>
                <a:spcPct val="100000"/>
              </a:lnSpc>
              <a:spcBef>
                <a:spcPts val="480"/>
              </a:spcBef>
              <a:buClr>
                <a:srgbClr val="000000"/>
              </a:buClr>
              <a:buFont typeface="Arial" panose="020B0604020202020204"/>
              <a:buChar char="•"/>
            </a:pPr>
            <a:r>
              <a:rPr lang="en-US" sz="2400" b="1" strike="noStrike" spc="-1">
                <a:solidFill>
                  <a:srgbClr val="000000"/>
                </a:solidFill>
                <a:latin typeface="Times New Roman" panose="02020603050405020304"/>
              </a:rPr>
              <a:t>It’s a measure of how much work a Scrum Team can do in a Sprint</a:t>
            </a:r>
            <a:endParaRPr lang="en-US" sz="2400" b="0" strike="noStrike" spc="-1">
              <a:latin typeface="Arial" panose="020B0604020202020204"/>
            </a:endParaRPr>
          </a:p>
          <a:p>
            <a:pPr marL="342900" indent="-342900" algn="just">
              <a:lnSpc>
                <a:spcPct val="100000"/>
              </a:lnSpc>
              <a:spcBef>
                <a:spcPts val="480"/>
              </a:spcBef>
              <a:buClr>
                <a:srgbClr val="000000"/>
              </a:buClr>
              <a:buFont typeface="Arial" panose="020B0604020202020204"/>
              <a:buChar char="•"/>
            </a:pPr>
            <a:r>
              <a:rPr lang="en-US" sz="2400" b="1" strike="noStrike" spc="-1">
                <a:solidFill>
                  <a:srgbClr val="000000"/>
                </a:solidFill>
                <a:latin typeface="Times New Roman" panose="02020603050405020304"/>
              </a:rPr>
              <a:t>It’s calculated at the end of the Sprint by summing up story points associated with the Product Backlog items done</a:t>
            </a:r>
            <a:endParaRPr lang="en-US" sz="2400" b="0" strike="noStrike" spc="-1">
              <a:latin typeface="Arial" panose="020B0604020202020204"/>
            </a:endParaRPr>
          </a:p>
          <a:p>
            <a:pPr marL="342900" indent="-342900" algn="just">
              <a:lnSpc>
                <a:spcPct val="100000"/>
              </a:lnSpc>
              <a:spcBef>
                <a:spcPts val="480"/>
              </a:spcBef>
              <a:buClr>
                <a:srgbClr val="000000"/>
              </a:buClr>
              <a:buFont typeface="Arial" panose="020B0604020202020204"/>
              <a:buChar char="•"/>
            </a:pPr>
            <a:r>
              <a:rPr lang="en-US" sz="2400" b="1" strike="noStrike" spc="-1">
                <a:solidFill>
                  <a:srgbClr val="000000"/>
                </a:solidFill>
                <a:latin typeface="Times New Roman" panose="02020603050405020304"/>
              </a:rPr>
              <a:t>Used to calculate approximate cost of release and track release progress</a:t>
            </a:r>
            <a:endParaRPr lang="en-US" sz="2400" b="0" strike="noStrike" spc="-1">
              <a:latin typeface="Arial" panose="020B0604020202020204"/>
            </a:endParaRPr>
          </a:p>
          <a:p>
            <a:pPr algn="just">
              <a:lnSpc>
                <a:spcPct val="100000"/>
              </a:lnSpc>
              <a:spcBef>
                <a:spcPts val="400"/>
              </a:spcBef>
            </a:pPr>
            <a:endParaRPr lang="en-US" sz="2400" b="0" strike="noStrike" spc="-1">
              <a:latin typeface="Arial" panose="020B0604020202020204"/>
            </a:endParaRPr>
          </a:p>
        </p:txBody>
      </p:sp>
      <p:pic>
        <p:nvPicPr>
          <p:cNvPr id="272" name="Picture 3"/>
          <p:cNvPicPr/>
          <p:nvPr/>
        </p:nvPicPr>
        <p:blipFill>
          <a:blip r:embed="rId1"/>
          <a:stretch>
            <a:fillRect/>
          </a:stretch>
        </p:blipFill>
        <p:spPr>
          <a:xfrm>
            <a:off x="228600" y="3048120"/>
            <a:ext cx="8610120" cy="35330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lang="en-US" sz="4400" b="1" strike="noStrike" spc="-1">
                <a:solidFill>
                  <a:srgbClr val="000000"/>
                </a:solidFill>
                <a:latin typeface="Times New Roman" panose="02020603050405020304"/>
              </a:rPr>
              <a:t>Let’s Play </a:t>
            </a:r>
            <a:r>
              <a:rPr lang="en-IN" altLang="en-US" sz="4400" b="1" strike="noStrike" spc="-1">
                <a:solidFill>
                  <a:srgbClr val="000000"/>
                </a:solidFill>
                <a:latin typeface="Times New Roman" panose="02020603050405020304"/>
              </a:rPr>
              <a:t>(ACTIVITY)</a:t>
            </a:r>
            <a:r>
              <a:rPr lang="en-US" sz="4400" b="1" strike="noStrike" spc="-1">
                <a:solidFill>
                  <a:srgbClr val="000000"/>
                </a:solidFill>
                <a:latin typeface="Times New Roman" panose="02020603050405020304"/>
              </a:rPr>
              <a:t> </a:t>
            </a:r>
            <a:endParaRPr lang="en-US" sz="4400" b="0" strike="noStrike" spc="-1">
              <a:solidFill>
                <a:srgbClr val="000000"/>
              </a:solidFill>
              <a:latin typeface="Calibri" panose="020F0502020204030204"/>
            </a:endParaRPr>
          </a:p>
        </p:txBody>
      </p:sp>
      <p:sp>
        <p:nvSpPr>
          <p:cNvPr id="274" name="TextShape 2"/>
          <p:cNvSpPr txBox="1"/>
          <p:nvPr/>
        </p:nvSpPr>
        <p:spPr>
          <a:xfrm>
            <a:off x="457200" y="1600200"/>
            <a:ext cx="8229240" cy="4525560"/>
          </a:xfrm>
          <a:prstGeom prst="rect">
            <a:avLst/>
          </a:prstGeom>
          <a:noFill/>
          <a:ln>
            <a:noFill/>
          </a:ln>
        </p:spPr>
        <p:txBody>
          <a:bodyPr>
            <a:noAutofit/>
          </a:bodyPr>
          <a:p>
            <a:pPr marL="342900" indent="-342900" algn="ctr">
              <a:lnSpc>
                <a:spcPct val="100000"/>
              </a:lnSpc>
              <a:spcBef>
                <a:spcPts val="640"/>
              </a:spcBef>
            </a:pPr>
            <a:r>
              <a:rPr lang="en-US" sz="3200" b="1" strike="noStrike" spc="-1">
                <a:solidFill>
                  <a:srgbClr val="000000"/>
                </a:solidFill>
                <a:latin typeface="Times New Roman" panose="02020603050405020304"/>
              </a:rPr>
              <a:t>Design an </a:t>
            </a:r>
            <a:endParaRPr lang="en-US" sz="3200" b="0" strike="noStrike" spc="-1">
              <a:solidFill>
                <a:srgbClr val="000000"/>
              </a:solidFill>
              <a:latin typeface="Calibri" panose="020F0502020204030204"/>
            </a:endParaRPr>
          </a:p>
        </p:txBody>
      </p:sp>
      <p:pic>
        <p:nvPicPr>
          <p:cNvPr id="275" name="Picture 2" descr="C:\Users\Abhishek Ray\Desktop\paper_plane_pink.png"/>
          <p:cNvPicPr/>
          <p:nvPr/>
        </p:nvPicPr>
        <p:blipFill>
          <a:blip r:embed="rId1"/>
          <a:stretch>
            <a:fillRect/>
          </a:stretch>
        </p:blipFill>
        <p:spPr>
          <a:xfrm>
            <a:off x="3079080" y="2514600"/>
            <a:ext cx="3092760" cy="24379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457200" y="380880"/>
            <a:ext cx="8229240" cy="1447560"/>
          </a:xfrm>
          <a:prstGeom prst="rect">
            <a:avLst/>
          </a:prstGeom>
          <a:noFill/>
          <a:ln>
            <a:noFill/>
          </a:ln>
        </p:spPr>
        <p:txBody>
          <a:bodyPr>
            <a:normAutofit fontScale="64000"/>
          </a:bodyPr>
          <a:p>
            <a:pPr algn="ctr">
              <a:lnSpc>
                <a:spcPct val="100000"/>
              </a:lnSpc>
              <a:spcBef>
                <a:spcPts val="640"/>
              </a:spcBef>
            </a:pPr>
            <a:r>
              <a:rPr lang="en-US" sz="3200" b="1" strike="noStrike" spc="-1">
                <a:solidFill>
                  <a:srgbClr val="000000"/>
                </a:solidFill>
                <a:latin typeface="Times New Roman" panose="02020603050405020304"/>
              </a:rPr>
              <a:t>Hit the Given Target As many number of times as you can within the stipulated time from a specific Distance by travelling smoothly.</a:t>
            </a:r>
            <a:endParaRPr lang="en-US" sz="3200" b="0" strike="noStrike" spc="-1">
              <a:solidFill>
                <a:srgbClr val="000000"/>
              </a:solidFill>
              <a:latin typeface="Calibri" panose="020F0502020204030204"/>
            </a:endParaRPr>
          </a:p>
        </p:txBody>
      </p:sp>
      <p:sp>
        <p:nvSpPr>
          <p:cNvPr id="277" name="CustomShape 2"/>
          <p:cNvSpPr/>
          <p:nvPr/>
        </p:nvSpPr>
        <p:spPr>
          <a:xfrm>
            <a:off x="2590920" y="2438280"/>
            <a:ext cx="4114440" cy="3657240"/>
          </a:xfrm>
          <a:prstGeom prst="octagon">
            <a:avLst>
              <a:gd name="adj" fmla="val 29289"/>
            </a:avLst>
          </a:prstGeom>
          <a:ln>
            <a:round/>
          </a:ln>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0" y="0"/>
            <a:ext cx="914364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Agile Benefits</a:t>
            </a:r>
            <a:endParaRPr lang="en-US" sz="3200" b="0" strike="noStrike" spc="-1">
              <a:latin typeface="Arial" panose="020B0604020202020204"/>
            </a:endParaRPr>
          </a:p>
        </p:txBody>
      </p:sp>
      <p:graphicFrame>
        <p:nvGraphicFramePr>
          <p:cNvPr id="21" name="Diagram21"/>
          <p:cNvGraphicFramePr/>
          <p:nvPr/>
        </p:nvGraphicFramePr>
        <p:xfrm>
          <a:off x="76320" y="685800"/>
          <a:ext cx="8915040" cy="60955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0" y="0"/>
            <a:ext cx="9143640" cy="731160"/>
          </a:xfrm>
          <a:prstGeom prst="rect">
            <a:avLst/>
          </a:prstGeom>
          <a:noFill/>
          <a:ln>
            <a:noFill/>
          </a:ln>
          <a:effectLst>
            <a:outerShdw blurRad="40000" dist="20160" dir="5400000" rotWithShape="0">
              <a:srgbClr val="000000">
                <a:alpha val="38000"/>
              </a:srgbClr>
            </a:outerShdw>
          </a:effectLst>
          <a:scene3d>
            <a:camera prst="orthographicFront"/>
            <a:lightRig rig="flat" dir="t"/>
          </a:scene3d>
          <a:sp3d prstMaterial="dkEdge">
            <a:bevelT w="8200" h="38100"/>
          </a:sp3d>
        </p:spPr>
        <p:style>
          <a:lnRef idx="0">
            <a:srgbClr val="FFFFFF"/>
          </a:lnRef>
          <a:fillRef idx="0">
            <a:srgbClr val="FFFFFF"/>
          </a:fillRef>
          <a:effectRef idx="1">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Pros &amp; Cons of SCRUM</a:t>
            </a:r>
            <a:endParaRPr lang="en-US" sz="3200" b="0" strike="noStrike" spc="-1">
              <a:latin typeface="Arial" panose="020B0604020202020204"/>
            </a:endParaRPr>
          </a:p>
        </p:txBody>
      </p:sp>
      <p:graphicFrame>
        <p:nvGraphicFramePr>
          <p:cNvPr id="22" name="Diagram22"/>
          <p:cNvGraphicFramePr/>
          <p:nvPr/>
        </p:nvGraphicFramePr>
        <p:xfrm>
          <a:off x="0" y="685800"/>
          <a:ext cx="9143640" cy="61718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0" y="0"/>
            <a:ext cx="9143640" cy="731160"/>
          </a:xfrm>
          <a:prstGeom prst="rect">
            <a:avLst/>
          </a:prstGeom>
          <a:noFill/>
          <a:ln>
            <a:noFill/>
          </a:ln>
          <a:effectLst>
            <a:outerShdw blurRad="40000" dist="2304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1">
            <a:srgbClr val="FFFFFF"/>
          </a:lnRef>
          <a:fillRef idx="0">
            <a:srgbClr val="FFFFFF"/>
          </a:fillRef>
          <a:effectRef idx="2">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Scrum Summary</a:t>
            </a:r>
            <a:endParaRPr lang="en-US" sz="3200" b="0" strike="noStrike" spc="-1">
              <a:latin typeface="Arial" panose="020B0604020202020204"/>
            </a:endParaRPr>
          </a:p>
        </p:txBody>
      </p:sp>
      <p:pic>
        <p:nvPicPr>
          <p:cNvPr id="281" name="Picture 2"/>
          <p:cNvPicPr/>
          <p:nvPr/>
        </p:nvPicPr>
        <p:blipFill>
          <a:blip r:embed="rId1"/>
          <a:stretch>
            <a:fillRect/>
          </a:stretch>
        </p:blipFill>
        <p:spPr>
          <a:xfrm>
            <a:off x="0" y="609480"/>
            <a:ext cx="9143640" cy="6248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365760" y="0"/>
            <a:ext cx="877788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Agile Process Principles</a:t>
            </a:r>
            <a:endParaRPr lang="en-US" sz="3200" b="0" strike="noStrike" spc="-1">
              <a:latin typeface="Arial" panose="020B0604020202020204"/>
            </a:endParaRPr>
          </a:p>
        </p:txBody>
      </p:sp>
      <p:sp>
        <p:nvSpPr>
          <p:cNvPr id="200" name="CustomShape 2"/>
          <p:cNvSpPr/>
          <p:nvPr/>
        </p:nvSpPr>
        <p:spPr>
          <a:xfrm>
            <a:off x="457200" y="762120"/>
            <a:ext cx="8457840" cy="5943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342900" indent="-342900" algn="just">
              <a:lnSpc>
                <a:spcPct val="100000"/>
              </a:lnSpc>
              <a:spcAft>
                <a:spcPts val="1200"/>
              </a:spcAft>
              <a:buClr>
                <a:srgbClr val="000000"/>
              </a:buClr>
              <a:buFont typeface="StarSymbol"/>
              <a:buAutoNum type="arabicPeriod"/>
            </a:pPr>
            <a:r>
              <a:rPr lang="en-US" sz="2400" b="1" strike="noStrike" spc="-1">
                <a:solidFill>
                  <a:srgbClr val="000000"/>
                </a:solidFill>
                <a:latin typeface="Times New Roman" panose="02020603050405020304"/>
              </a:rPr>
              <a:t>Highest priority is to </a:t>
            </a:r>
            <a:r>
              <a:rPr lang="en-US" sz="2400" b="1" strike="noStrike" spc="-1">
                <a:solidFill>
                  <a:srgbClr val="FF0000"/>
                </a:solidFill>
                <a:latin typeface="Times New Roman" panose="02020603050405020304"/>
              </a:rPr>
              <a:t>satisfy the customer </a:t>
            </a:r>
            <a:r>
              <a:rPr lang="en-US" sz="2400" b="1" strike="noStrike" spc="-1">
                <a:solidFill>
                  <a:srgbClr val="000000"/>
                </a:solidFill>
                <a:latin typeface="Times New Roman" panose="02020603050405020304"/>
              </a:rPr>
              <a:t>through early and continuous delivery of valuable software.</a:t>
            </a:r>
            <a:endParaRPr lang="en-US" sz="2400" b="0" strike="noStrike" spc="-1">
              <a:latin typeface="Arial" panose="020B0604020202020204"/>
            </a:endParaRPr>
          </a:p>
          <a:p>
            <a:pPr marL="342900" indent="-342900" algn="just">
              <a:lnSpc>
                <a:spcPct val="100000"/>
              </a:lnSpc>
              <a:spcAft>
                <a:spcPts val="1200"/>
              </a:spcAft>
              <a:buClr>
                <a:srgbClr val="FF0000"/>
              </a:buClr>
              <a:buFont typeface="StarSymbol"/>
              <a:buAutoNum type="arabicPeriod"/>
            </a:pPr>
            <a:r>
              <a:rPr lang="en-US" sz="2400" b="1" strike="noStrike" spc="-1">
                <a:solidFill>
                  <a:srgbClr val="FF0000"/>
                </a:solidFill>
                <a:latin typeface="Times New Roman" panose="02020603050405020304"/>
              </a:rPr>
              <a:t>Welcome changing </a:t>
            </a:r>
            <a:r>
              <a:rPr lang="en-US" sz="2400" b="1" strike="noStrike" spc="-1">
                <a:solidFill>
                  <a:srgbClr val="000000"/>
                </a:solidFill>
                <a:latin typeface="Times New Roman" panose="02020603050405020304"/>
              </a:rPr>
              <a:t>requirements, even late in development.</a:t>
            </a:r>
            <a:endParaRPr lang="en-US" sz="2400" b="0" strike="noStrike" spc="-1">
              <a:latin typeface="Arial" panose="020B0604020202020204"/>
            </a:endParaRPr>
          </a:p>
          <a:p>
            <a:pPr marL="342900" indent="-342900" algn="just">
              <a:lnSpc>
                <a:spcPct val="100000"/>
              </a:lnSpc>
              <a:spcAft>
                <a:spcPts val="1200"/>
              </a:spcAft>
              <a:buClr>
                <a:srgbClr val="FF0000"/>
              </a:buClr>
              <a:buFont typeface="StarSymbol"/>
              <a:buAutoNum type="arabicPeriod"/>
            </a:pPr>
            <a:r>
              <a:rPr lang="en-US" sz="2400" b="1" strike="noStrike" spc="-1">
                <a:solidFill>
                  <a:srgbClr val="FF0000"/>
                </a:solidFill>
                <a:latin typeface="Times New Roman" panose="02020603050405020304"/>
              </a:rPr>
              <a:t>Deliver working software frequently</a:t>
            </a:r>
            <a:r>
              <a:rPr lang="en-US" sz="2400" b="1" strike="noStrike" spc="-1">
                <a:solidFill>
                  <a:srgbClr val="000000"/>
                </a:solidFill>
                <a:latin typeface="Times New Roman" panose="02020603050405020304"/>
              </a:rPr>
              <a:t>, from a couple of weeks to a couple of months, with a preference to the shorter timescale.</a:t>
            </a:r>
            <a:endParaRPr lang="en-US" sz="2400" b="0" strike="noStrike" spc="-1">
              <a:latin typeface="Arial" panose="020B0604020202020204"/>
            </a:endParaRPr>
          </a:p>
          <a:p>
            <a:pPr marL="342900" indent="-342900" algn="just">
              <a:lnSpc>
                <a:spcPct val="100000"/>
              </a:lnSpc>
              <a:spcAft>
                <a:spcPts val="1200"/>
              </a:spcAft>
              <a:buClr>
                <a:srgbClr val="000000"/>
              </a:buClr>
              <a:buFont typeface="StarSymbol"/>
              <a:buAutoNum type="arabicPeriod"/>
            </a:pPr>
            <a:r>
              <a:rPr lang="en-US" sz="2400" b="1" strike="noStrike" spc="-1">
                <a:solidFill>
                  <a:srgbClr val="000000"/>
                </a:solidFill>
                <a:latin typeface="Times New Roman" panose="02020603050405020304"/>
              </a:rPr>
              <a:t>Business people and developers must </a:t>
            </a:r>
            <a:r>
              <a:rPr lang="en-US" sz="2400" b="1" strike="noStrike" spc="-1">
                <a:solidFill>
                  <a:srgbClr val="FF0000"/>
                </a:solidFill>
                <a:latin typeface="Times New Roman" panose="02020603050405020304"/>
              </a:rPr>
              <a:t>work together daily </a:t>
            </a:r>
            <a:r>
              <a:rPr lang="en-US" sz="2400" b="1" strike="noStrike" spc="-1">
                <a:solidFill>
                  <a:srgbClr val="000000"/>
                </a:solidFill>
                <a:latin typeface="Times New Roman" panose="02020603050405020304"/>
              </a:rPr>
              <a:t>throughout the project.</a:t>
            </a:r>
            <a:endParaRPr lang="en-US" sz="2400" b="0" strike="noStrike" spc="-1">
              <a:latin typeface="Arial" panose="020B0604020202020204"/>
            </a:endParaRPr>
          </a:p>
          <a:p>
            <a:pPr marL="342900" indent="-342900" algn="just">
              <a:lnSpc>
                <a:spcPct val="100000"/>
              </a:lnSpc>
              <a:spcAft>
                <a:spcPts val="1200"/>
              </a:spcAft>
              <a:buClr>
                <a:srgbClr val="000000"/>
              </a:buClr>
              <a:buFont typeface="StarSymbol"/>
              <a:buAutoNum type="arabicPeriod"/>
            </a:pPr>
            <a:r>
              <a:rPr lang="en-US" sz="2400" b="1" strike="noStrike" spc="-1">
                <a:solidFill>
                  <a:srgbClr val="000000"/>
                </a:solidFill>
                <a:latin typeface="Times New Roman" panose="02020603050405020304"/>
              </a:rPr>
              <a:t>Build projects around </a:t>
            </a:r>
            <a:r>
              <a:rPr lang="en-US" sz="2400" b="1" strike="noStrike" spc="-1">
                <a:solidFill>
                  <a:srgbClr val="FF0000"/>
                </a:solidFill>
                <a:latin typeface="Times New Roman" panose="02020603050405020304"/>
              </a:rPr>
              <a:t>motivated individuals</a:t>
            </a:r>
            <a:r>
              <a:rPr lang="en-US" sz="2400" b="1" strike="noStrike" spc="-1">
                <a:solidFill>
                  <a:srgbClr val="000000"/>
                </a:solidFill>
                <a:latin typeface="Times New Roman" panose="02020603050405020304"/>
              </a:rPr>
              <a:t>. Give them the environment and support they need, and trust them to get the job done.</a:t>
            </a:r>
            <a:endParaRPr lang="en-US" sz="2400" b="0" strike="noStrike" spc="-1">
              <a:latin typeface="Arial" panose="020B0604020202020204"/>
            </a:endParaRPr>
          </a:p>
          <a:p>
            <a:pPr marL="342900" indent="-342900" algn="just">
              <a:lnSpc>
                <a:spcPct val="100000"/>
              </a:lnSpc>
              <a:spcAft>
                <a:spcPts val="1200"/>
              </a:spcAft>
              <a:buClr>
                <a:srgbClr val="000000"/>
              </a:buClr>
              <a:buFont typeface="StarSymbol"/>
              <a:buAutoNum type="arabicPeriod"/>
            </a:pPr>
            <a:r>
              <a:rPr lang="en-US" sz="2400" b="1" strike="noStrike" spc="-1">
                <a:solidFill>
                  <a:srgbClr val="000000"/>
                </a:solidFill>
                <a:latin typeface="Times New Roman" panose="02020603050405020304"/>
              </a:rPr>
              <a:t>The most efficient and effective method of conveying information to and within a development team is </a:t>
            </a:r>
            <a:r>
              <a:rPr lang="en-US" sz="2400" b="1" strike="noStrike" spc="-1">
                <a:solidFill>
                  <a:srgbClr val="FF0000"/>
                </a:solidFill>
                <a:latin typeface="Times New Roman" panose="02020603050405020304"/>
              </a:rPr>
              <a:t>face-to-face conversation</a:t>
            </a:r>
            <a:r>
              <a:rPr lang="en-US" sz="2400" b="1" strike="noStrike" spc="-1">
                <a:solidFill>
                  <a:srgbClr val="000000"/>
                </a:solidFill>
                <a:latin typeface="Times New Roman" panose="02020603050405020304"/>
              </a:rPr>
              <a:t>.</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0" y="2133720"/>
            <a:ext cx="9143640" cy="1828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342900" indent="-342900" algn="ctr">
              <a:lnSpc>
                <a:spcPct val="100000"/>
              </a:lnSpc>
              <a:spcBef>
                <a:spcPts val="880"/>
              </a:spcBef>
            </a:pPr>
            <a:r>
              <a:rPr lang="en-US" sz="4400" b="1" strike="noStrike" spc="-1">
                <a:solidFill>
                  <a:srgbClr val="000000"/>
                </a:solidFill>
                <a:latin typeface="Times New Roman" panose="02020603050405020304"/>
              </a:rPr>
              <a:t>Waterfall v/s Agile</a:t>
            </a:r>
            <a:endParaRPr lang="en-US"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0" y="0"/>
            <a:ext cx="914364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Agile v/s Waterfall</a:t>
            </a:r>
            <a:endParaRPr lang="en-US" sz="3200" b="0" strike="noStrike" spc="-1">
              <a:latin typeface="Arial" panose="020B0604020202020204"/>
            </a:endParaRPr>
          </a:p>
        </p:txBody>
      </p:sp>
      <p:grpSp>
        <p:nvGrpSpPr>
          <p:cNvPr id="284" name="Group 2"/>
          <p:cNvGrpSpPr/>
          <p:nvPr/>
        </p:nvGrpSpPr>
        <p:grpSpPr>
          <a:xfrm>
            <a:off x="304920" y="1066680"/>
            <a:ext cx="8076600" cy="2057400"/>
            <a:chOff x="304920" y="1066680"/>
            <a:chExt cx="8076600" cy="2057400"/>
          </a:xfrm>
        </p:grpSpPr>
        <p:sp>
          <p:nvSpPr>
            <p:cNvPr id="285" name="CustomShape 3"/>
            <p:cNvSpPr/>
            <p:nvPr/>
          </p:nvSpPr>
          <p:spPr>
            <a:xfrm>
              <a:off x="304920" y="1564920"/>
              <a:ext cx="1164600" cy="440280"/>
            </a:xfrm>
            <a:prstGeom prst="rect">
              <a:avLst/>
            </a:prstGeom>
            <a:gradFill rotWithShape="0">
              <a:gsLst>
                <a:gs pos="0">
                  <a:srgbClr val="2E5F99"/>
                </a:gs>
                <a:gs pos="100000">
                  <a:srgbClr val="3C7AC7"/>
                </a:gs>
              </a:gsLst>
              <a:lin ang="16200000"/>
            </a:gradFill>
            <a:ln>
              <a:noFill/>
            </a:ln>
            <a:effectLst>
              <a:outerShdw blurRad="40000" dist="23040" dir="5400000" rotWithShape="0">
                <a:srgbClr val="000000">
                  <a:alpha val="35000"/>
                </a:srgbClr>
              </a:outerShdw>
            </a:effectLst>
          </p:spPr>
          <p:style>
            <a:lnRef idx="0">
              <a:schemeClr val="accent1"/>
            </a:lnRef>
            <a:fillRef idx="3">
              <a:schemeClr val="accent1"/>
            </a:fillRef>
            <a:effectRef idx="3">
              <a:schemeClr val="accent1"/>
            </a:effectRef>
            <a:fontRef idx="minor"/>
          </p:style>
          <p:txBody>
            <a:bodyPr wrap="none" lIns="90000" tIns="45000" rIns="90000" bIns="45000" anchor="ctr">
              <a:noAutofit/>
            </a:bodyPr>
            <a:p>
              <a:pPr algn="ctr">
                <a:lnSpc>
                  <a:spcPct val="100000"/>
                </a:lnSpc>
              </a:pPr>
              <a:r>
                <a:rPr lang="en-US" sz="2400" b="0" strike="noStrike" spc="-1">
                  <a:solidFill>
                    <a:srgbClr val="FFFFFF"/>
                  </a:solidFill>
                  <a:latin typeface="Calibri" panose="020F0502020204030204"/>
                </a:rPr>
                <a:t>Design</a:t>
              </a:r>
              <a:endParaRPr lang="en-US" sz="2400" b="0" strike="noStrike" spc="-1">
                <a:latin typeface="Arial" panose="020B0604020202020204"/>
              </a:endParaRPr>
            </a:p>
          </p:txBody>
        </p:sp>
        <p:sp>
          <p:nvSpPr>
            <p:cNvPr id="286" name="CustomShape 4"/>
            <p:cNvSpPr/>
            <p:nvPr/>
          </p:nvSpPr>
          <p:spPr>
            <a:xfrm>
              <a:off x="1859040" y="1564920"/>
              <a:ext cx="1164600" cy="440280"/>
            </a:xfrm>
            <a:prstGeom prst="rect">
              <a:avLst/>
            </a:prstGeom>
            <a:gradFill rotWithShape="0">
              <a:gsLst>
                <a:gs pos="0">
                  <a:srgbClr val="2E5F99"/>
                </a:gs>
                <a:gs pos="100000">
                  <a:srgbClr val="3C7AC7"/>
                </a:gs>
              </a:gsLst>
              <a:lin ang="16200000"/>
            </a:gradFill>
            <a:ln>
              <a:noFill/>
            </a:ln>
            <a:effectLst>
              <a:outerShdw blurRad="40000" dist="23040" dir="5400000" rotWithShape="0">
                <a:srgbClr val="000000">
                  <a:alpha val="35000"/>
                </a:srgbClr>
              </a:outerShdw>
            </a:effectLst>
          </p:spPr>
          <p:style>
            <a:lnRef idx="0">
              <a:schemeClr val="accent1"/>
            </a:lnRef>
            <a:fillRef idx="3">
              <a:schemeClr val="accent1"/>
            </a:fillRef>
            <a:effectRef idx="3">
              <a:schemeClr val="accent1"/>
            </a:effectRef>
            <a:fontRef idx="minor"/>
          </p:style>
          <p:txBody>
            <a:bodyPr wrap="none" lIns="90000" tIns="45000" rIns="90000" bIns="45000" anchor="ctr">
              <a:noAutofit/>
            </a:bodyPr>
            <a:p>
              <a:pPr algn="ctr">
                <a:lnSpc>
                  <a:spcPct val="100000"/>
                </a:lnSpc>
              </a:pPr>
              <a:r>
                <a:rPr lang="en-US" sz="2400" b="0" strike="noStrike" spc="-1">
                  <a:solidFill>
                    <a:srgbClr val="FFFFFF"/>
                  </a:solidFill>
                  <a:latin typeface="Calibri" panose="020F0502020204030204"/>
                </a:rPr>
                <a:t>Spec</a:t>
              </a:r>
              <a:endParaRPr lang="en-US" sz="2400" b="0" strike="noStrike" spc="-1">
                <a:latin typeface="Arial" panose="020B0604020202020204"/>
              </a:endParaRPr>
            </a:p>
          </p:txBody>
        </p:sp>
        <p:sp>
          <p:nvSpPr>
            <p:cNvPr id="287" name="CustomShape 5"/>
            <p:cNvSpPr/>
            <p:nvPr/>
          </p:nvSpPr>
          <p:spPr>
            <a:xfrm>
              <a:off x="3316680" y="1564920"/>
              <a:ext cx="1166400" cy="440280"/>
            </a:xfrm>
            <a:prstGeom prst="rect">
              <a:avLst/>
            </a:prstGeom>
            <a:gradFill rotWithShape="0">
              <a:gsLst>
                <a:gs pos="0">
                  <a:srgbClr val="2E5F99"/>
                </a:gs>
                <a:gs pos="100000">
                  <a:srgbClr val="3C7AC7"/>
                </a:gs>
              </a:gsLst>
              <a:lin ang="16200000"/>
            </a:gradFill>
            <a:ln>
              <a:noFill/>
            </a:ln>
            <a:effectLst>
              <a:outerShdw blurRad="40000" dist="23040" dir="5400000" rotWithShape="0">
                <a:srgbClr val="000000">
                  <a:alpha val="35000"/>
                </a:srgbClr>
              </a:outerShdw>
            </a:effectLst>
          </p:spPr>
          <p:style>
            <a:lnRef idx="0">
              <a:schemeClr val="accent1"/>
            </a:lnRef>
            <a:fillRef idx="3">
              <a:schemeClr val="accent1"/>
            </a:fillRef>
            <a:effectRef idx="3">
              <a:schemeClr val="accent1"/>
            </a:effectRef>
            <a:fontRef idx="minor"/>
          </p:style>
          <p:txBody>
            <a:bodyPr wrap="none" lIns="90000" tIns="45000" rIns="90000" bIns="45000" anchor="ctr">
              <a:noAutofit/>
            </a:bodyPr>
            <a:p>
              <a:pPr algn="ctr">
                <a:lnSpc>
                  <a:spcPct val="100000"/>
                </a:lnSpc>
              </a:pPr>
              <a:r>
                <a:rPr lang="en-US" sz="2400" b="0" strike="noStrike" spc="-1">
                  <a:solidFill>
                    <a:srgbClr val="FFFFFF"/>
                  </a:solidFill>
                  <a:latin typeface="Calibri" panose="020F0502020204030204"/>
                </a:rPr>
                <a:t>Code</a:t>
              </a:r>
              <a:endParaRPr lang="en-US" sz="2400" b="0" strike="noStrike" spc="-1">
                <a:latin typeface="Arial" panose="020B0604020202020204"/>
              </a:endParaRPr>
            </a:p>
          </p:txBody>
        </p:sp>
        <p:sp>
          <p:nvSpPr>
            <p:cNvPr id="288" name="CustomShape 6"/>
            <p:cNvSpPr/>
            <p:nvPr/>
          </p:nvSpPr>
          <p:spPr>
            <a:xfrm>
              <a:off x="4842360" y="1564920"/>
              <a:ext cx="1164600" cy="440280"/>
            </a:xfrm>
            <a:prstGeom prst="rect">
              <a:avLst/>
            </a:prstGeom>
            <a:gradFill rotWithShape="0">
              <a:gsLst>
                <a:gs pos="0">
                  <a:srgbClr val="2E5F99"/>
                </a:gs>
                <a:gs pos="100000">
                  <a:srgbClr val="3C7AC7"/>
                </a:gs>
              </a:gsLst>
              <a:lin ang="16200000"/>
            </a:gradFill>
            <a:ln>
              <a:noFill/>
            </a:ln>
            <a:effectLst>
              <a:outerShdw blurRad="40000" dist="23040" dir="5400000" rotWithShape="0">
                <a:srgbClr val="000000">
                  <a:alpha val="35000"/>
                </a:srgbClr>
              </a:outerShdw>
            </a:effectLst>
          </p:spPr>
          <p:style>
            <a:lnRef idx="0">
              <a:schemeClr val="accent1"/>
            </a:lnRef>
            <a:fillRef idx="3">
              <a:schemeClr val="accent1"/>
            </a:fillRef>
            <a:effectRef idx="3">
              <a:schemeClr val="accent1"/>
            </a:effectRef>
            <a:fontRef idx="minor"/>
          </p:style>
          <p:txBody>
            <a:bodyPr wrap="none" lIns="90000" tIns="45000" rIns="90000" bIns="45000" anchor="ctr">
              <a:noAutofit/>
            </a:bodyPr>
            <a:p>
              <a:pPr algn="ctr">
                <a:lnSpc>
                  <a:spcPct val="100000"/>
                </a:lnSpc>
              </a:pPr>
              <a:r>
                <a:rPr lang="en-US" sz="2400" b="0" strike="noStrike" spc="-1">
                  <a:solidFill>
                    <a:srgbClr val="FFFFFF"/>
                  </a:solidFill>
                  <a:latin typeface="Calibri" panose="020F0502020204030204"/>
                </a:rPr>
                <a:t>UAT</a:t>
              </a:r>
              <a:endParaRPr lang="en-US" sz="2400" b="0" strike="noStrike" spc="-1">
                <a:latin typeface="Arial" panose="020B0604020202020204"/>
              </a:endParaRPr>
            </a:p>
          </p:txBody>
        </p:sp>
        <p:sp>
          <p:nvSpPr>
            <p:cNvPr id="289" name="CustomShape 7"/>
            <p:cNvSpPr/>
            <p:nvPr/>
          </p:nvSpPr>
          <p:spPr>
            <a:xfrm>
              <a:off x="6301440" y="1564920"/>
              <a:ext cx="1164600" cy="440280"/>
            </a:xfrm>
            <a:prstGeom prst="rect">
              <a:avLst/>
            </a:prstGeom>
            <a:gradFill rotWithShape="0">
              <a:gsLst>
                <a:gs pos="0">
                  <a:srgbClr val="2E5F99"/>
                </a:gs>
                <a:gs pos="100000">
                  <a:srgbClr val="3C7AC7"/>
                </a:gs>
              </a:gsLst>
              <a:lin ang="16200000"/>
            </a:gradFill>
            <a:ln>
              <a:noFill/>
            </a:ln>
            <a:effectLst>
              <a:outerShdw blurRad="40000" dist="23040" dir="5400000" rotWithShape="0">
                <a:srgbClr val="000000">
                  <a:alpha val="35000"/>
                </a:srgbClr>
              </a:outerShdw>
            </a:effectLst>
          </p:spPr>
          <p:style>
            <a:lnRef idx="0">
              <a:schemeClr val="accent1"/>
            </a:lnRef>
            <a:fillRef idx="3">
              <a:schemeClr val="accent1"/>
            </a:fillRef>
            <a:effectRef idx="3">
              <a:schemeClr val="accent1"/>
            </a:effectRef>
            <a:fontRef idx="minor"/>
          </p:style>
          <p:txBody>
            <a:bodyPr wrap="none" lIns="90000" tIns="45000" rIns="90000" bIns="45000" anchor="ctr">
              <a:noAutofit/>
            </a:bodyPr>
            <a:p>
              <a:pPr algn="ctr">
                <a:lnSpc>
                  <a:spcPct val="100000"/>
                </a:lnSpc>
              </a:pPr>
              <a:r>
                <a:rPr lang="en-US" sz="2400" b="0" strike="noStrike" spc="-1">
                  <a:solidFill>
                    <a:srgbClr val="FFFFFF"/>
                  </a:solidFill>
                  <a:latin typeface="Calibri" panose="020F0502020204030204"/>
                </a:rPr>
                <a:t>Launch</a:t>
              </a:r>
              <a:endParaRPr lang="en-US" sz="2400" b="0" strike="noStrike" spc="-1">
                <a:latin typeface="Arial" panose="020B0604020202020204"/>
              </a:endParaRPr>
            </a:p>
          </p:txBody>
        </p:sp>
        <p:sp>
          <p:nvSpPr>
            <p:cNvPr id="290" name="CustomShape 8"/>
            <p:cNvSpPr/>
            <p:nvPr/>
          </p:nvSpPr>
          <p:spPr>
            <a:xfrm rot="5400000">
              <a:off x="3156840" y="-262080"/>
              <a:ext cx="11160" cy="4537440"/>
            </a:xfrm>
            <a:prstGeom prst="bentConnector3">
              <a:avLst>
                <a:gd name="adj1" fmla="val 1800000"/>
              </a:avLst>
            </a:prstGeom>
            <a:noFill/>
            <a:ln>
              <a:round/>
              <a:tailEnd type="triangle" w="med" len="med"/>
            </a:ln>
            <a:effectLst>
              <a:outerShdw blurRad="40000" dist="23040" dir="5400000" rotWithShape="0">
                <a:srgbClr val="000000">
                  <a:alpha val="35000"/>
                </a:srgbClr>
              </a:outerShdw>
            </a:effectLst>
          </p:spPr>
          <p:style>
            <a:lnRef idx="3">
              <a:schemeClr val="accent2"/>
            </a:lnRef>
            <a:fillRef idx="0">
              <a:schemeClr val="accent2"/>
            </a:fillRef>
            <a:effectRef idx="2">
              <a:schemeClr val="accent2"/>
            </a:effectRef>
            <a:fontRef idx="minor"/>
          </p:style>
        </p:sp>
        <p:sp>
          <p:nvSpPr>
            <p:cNvPr id="291" name="CustomShape 9"/>
            <p:cNvSpPr/>
            <p:nvPr/>
          </p:nvSpPr>
          <p:spPr>
            <a:xfrm>
              <a:off x="1469880" y="1785960"/>
              <a:ext cx="389160" cy="108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rgbClr val="FFFFFF"/>
            </a:lnRef>
            <a:fillRef idx="0">
              <a:srgbClr val="FFFFFF"/>
            </a:fillRef>
            <a:effectRef idx="0">
              <a:srgbClr val="FFFFFF"/>
            </a:effectRef>
            <a:fontRef idx="minor"/>
          </p:style>
        </p:sp>
        <p:sp>
          <p:nvSpPr>
            <p:cNvPr id="292" name="CustomShape 10"/>
            <p:cNvSpPr/>
            <p:nvPr/>
          </p:nvSpPr>
          <p:spPr>
            <a:xfrm>
              <a:off x="3024360" y="1785960"/>
              <a:ext cx="291960" cy="108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rgbClr val="FFFFFF"/>
            </a:lnRef>
            <a:fillRef idx="0">
              <a:srgbClr val="FFFFFF"/>
            </a:fillRef>
            <a:effectRef idx="0">
              <a:srgbClr val="FFFFFF"/>
            </a:effectRef>
            <a:fontRef idx="minor"/>
          </p:style>
        </p:sp>
        <p:sp>
          <p:nvSpPr>
            <p:cNvPr id="293" name="CustomShape 11"/>
            <p:cNvSpPr/>
            <p:nvPr/>
          </p:nvSpPr>
          <p:spPr>
            <a:xfrm>
              <a:off x="4483440" y="1785960"/>
              <a:ext cx="358920" cy="108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rgbClr val="FFFFFF"/>
            </a:lnRef>
            <a:fillRef idx="0">
              <a:srgbClr val="FFFFFF"/>
            </a:fillRef>
            <a:effectRef idx="0">
              <a:srgbClr val="FFFFFF"/>
            </a:effectRef>
            <a:fontRef idx="minor"/>
          </p:style>
        </p:sp>
        <p:sp>
          <p:nvSpPr>
            <p:cNvPr id="294" name="CustomShape 12"/>
            <p:cNvSpPr/>
            <p:nvPr/>
          </p:nvSpPr>
          <p:spPr>
            <a:xfrm>
              <a:off x="6007320" y="1785960"/>
              <a:ext cx="293760" cy="108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rgbClr val="FFFFFF"/>
            </a:lnRef>
            <a:fillRef idx="0">
              <a:srgbClr val="FFFFFF"/>
            </a:fillRef>
            <a:effectRef idx="0">
              <a:srgbClr val="FFFFFF"/>
            </a:effectRef>
            <a:fontRef idx="minor"/>
          </p:style>
        </p:sp>
        <p:sp>
          <p:nvSpPr>
            <p:cNvPr id="295" name="CustomShape 13"/>
            <p:cNvSpPr/>
            <p:nvPr/>
          </p:nvSpPr>
          <p:spPr>
            <a:xfrm>
              <a:off x="1698840" y="2254320"/>
              <a:ext cx="359640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spcBef>
                  <a:spcPts val="900"/>
                </a:spcBef>
              </a:pPr>
              <a:r>
                <a:rPr lang="en-US" sz="1800" b="0" strike="noStrike" spc="-1">
                  <a:solidFill>
                    <a:srgbClr val="000000"/>
                  </a:solidFill>
                  <a:latin typeface="Calibri" panose="020F0502020204030204"/>
                </a:rPr>
                <a:t>Change Management &amp; Approval</a:t>
              </a:r>
              <a:endParaRPr lang="en-US" sz="1800" b="0" strike="noStrike" spc="-1">
                <a:latin typeface="Arial" panose="020B0604020202020204"/>
              </a:endParaRPr>
            </a:p>
          </p:txBody>
        </p:sp>
        <p:sp>
          <p:nvSpPr>
            <p:cNvPr id="296" name="CustomShape 14"/>
            <p:cNvSpPr/>
            <p:nvPr/>
          </p:nvSpPr>
          <p:spPr>
            <a:xfrm>
              <a:off x="2792160" y="1066680"/>
              <a:ext cx="397800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spcBef>
                  <a:spcPts val="1200"/>
                </a:spcBef>
              </a:pPr>
              <a:r>
                <a:rPr lang="en-US" sz="2400" b="1" strike="noStrike" spc="-1">
                  <a:solidFill>
                    <a:srgbClr val="000000"/>
                  </a:solidFill>
                  <a:latin typeface="Calibri" panose="020F0502020204030204"/>
                </a:rPr>
                <a:t>Waterfall Approach</a:t>
              </a:r>
              <a:endParaRPr lang="en-US" sz="2400" b="0" strike="noStrike" spc="-1">
                <a:latin typeface="Arial" panose="020B0604020202020204"/>
              </a:endParaRPr>
            </a:p>
          </p:txBody>
        </p:sp>
        <p:pic>
          <p:nvPicPr>
            <p:cNvPr id="297" name="Picture 44" descr="MCj04359810000[1]"/>
            <p:cNvPicPr/>
            <p:nvPr/>
          </p:nvPicPr>
          <p:blipFill>
            <a:blip r:embed="rId1"/>
            <a:stretch>
              <a:fillRect/>
            </a:stretch>
          </p:blipFill>
          <p:spPr>
            <a:xfrm>
              <a:off x="6932520" y="2130840"/>
              <a:ext cx="1449000" cy="993240"/>
            </a:xfrm>
            <a:prstGeom prst="rect">
              <a:avLst/>
            </a:prstGeom>
            <a:ln>
              <a:noFill/>
            </a:ln>
          </p:spPr>
        </p:pic>
        <p:sp>
          <p:nvSpPr>
            <p:cNvPr id="298" name="CustomShape 15"/>
            <p:cNvSpPr/>
            <p:nvPr/>
          </p:nvSpPr>
          <p:spPr>
            <a:xfrm>
              <a:off x="7542720" y="1855080"/>
              <a:ext cx="114120" cy="27540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rgbClr val="FFFFFF"/>
            </a:lnRef>
            <a:fillRef idx="0">
              <a:srgbClr val="FFFFFF"/>
            </a:fillRef>
            <a:effectRef idx="0">
              <a:srgbClr val="FFFFFF"/>
            </a:effectRef>
            <a:fontRef idx="minor"/>
          </p:style>
        </p:sp>
      </p:grpSp>
      <p:grpSp>
        <p:nvGrpSpPr>
          <p:cNvPr id="299" name="Group 16"/>
          <p:cNvGrpSpPr/>
          <p:nvPr/>
        </p:nvGrpSpPr>
        <p:grpSpPr>
          <a:xfrm>
            <a:off x="457200" y="3505320"/>
            <a:ext cx="8076960" cy="2285640"/>
            <a:chOff x="457200" y="3505320"/>
            <a:chExt cx="8076960" cy="2285640"/>
          </a:xfrm>
        </p:grpSpPr>
        <p:sp>
          <p:nvSpPr>
            <p:cNvPr id="300" name="CustomShape 17"/>
            <p:cNvSpPr/>
            <p:nvPr/>
          </p:nvSpPr>
          <p:spPr>
            <a:xfrm>
              <a:off x="2004480" y="3924360"/>
              <a:ext cx="1851480" cy="782640"/>
            </a:xfrm>
            <a:prstGeom prst="ellipse">
              <a:avLst/>
            </a:prstGeom>
            <a:gradFill rotWithShape="0">
              <a:gsLst>
                <a:gs pos="0">
                  <a:srgbClr val="779637"/>
                </a:gs>
                <a:gs pos="100000">
                  <a:srgbClr val="9BC348"/>
                </a:gs>
              </a:gsLst>
              <a:lin ang="16200000"/>
            </a:gradFill>
            <a:ln>
              <a:noFill/>
            </a:ln>
            <a:effectLst>
              <a:outerShdw blurRad="40000" dist="23040" dir="5400000" rotWithShape="0">
                <a:srgbClr val="000000">
                  <a:alpha val="35000"/>
                </a:srgbClr>
              </a:outerShdw>
            </a:effectLst>
          </p:spPr>
          <p:style>
            <a:lnRef idx="0">
              <a:schemeClr val="accent3"/>
            </a:lnRef>
            <a:fillRef idx="3">
              <a:schemeClr val="accent3"/>
            </a:fillRef>
            <a:effectRef idx="3">
              <a:schemeClr val="accent3"/>
            </a:effectRef>
            <a:fontRef idx="minor"/>
          </p:style>
          <p:txBody>
            <a:bodyPr wrap="none" lIns="90000" tIns="45000" rIns="90000" bIns="45000" anchor="ctr">
              <a:noAutofit/>
            </a:bodyPr>
            <a:p>
              <a:pPr algn="ctr">
                <a:lnSpc>
                  <a:spcPct val="100000"/>
                </a:lnSpc>
              </a:pPr>
              <a:r>
                <a:rPr lang="en-US" sz="2400" b="1" strike="noStrike" spc="-1">
                  <a:solidFill>
                    <a:srgbClr val="FFFFFF"/>
                  </a:solidFill>
                  <a:latin typeface="Calibri" panose="020F0502020204030204"/>
                </a:rPr>
                <a:t>Sprint</a:t>
              </a:r>
              <a:endParaRPr lang="en-US" sz="2400" b="0" strike="noStrike" spc="-1">
                <a:latin typeface="Arial" panose="020B0604020202020204"/>
              </a:endParaRPr>
            </a:p>
          </p:txBody>
        </p:sp>
        <p:pic>
          <p:nvPicPr>
            <p:cNvPr id="301" name="Picture 42" descr="MCj04359810000[1]"/>
            <p:cNvPicPr/>
            <p:nvPr/>
          </p:nvPicPr>
          <p:blipFill>
            <a:blip r:embed="rId1"/>
            <a:stretch>
              <a:fillRect/>
            </a:stretch>
          </p:blipFill>
          <p:spPr>
            <a:xfrm>
              <a:off x="2004480" y="4923000"/>
              <a:ext cx="1851480" cy="867960"/>
            </a:xfrm>
            <a:prstGeom prst="rect">
              <a:avLst/>
            </a:prstGeom>
            <a:ln>
              <a:noFill/>
            </a:ln>
          </p:spPr>
        </p:pic>
        <p:sp>
          <p:nvSpPr>
            <p:cNvPr id="302" name="CustomShape 18"/>
            <p:cNvSpPr/>
            <p:nvPr/>
          </p:nvSpPr>
          <p:spPr>
            <a:xfrm>
              <a:off x="457200" y="3924360"/>
              <a:ext cx="1059480" cy="692280"/>
            </a:xfrm>
            <a:prstGeom prst="foldedCorner">
              <a:avLst>
                <a:gd name="adj" fmla="val 12500"/>
              </a:avLst>
            </a:prstGeom>
            <a:gradFill rotWithShape="0">
              <a:gsLst>
                <a:gs pos="0">
                  <a:srgbClr val="5E437F"/>
                </a:gs>
                <a:gs pos="100000">
                  <a:srgbClr val="7B57A5"/>
                </a:gs>
              </a:gsLst>
              <a:lin ang="16200000"/>
            </a:gradFill>
            <a:ln>
              <a:noFill/>
            </a:ln>
            <a:effectLst>
              <a:outerShdw blurRad="4000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noAutofit/>
            </a:bodyPr>
            <a:p>
              <a:pPr algn="ctr">
                <a:lnSpc>
                  <a:spcPct val="100000"/>
                </a:lnSpc>
              </a:pPr>
              <a:r>
                <a:rPr lang="en-US" sz="2400" b="1" strike="noStrike" spc="-1">
                  <a:solidFill>
                    <a:srgbClr val="FFFFFF"/>
                  </a:solidFill>
                  <a:latin typeface="Calibri" panose="020F0502020204030204"/>
                </a:rPr>
                <a:t>Users</a:t>
              </a:r>
              <a:r>
                <a:rPr lang="en-US" sz="2400" b="0" strike="noStrike" spc="-1">
                  <a:solidFill>
                    <a:srgbClr val="FFFFFF"/>
                  </a:solidFill>
                  <a:latin typeface="Calibri" panose="020F0502020204030204"/>
                </a:rPr>
                <a:t> </a:t>
              </a:r>
              <a:endParaRPr lang="en-US" sz="2400" b="0" strike="noStrike" spc="-1">
                <a:latin typeface="Arial" panose="020B0604020202020204"/>
              </a:endParaRPr>
            </a:p>
            <a:p>
              <a:pPr algn="ctr">
                <a:lnSpc>
                  <a:spcPct val="100000"/>
                </a:lnSpc>
              </a:pPr>
              <a:r>
                <a:rPr lang="en-US" sz="2400" b="1" strike="noStrike" spc="-1">
                  <a:solidFill>
                    <a:srgbClr val="FFFFFF"/>
                  </a:solidFill>
                  <a:latin typeface="Calibri" panose="020F0502020204030204"/>
                </a:rPr>
                <a:t>Stories</a:t>
              </a:r>
              <a:endParaRPr lang="en-US" sz="2400" b="0" strike="noStrike" spc="-1">
                <a:latin typeface="Arial" panose="020B0604020202020204"/>
              </a:endParaRPr>
            </a:p>
          </p:txBody>
        </p:sp>
        <p:sp>
          <p:nvSpPr>
            <p:cNvPr id="303" name="CustomShape 19"/>
            <p:cNvSpPr/>
            <p:nvPr/>
          </p:nvSpPr>
          <p:spPr>
            <a:xfrm>
              <a:off x="2930400" y="4707000"/>
              <a:ext cx="1800" cy="21528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rgbClr val="FFFFFF"/>
            </a:lnRef>
            <a:fillRef idx="0">
              <a:srgbClr val="FFFFFF"/>
            </a:fillRef>
            <a:effectRef idx="0">
              <a:srgbClr val="FFFFFF"/>
            </a:effectRef>
            <a:fontRef idx="minor"/>
          </p:style>
        </p:sp>
        <p:sp>
          <p:nvSpPr>
            <p:cNvPr id="304" name="CustomShape 20"/>
            <p:cNvSpPr/>
            <p:nvPr/>
          </p:nvSpPr>
          <p:spPr>
            <a:xfrm>
              <a:off x="4343400" y="3924360"/>
              <a:ext cx="1851480" cy="782640"/>
            </a:xfrm>
            <a:prstGeom prst="ellipse">
              <a:avLst/>
            </a:prstGeom>
            <a:gradFill rotWithShape="0">
              <a:gsLst>
                <a:gs pos="0">
                  <a:srgbClr val="779637"/>
                </a:gs>
                <a:gs pos="100000">
                  <a:srgbClr val="9BC348"/>
                </a:gs>
              </a:gsLst>
              <a:lin ang="16200000"/>
            </a:gradFill>
            <a:ln>
              <a:noFill/>
            </a:ln>
            <a:effectLst>
              <a:outerShdw blurRad="40000" dist="23040" dir="5400000" rotWithShape="0">
                <a:srgbClr val="000000">
                  <a:alpha val="35000"/>
                </a:srgbClr>
              </a:outerShdw>
            </a:effectLst>
          </p:spPr>
          <p:style>
            <a:lnRef idx="0">
              <a:schemeClr val="accent3"/>
            </a:lnRef>
            <a:fillRef idx="3">
              <a:schemeClr val="accent3"/>
            </a:fillRef>
            <a:effectRef idx="3">
              <a:schemeClr val="accent3"/>
            </a:effectRef>
            <a:fontRef idx="minor"/>
          </p:style>
          <p:txBody>
            <a:bodyPr wrap="none" lIns="90000" tIns="45000" rIns="90000" bIns="45000" anchor="ctr">
              <a:noAutofit/>
            </a:bodyPr>
            <a:p>
              <a:pPr algn="ctr">
                <a:lnSpc>
                  <a:spcPct val="100000"/>
                </a:lnSpc>
              </a:pPr>
              <a:r>
                <a:rPr lang="en-US" sz="2400" b="1" strike="noStrike" spc="-1">
                  <a:solidFill>
                    <a:srgbClr val="FFFFFF"/>
                  </a:solidFill>
                  <a:latin typeface="Calibri" panose="020F0502020204030204"/>
                </a:rPr>
                <a:t>Sprint</a:t>
              </a:r>
              <a:endParaRPr lang="en-US" sz="2400" b="0" strike="noStrike" spc="-1">
                <a:latin typeface="Arial" panose="020B0604020202020204"/>
              </a:endParaRPr>
            </a:p>
          </p:txBody>
        </p:sp>
        <p:pic>
          <p:nvPicPr>
            <p:cNvPr id="305" name="Picture 49" descr="MCj04359810000[1]"/>
            <p:cNvPicPr/>
            <p:nvPr/>
          </p:nvPicPr>
          <p:blipFill>
            <a:blip r:embed="rId1"/>
            <a:stretch>
              <a:fillRect/>
            </a:stretch>
          </p:blipFill>
          <p:spPr>
            <a:xfrm>
              <a:off x="4343400" y="4923000"/>
              <a:ext cx="1851480" cy="867960"/>
            </a:xfrm>
            <a:prstGeom prst="rect">
              <a:avLst/>
            </a:prstGeom>
            <a:ln>
              <a:noFill/>
            </a:ln>
          </p:spPr>
        </p:pic>
        <p:sp>
          <p:nvSpPr>
            <p:cNvPr id="306" name="CustomShape 21"/>
            <p:cNvSpPr/>
            <p:nvPr/>
          </p:nvSpPr>
          <p:spPr>
            <a:xfrm>
              <a:off x="6682680" y="3924360"/>
              <a:ext cx="1851480" cy="782640"/>
            </a:xfrm>
            <a:prstGeom prst="ellipse">
              <a:avLst/>
            </a:prstGeom>
            <a:gradFill rotWithShape="0">
              <a:gsLst>
                <a:gs pos="0">
                  <a:srgbClr val="779637"/>
                </a:gs>
                <a:gs pos="100000">
                  <a:srgbClr val="9BC348"/>
                </a:gs>
              </a:gsLst>
              <a:lin ang="16200000"/>
            </a:gradFill>
            <a:ln>
              <a:noFill/>
            </a:ln>
            <a:effectLst>
              <a:outerShdw blurRad="40000" dist="23040" dir="5400000" rotWithShape="0">
                <a:srgbClr val="000000">
                  <a:alpha val="35000"/>
                </a:srgbClr>
              </a:outerShdw>
            </a:effectLst>
          </p:spPr>
          <p:style>
            <a:lnRef idx="0">
              <a:schemeClr val="accent3"/>
            </a:lnRef>
            <a:fillRef idx="3">
              <a:schemeClr val="accent3"/>
            </a:fillRef>
            <a:effectRef idx="3">
              <a:schemeClr val="accent3"/>
            </a:effectRef>
            <a:fontRef idx="minor"/>
          </p:style>
          <p:txBody>
            <a:bodyPr wrap="none" lIns="90000" tIns="45000" rIns="90000" bIns="45000" anchor="ctr">
              <a:noAutofit/>
            </a:bodyPr>
            <a:p>
              <a:pPr algn="ctr">
                <a:lnSpc>
                  <a:spcPct val="100000"/>
                </a:lnSpc>
              </a:pPr>
              <a:r>
                <a:rPr lang="en-US" sz="2400" b="1" strike="noStrike" spc="-1">
                  <a:solidFill>
                    <a:srgbClr val="FFFFFF"/>
                  </a:solidFill>
                  <a:latin typeface="Calibri" panose="020F0502020204030204"/>
                </a:rPr>
                <a:t>Sprint</a:t>
              </a:r>
              <a:endParaRPr lang="en-US" sz="2400" b="0" strike="noStrike" spc="-1">
                <a:latin typeface="Arial" panose="020B0604020202020204"/>
              </a:endParaRPr>
            </a:p>
          </p:txBody>
        </p:sp>
        <p:pic>
          <p:nvPicPr>
            <p:cNvPr id="307" name="Picture 51" descr="MCj04359810000[1]"/>
            <p:cNvPicPr/>
            <p:nvPr/>
          </p:nvPicPr>
          <p:blipFill>
            <a:blip r:embed="rId1"/>
            <a:stretch>
              <a:fillRect/>
            </a:stretch>
          </p:blipFill>
          <p:spPr>
            <a:xfrm>
              <a:off x="6682680" y="4862880"/>
              <a:ext cx="1851480" cy="867960"/>
            </a:xfrm>
            <a:prstGeom prst="rect">
              <a:avLst/>
            </a:prstGeom>
            <a:ln>
              <a:noFill/>
            </a:ln>
          </p:spPr>
        </p:pic>
        <p:sp>
          <p:nvSpPr>
            <p:cNvPr id="308" name="CustomShape 22"/>
            <p:cNvSpPr/>
            <p:nvPr/>
          </p:nvSpPr>
          <p:spPr>
            <a:xfrm>
              <a:off x="5318280" y="4707000"/>
              <a:ext cx="1800" cy="21528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rgbClr val="FFFFFF"/>
            </a:lnRef>
            <a:fillRef idx="0">
              <a:srgbClr val="FFFFFF"/>
            </a:fillRef>
            <a:effectRef idx="0">
              <a:srgbClr val="FFFFFF"/>
            </a:effectRef>
            <a:fontRef idx="minor"/>
          </p:style>
        </p:sp>
        <p:sp>
          <p:nvSpPr>
            <p:cNvPr id="309" name="CustomShape 23"/>
            <p:cNvSpPr/>
            <p:nvPr/>
          </p:nvSpPr>
          <p:spPr>
            <a:xfrm>
              <a:off x="7657200" y="4707000"/>
              <a:ext cx="1800" cy="21528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rgbClr val="FFFFFF"/>
            </a:lnRef>
            <a:fillRef idx="0">
              <a:srgbClr val="FFFFFF"/>
            </a:fillRef>
            <a:effectRef idx="0">
              <a:srgbClr val="FFFFFF"/>
            </a:effectRef>
            <a:fontRef idx="minor"/>
          </p:style>
        </p:sp>
        <p:sp>
          <p:nvSpPr>
            <p:cNvPr id="310" name="CustomShape 24"/>
            <p:cNvSpPr/>
            <p:nvPr/>
          </p:nvSpPr>
          <p:spPr>
            <a:xfrm>
              <a:off x="1523160" y="4315680"/>
              <a:ext cx="480960" cy="72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rgbClr val="FFFFFF"/>
            </a:lnRef>
            <a:fillRef idx="0">
              <a:srgbClr val="FFFFFF"/>
            </a:fillRef>
            <a:effectRef idx="0">
              <a:srgbClr val="FFFFFF"/>
            </a:effectRef>
            <a:fontRef idx="minor"/>
          </p:style>
        </p:sp>
        <p:sp>
          <p:nvSpPr>
            <p:cNvPr id="311" name="CustomShape 25"/>
            <p:cNvSpPr/>
            <p:nvPr/>
          </p:nvSpPr>
          <p:spPr>
            <a:xfrm>
              <a:off x="3856320" y="4345920"/>
              <a:ext cx="487080" cy="72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rgbClr val="FFFFFF"/>
            </a:lnRef>
            <a:fillRef idx="0">
              <a:srgbClr val="FFFFFF"/>
            </a:fillRef>
            <a:effectRef idx="0">
              <a:srgbClr val="FFFFFF"/>
            </a:effectRef>
            <a:fontRef idx="minor"/>
          </p:style>
        </p:sp>
        <p:sp>
          <p:nvSpPr>
            <p:cNvPr id="312" name="CustomShape 26"/>
            <p:cNvSpPr/>
            <p:nvPr/>
          </p:nvSpPr>
          <p:spPr>
            <a:xfrm>
              <a:off x="6195240" y="4315680"/>
              <a:ext cx="487080" cy="72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rgbClr val="FFFFFF"/>
            </a:lnRef>
            <a:fillRef idx="0">
              <a:srgbClr val="FFFFFF"/>
            </a:fillRef>
            <a:effectRef idx="0">
              <a:srgbClr val="FFFFFF"/>
            </a:effectRef>
            <a:fontRef idx="minor"/>
          </p:style>
        </p:sp>
        <p:sp>
          <p:nvSpPr>
            <p:cNvPr id="313" name="CustomShape 27"/>
            <p:cNvSpPr/>
            <p:nvPr/>
          </p:nvSpPr>
          <p:spPr>
            <a:xfrm>
              <a:off x="1909080" y="3505320"/>
              <a:ext cx="497016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gn="ctr">
                <a:lnSpc>
                  <a:spcPct val="100000"/>
                </a:lnSpc>
                <a:spcBef>
                  <a:spcPts val="1200"/>
                </a:spcBef>
              </a:pPr>
              <a:r>
                <a:rPr lang="en-US" sz="2400" b="1" strike="noStrike" spc="-1">
                  <a:solidFill>
                    <a:srgbClr val="000000"/>
                  </a:solidFill>
                  <a:latin typeface="Calibri" panose="020F0502020204030204"/>
                </a:rPr>
                <a:t>Agile Approach</a:t>
              </a:r>
              <a:endParaRPr lang="en-US" sz="2400" b="0" strike="noStrike" spc="-1">
                <a:latin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 calcmode="lin" valueType="num">
                                      <p:cBhvr additive="repl">
                                        <p:cTn id="7" dur="500" fill="hold"/>
                                        <p:tgtEl>
                                          <p:spTgt spid="284"/>
                                        </p:tgtEl>
                                        <p:attrNameLst>
                                          <p:attrName>ppt_x</p:attrName>
                                        </p:attrNameLst>
                                      </p:cBhvr>
                                      <p:tavLst>
                                        <p:tav tm="0">
                                          <p:val>
                                            <p:strVal val="#ppt_x"/>
                                          </p:val>
                                        </p:tav>
                                        <p:tav tm="100000">
                                          <p:val>
                                            <p:strVal val="#ppt_x"/>
                                          </p:val>
                                        </p:tav>
                                      </p:tavLst>
                                    </p:anim>
                                    <p:anim calcmode="lin" valueType="num">
                                      <p:cBhvr additive="repl">
                                        <p:cTn id="8" dur="500" fill="hold"/>
                                        <p:tgtEl>
                                          <p:spTgt spid="2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0" y="0"/>
            <a:ext cx="914364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Agile v/s Waterfall</a:t>
            </a:r>
            <a:endParaRPr lang="en-US" sz="3200" b="0" strike="noStrike" spc="-1">
              <a:latin typeface="Arial" panose="020B0604020202020204"/>
            </a:endParaRPr>
          </a:p>
        </p:txBody>
      </p:sp>
      <p:pic>
        <p:nvPicPr>
          <p:cNvPr id="315" name="Picture 32"/>
          <p:cNvPicPr/>
          <p:nvPr/>
        </p:nvPicPr>
        <p:blipFill>
          <a:blip r:embed="rId1"/>
          <a:stretch>
            <a:fillRect/>
          </a:stretch>
        </p:blipFill>
        <p:spPr>
          <a:xfrm>
            <a:off x="914400" y="838080"/>
            <a:ext cx="7238520" cy="60195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609480" y="1828800"/>
            <a:ext cx="8000640" cy="1599840"/>
          </a:xfrm>
          <a:prstGeom prst="rect">
            <a:avLst/>
          </a:prstGeom>
          <a:noFill/>
          <a:ln>
            <a:noFill/>
          </a:ln>
        </p:spPr>
        <p:txBody>
          <a:bodyPr>
            <a:noAutofit/>
          </a:bodyPr>
          <a:p>
            <a:pPr algn="ctr">
              <a:lnSpc>
                <a:spcPct val="100000"/>
              </a:lnSpc>
            </a:pPr>
            <a:r>
              <a:rPr lang="en-US" sz="4000" b="1" strike="noStrike" spc="-1">
                <a:solidFill>
                  <a:srgbClr val="F3D9D7"/>
                </a:solidFill>
                <a:latin typeface="Calibri" panose="020F0502020204030204"/>
              </a:rPr>
              <a:t>Questions ?</a:t>
            </a:r>
            <a:endParaRPr lang="en-US" sz="40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609480" y="1828800"/>
            <a:ext cx="8000640" cy="1599840"/>
          </a:xfrm>
          <a:prstGeom prst="rect">
            <a:avLst/>
          </a:prstGeom>
          <a:noFill/>
          <a:ln>
            <a:noFill/>
          </a:ln>
        </p:spPr>
        <p:txBody>
          <a:bodyPr>
            <a:noAutofit/>
          </a:bodyPr>
          <a:p>
            <a:pPr algn="ctr">
              <a:lnSpc>
                <a:spcPct val="100000"/>
              </a:lnSpc>
            </a:pPr>
            <a:r>
              <a:rPr lang="en-US" sz="4000" b="1" strike="noStrike" spc="-1">
                <a:solidFill>
                  <a:srgbClr val="FEFEFD"/>
                </a:solidFill>
                <a:latin typeface="Calibri" panose="020F0502020204030204"/>
              </a:rPr>
              <a:t>Thank You</a:t>
            </a:r>
            <a:endParaRPr lang="en-US" sz="40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365760" y="0"/>
            <a:ext cx="877788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Agile Process Principles</a:t>
            </a:r>
            <a:endParaRPr lang="en-US" sz="3200" b="0" strike="noStrike" spc="-1">
              <a:latin typeface="Arial" panose="020B0604020202020204"/>
            </a:endParaRPr>
          </a:p>
        </p:txBody>
      </p:sp>
      <p:sp>
        <p:nvSpPr>
          <p:cNvPr id="202" name="CustomShape 2"/>
          <p:cNvSpPr/>
          <p:nvPr/>
        </p:nvSpPr>
        <p:spPr>
          <a:xfrm>
            <a:off x="457200" y="762120"/>
            <a:ext cx="8457840" cy="5790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457200" indent="-456565" algn="just">
              <a:lnSpc>
                <a:spcPct val="100000"/>
              </a:lnSpc>
              <a:spcAft>
                <a:spcPts val="1200"/>
              </a:spcAft>
              <a:buClr>
                <a:srgbClr val="FF0000"/>
              </a:buClr>
              <a:buFont typeface="Calibri" panose="020F0502020204030204"/>
              <a:buAutoNum type="arabicPeriod" startAt="7"/>
            </a:pPr>
            <a:r>
              <a:rPr lang="en-US" sz="2400" b="1" strike="noStrike" spc="-1">
                <a:solidFill>
                  <a:srgbClr val="FF0000"/>
                </a:solidFill>
                <a:latin typeface="Times New Roman" panose="02020603050405020304"/>
              </a:rPr>
              <a:t>Working software </a:t>
            </a:r>
            <a:r>
              <a:rPr lang="en-US" sz="2400" b="1" strike="noStrike" spc="-1">
                <a:solidFill>
                  <a:srgbClr val="000000"/>
                </a:solidFill>
                <a:latin typeface="Times New Roman" panose="02020603050405020304"/>
              </a:rPr>
              <a:t>is the primary measure of progress</a:t>
            </a:r>
            <a:endParaRPr lang="en-US" sz="2400" b="0" strike="noStrike" spc="-1">
              <a:latin typeface="Arial" panose="020B0604020202020204"/>
            </a:endParaRPr>
          </a:p>
          <a:p>
            <a:pPr marL="457200" indent="-456565" algn="just">
              <a:lnSpc>
                <a:spcPct val="100000"/>
              </a:lnSpc>
              <a:spcAft>
                <a:spcPts val="1200"/>
              </a:spcAft>
              <a:buClr>
                <a:srgbClr val="000000"/>
              </a:buClr>
              <a:buFont typeface="Calibri" panose="020F0502020204030204"/>
              <a:buAutoNum type="arabicPeriod" startAt="7"/>
            </a:pPr>
            <a:r>
              <a:rPr lang="en-US" sz="2400" b="1" strike="noStrike" spc="-1">
                <a:solidFill>
                  <a:srgbClr val="000000"/>
                </a:solidFill>
                <a:latin typeface="Times New Roman" panose="02020603050405020304"/>
              </a:rPr>
              <a:t>Agile processes promote </a:t>
            </a:r>
            <a:r>
              <a:rPr lang="en-US" sz="2400" b="1" strike="noStrike" spc="-1">
                <a:solidFill>
                  <a:srgbClr val="FF0000"/>
                </a:solidFill>
                <a:latin typeface="Times New Roman" panose="02020603050405020304"/>
              </a:rPr>
              <a:t>sustainable</a:t>
            </a:r>
            <a:r>
              <a:rPr lang="en-US" sz="2400" b="1" strike="noStrike" spc="-1">
                <a:solidFill>
                  <a:srgbClr val="000000"/>
                </a:solidFill>
                <a:latin typeface="Times New Roman" panose="02020603050405020304"/>
              </a:rPr>
              <a:t>. The sponsors, developers, and users should be able to maintain a constant pace indefinitely</a:t>
            </a:r>
            <a:endParaRPr lang="en-US" sz="2400" b="0" strike="noStrike" spc="-1">
              <a:latin typeface="Arial" panose="020B0604020202020204"/>
            </a:endParaRPr>
          </a:p>
          <a:p>
            <a:pPr marL="457200" indent="-456565" algn="just">
              <a:lnSpc>
                <a:spcPct val="100000"/>
              </a:lnSpc>
              <a:spcAft>
                <a:spcPts val="1200"/>
              </a:spcAft>
              <a:buClr>
                <a:srgbClr val="FF0000"/>
              </a:buClr>
              <a:buFont typeface="Calibri" panose="020F0502020204030204"/>
              <a:buAutoNum type="arabicPeriod" startAt="7"/>
            </a:pPr>
            <a:r>
              <a:rPr lang="en-US" sz="2400" b="1" strike="noStrike" spc="-1">
                <a:solidFill>
                  <a:srgbClr val="FF0000"/>
                </a:solidFill>
                <a:latin typeface="Times New Roman" panose="02020603050405020304"/>
              </a:rPr>
              <a:t>Continuous attention</a:t>
            </a:r>
            <a:r>
              <a:rPr lang="en-US" sz="2400" b="1" strike="noStrike" spc="-1">
                <a:solidFill>
                  <a:srgbClr val="000000"/>
                </a:solidFill>
                <a:latin typeface="Times New Roman" panose="02020603050405020304"/>
              </a:rPr>
              <a:t> to technical excellence and good design enhances agility</a:t>
            </a:r>
            <a:endParaRPr lang="en-US" sz="2400" b="0" strike="noStrike" spc="-1">
              <a:latin typeface="Arial" panose="020B0604020202020204"/>
            </a:endParaRPr>
          </a:p>
          <a:p>
            <a:pPr marL="457200" indent="-456565" algn="just">
              <a:lnSpc>
                <a:spcPct val="100000"/>
              </a:lnSpc>
              <a:spcAft>
                <a:spcPts val="1200"/>
              </a:spcAft>
              <a:buClr>
                <a:srgbClr val="FF0000"/>
              </a:buClr>
              <a:buFont typeface="Calibri" panose="020F0502020204030204"/>
              <a:buAutoNum type="arabicPeriod" startAt="7"/>
            </a:pPr>
            <a:r>
              <a:rPr lang="en-US" sz="2400" b="1" strike="noStrike" spc="-1">
                <a:solidFill>
                  <a:srgbClr val="FF0000"/>
                </a:solidFill>
                <a:latin typeface="Times New Roman" panose="02020603050405020304"/>
              </a:rPr>
              <a:t>Simplicity</a:t>
            </a:r>
            <a:r>
              <a:rPr lang="en-US" sz="2400" b="1" strike="noStrike" spc="-1">
                <a:solidFill>
                  <a:srgbClr val="000000"/>
                </a:solidFill>
                <a:latin typeface="Times New Roman" panose="02020603050405020304"/>
              </a:rPr>
              <a:t> - the art of maximizing the amount of work not done--is essential</a:t>
            </a:r>
            <a:endParaRPr lang="en-US" sz="2400" b="0" strike="noStrike" spc="-1">
              <a:latin typeface="Arial" panose="020B0604020202020204"/>
            </a:endParaRPr>
          </a:p>
          <a:p>
            <a:pPr marL="457200" indent="-456565" algn="just">
              <a:lnSpc>
                <a:spcPct val="100000"/>
              </a:lnSpc>
              <a:spcAft>
                <a:spcPts val="1200"/>
              </a:spcAft>
              <a:buClr>
                <a:srgbClr val="000000"/>
              </a:buClr>
              <a:buFont typeface="Calibri" panose="020F0502020204030204"/>
              <a:buAutoNum type="arabicPeriod" startAt="7"/>
            </a:pPr>
            <a:r>
              <a:rPr lang="en-US" sz="2400" b="1" strike="noStrike" spc="-1">
                <a:solidFill>
                  <a:srgbClr val="000000"/>
                </a:solidFill>
                <a:latin typeface="Times New Roman" panose="02020603050405020304"/>
              </a:rPr>
              <a:t>The best architectures, requirements, and designs emerge from </a:t>
            </a:r>
            <a:r>
              <a:rPr lang="en-US" sz="2400" b="1" strike="noStrike" spc="-1">
                <a:solidFill>
                  <a:srgbClr val="FF0000"/>
                </a:solidFill>
                <a:latin typeface="Times New Roman" panose="02020603050405020304"/>
              </a:rPr>
              <a:t>self-organizing teams</a:t>
            </a:r>
            <a:endParaRPr lang="en-US" sz="2400" b="0" strike="noStrike" spc="-1">
              <a:latin typeface="Arial" panose="020B0604020202020204"/>
            </a:endParaRPr>
          </a:p>
          <a:p>
            <a:pPr marL="457200" indent="-456565" algn="just">
              <a:lnSpc>
                <a:spcPct val="100000"/>
              </a:lnSpc>
              <a:spcAft>
                <a:spcPts val="1200"/>
              </a:spcAft>
              <a:buClr>
                <a:srgbClr val="000000"/>
              </a:buClr>
              <a:buFont typeface="Calibri" panose="020F0502020204030204"/>
              <a:buAutoNum type="arabicPeriod" startAt="7"/>
            </a:pPr>
            <a:r>
              <a:rPr lang="en-US" sz="2400" b="1" strike="noStrike" spc="-1">
                <a:solidFill>
                  <a:srgbClr val="000000"/>
                </a:solidFill>
                <a:latin typeface="Times New Roman" panose="02020603050405020304"/>
              </a:rPr>
              <a:t>At regular intervals, the team reflects on how to become more effective, then tunes and adjusts its behavior accordingly (</a:t>
            </a:r>
            <a:r>
              <a:rPr lang="en-US" sz="2400" b="1" strike="noStrike" spc="-1">
                <a:solidFill>
                  <a:srgbClr val="FF0000"/>
                </a:solidFill>
                <a:latin typeface="Times New Roman" panose="02020603050405020304"/>
              </a:rPr>
              <a:t>Frequent Review</a:t>
            </a:r>
            <a:r>
              <a:rPr lang="en-US" sz="2400" b="1" strike="noStrike" spc="-1">
                <a:solidFill>
                  <a:srgbClr val="000000"/>
                </a:solidFill>
                <a:latin typeface="Times New Roman" panose="02020603050405020304"/>
              </a:rPr>
              <a:t>).</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2">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0" y="2286000"/>
            <a:ext cx="9143640" cy="1828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342900" indent="-342900" algn="ctr">
              <a:lnSpc>
                <a:spcPct val="100000"/>
              </a:lnSpc>
              <a:spcBef>
                <a:spcPts val="880"/>
              </a:spcBef>
            </a:pPr>
            <a:r>
              <a:rPr lang="en-US" sz="4400" b="1" strike="noStrike" spc="-1">
                <a:solidFill>
                  <a:srgbClr val="000000"/>
                </a:solidFill>
                <a:latin typeface="Times New Roman" panose="02020603050405020304"/>
              </a:rPr>
              <a:t>Agile using SCRUM</a:t>
            </a:r>
            <a:endParaRPr lang="en-US"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228600" y="0"/>
            <a:ext cx="8564040" cy="58104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What is SCRUM?</a:t>
            </a:r>
            <a:endParaRPr lang="en-US" sz="3200" b="0" strike="noStrike" spc="-1">
              <a:latin typeface="Arial" panose="020B0604020202020204"/>
            </a:endParaRPr>
          </a:p>
        </p:txBody>
      </p:sp>
      <p:sp>
        <p:nvSpPr>
          <p:cNvPr id="205" name="CustomShape 2"/>
          <p:cNvSpPr/>
          <p:nvPr/>
        </p:nvSpPr>
        <p:spPr>
          <a:xfrm>
            <a:off x="181800" y="4800600"/>
            <a:ext cx="8961840" cy="1904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342900" indent="-342900" algn="just">
              <a:lnSpc>
                <a:spcPct val="120000"/>
              </a:lnSpc>
              <a:spcAft>
                <a:spcPts val="600"/>
              </a:spcAft>
              <a:buClr>
                <a:srgbClr val="000000"/>
              </a:buClr>
              <a:buFont typeface="Arial" panose="020B0604020202020204"/>
              <a:buChar char="•"/>
            </a:pPr>
            <a:r>
              <a:rPr lang="en-US" sz="2000" b="1" strike="noStrike" spc="-1">
                <a:solidFill>
                  <a:srgbClr val="000000"/>
                </a:solidFill>
                <a:latin typeface="Times New Roman" panose="02020603050405020304"/>
              </a:rPr>
              <a:t>Scrum is an agile lightweight process framework for development</a:t>
            </a:r>
            <a:endParaRPr lang="en-US" sz="2000" b="0" strike="noStrike" spc="-1">
              <a:latin typeface="Arial" panose="020B0604020202020204"/>
            </a:endParaRPr>
          </a:p>
          <a:p>
            <a:pPr marL="342900" indent="-342900" algn="just">
              <a:lnSpc>
                <a:spcPct val="120000"/>
              </a:lnSpc>
              <a:spcAft>
                <a:spcPts val="600"/>
              </a:spcAft>
              <a:buClr>
                <a:srgbClr val="000000"/>
              </a:buClr>
              <a:buFont typeface="Arial" panose="020B0604020202020204"/>
              <a:buChar char="•"/>
            </a:pPr>
            <a:r>
              <a:rPr lang="en-US" sz="2000" b="1" strike="noStrike" spc="-1">
                <a:solidFill>
                  <a:srgbClr val="000000"/>
                </a:solidFill>
                <a:latin typeface="Times New Roman" panose="02020603050405020304"/>
              </a:rPr>
              <a:t>Can manage and control software/ development</a:t>
            </a:r>
            <a:endParaRPr lang="en-US" sz="2000" b="0" strike="noStrike" spc="-1">
              <a:latin typeface="Arial" panose="020B0604020202020204"/>
            </a:endParaRPr>
          </a:p>
          <a:p>
            <a:pPr marL="342900" indent="-342900" algn="just">
              <a:lnSpc>
                <a:spcPct val="120000"/>
              </a:lnSpc>
              <a:spcAft>
                <a:spcPts val="600"/>
              </a:spcAft>
              <a:buClr>
                <a:srgbClr val="000000"/>
              </a:buClr>
              <a:buFont typeface="Arial" panose="020B0604020202020204"/>
              <a:buChar char="•"/>
            </a:pPr>
            <a:r>
              <a:rPr lang="en-US" sz="2000" b="1" strike="noStrike" spc="-1">
                <a:solidFill>
                  <a:srgbClr val="000000"/>
                </a:solidFill>
                <a:latin typeface="Times New Roman" panose="02020603050405020304"/>
              </a:rPr>
              <a:t>Uses iterative, incremental practices</a:t>
            </a:r>
            <a:endParaRPr lang="en-US" sz="2000" b="0" strike="noStrike" spc="-1">
              <a:latin typeface="Arial" panose="020B0604020202020204"/>
            </a:endParaRPr>
          </a:p>
          <a:p>
            <a:pPr marL="342900" indent="-342900" algn="just">
              <a:lnSpc>
                <a:spcPct val="120000"/>
              </a:lnSpc>
              <a:spcAft>
                <a:spcPts val="600"/>
              </a:spcAft>
              <a:buClr>
                <a:srgbClr val="000000"/>
              </a:buClr>
              <a:buFont typeface="Arial" panose="020B0604020202020204"/>
              <a:buChar char="•"/>
            </a:pPr>
            <a:r>
              <a:rPr lang="en-US" sz="2000" b="1" strike="noStrike" spc="-1">
                <a:solidFill>
                  <a:srgbClr val="000000"/>
                </a:solidFill>
                <a:latin typeface="Times New Roman" panose="02020603050405020304"/>
              </a:rPr>
              <a:t>Has a simple implementation</a:t>
            </a:r>
            <a:endParaRPr lang="en-US" sz="2000" b="0" strike="noStrike" spc="-1">
              <a:latin typeface="Arial" panose="020B0604020202020204"/>
            </a:endParaRPr>
          </a:p>
        </p:txBody>
      </p:sp>
      <p:pic>
        <p:nvPicPr>
          <p:cNvPr id="206" name="Picture 3"/>
          <p:cNvPicPr/>
          <p:nvPr/>
        </p:nvPicPr>
        <p:blipFill>
          <a:blip r:embed="rId1"/>
          <a:stretch>
            <a:fillRect/>
          </a:stretch>
        </p:blipFill>
        <p:spPr>
          <a:xfrm>
            <a:off x="152280" y="914400"/>
            <a:ext cx="8777880" cy="3657240"/>
          </a:xfrm>
          <a:prstGeom prst="rect">
            <a:avLst/>
          </a:prstGeom>
          <a:ln w="3240">
            <a:solidFill>
              <a:srgbClr val="0089CF"/>
            </a:solidFill>
            <a:rou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304920" y="30600"/>
            <a:ext cx="8610120" cy="731160"/>
          </a:xfrm>
          <a:prstGeom prst="rect">
            <a:avLst/>
          </a:prstGeom>
          <a:noFill/>
          <a:ln>
            <a:noFill/>
          </a:ln>
        </p:spPr>
        <p:style>
          <a:lnRef idx="0">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SCRUM Values</a:t>
            </a:r>
            <a:endParaRPr lang="en-US" sz="3200" b="0" strike="noStrike" spc="-1">
              <a:latin typeface="Arial" panose="020B0604020202020204"/>
            </a:endParaRPr>
          </a:p>
        </p:txBody>
      </p:sp>
      <p:pic>
        <p:nvPicPr>
          <p:cNvPr id="208" name="Picture 2"/>
          <p:cNvPicPr/>
          <p:nvPr/>
        </p:nvPicPr>
        <p:blipFill>
          <a:blip r:embed="rId1"/>
          <a:stretch>
            <a:fillRect/>
          </a:stretch>
        </p:blipFill>
        <p:spPr>
          <a:xfrm>
            <a:off x="2514600" y="838080"/>
            <a:ext cx="745920" cy="878400"/>
          </a:xfrm>
          <a:prstGeom prst="rect">
            <a:avLst/>
          </a:prstGeom>
          <a:ln>
            <a:noFill/>
          </a:ln>
        </p:spPr>
      </p:pic>
      <p:pic>
        <p:nvPicPr>
          <p:cNvPr id="209" name="Picture 3"/>
          <p:cNvPicPr/>
          <p:nvPr/>
        </p:nvPicPr>
        <p:blipFill>
          <a:blip r:embed="rId2"/>
          <a:stretch>
            <a:fillRect/>
          </a:stretch>
        </p:blipFill>
        <p:spPr>
          <a:xfrm>
            <a:off x="4191120" y="838080"/>
            <a:ext cx="889920" cy="940680"/>
          </a:xfrm>
          <a:prstGeom prst="rect">
            <a:avLst/>
          </a:prstGeom>
          <a:ln>
            <a:noFill/>
          </a:ln>
        </p:spPr>
      </p:pic>
      <p:pic>
        <p:nvPicPr>
          <p:cNvPr id="210" name="Picture 4"/>
          <p:cNvPicPr/>
          <p:nvPr/>
        </p:nvPicPr>
        <p:blipFill>
          <a:blip r:embed="rId3"/>
          <a:stretch>
            <a:fillRect/>
          </a:stretch>
        </p:blipFill>
        <p:spPr>
          <a:xfrm>
            <a:off x="685800" y="851760"/>
            <a:ext cx="761760" cy="870480"/>
          </a:xfrm>
          <a:prstGeom prst="rect">
            <a:avLst/>
          </a:prstGeom>
          <a:ln>
            <a:noFill/>
          </a:ln>
        </p:spPr>
      </p:pic>
      <p:graphicFrame>
        <p:nvGraphicFramePr>
          <p:cNvPr id="3" name="Diagram3"/>
          <p:cNvGraphicFramePr/>
          <p:nvPr/>
        </p:nvGraphicFramePr>
        <p:xfrm>
          <a:off x="304920" y="1600200"/>
          <a:ext cx="8591040" cy="47494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11" name="Picture 6"/>
          <p:cNvPicPr/>
          <p:nvPr/>
        </p:nvPicPr>
        <p:blipFill>
          <a:blip r:embed="rId9"/>
          <a:stretch>
            <a:fillRect/>
          </a:stretch>
        </p:blipFill>
        <p:spPr>
          <a:xfrm>
            <a:off x="7848720" y="838080"/>
            <a:ext cx="685440" cy="914040"/>
          </a:xfrm>
          <a:prstGeom prst="rect">
            <a:avLst/>
          </a:prstGeom>
          <a:ln>
            <a:noFill/>
          </a:ln>
        </p:spPr>
      </p:pic>
      <p:pic>
        <p:nvPicPr>
          <p:cNvPr id="212" name="Picture 7"/>
          <p:cNvPicPr/>
          <p:nvPr/>
        </p:nvPicPr>
        <p:blipFill>
          <a:blip r:embed="rId10"/>
          <a:stretch>
            <a:fillRect/>
          </a:stretch>
        </p:blipFill>
        <p:spPr>
          <a:xfrm>
            <a:off x="6095880" y="838080"/>
            <a:ext cx="777600" cy="9140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228600" y="0"/>
            <a:ext cx="8686440" cy="731160"/>
          </a:xfrm>
          <a:prstGeom prst="rect">
            <a:avLst/>
          </a:prstGeom>
          <a:noFill/>
          <a:ln>
            <a:noFill/>
          </a:ln>
        </p:spPr>
        <p:style>
          <a:lnRef idx="2">
            <a:srgbClr val="FFFFFF"/>
          </a:lnRef>
          <a:fillRef idx="0">
            <a:srgbClr val="FFFFFF"/>
          </a:fillRef>
          <a:effectRef idx="0">
            <a:srgbClr val="FFFFFF"/>
          </a:effectRef>
          <a:fontRef idx="minor"/>
        </p:style>
        <p:txBody>
          <a:bodyPr>
            <a:normAutofit/>
          </a:bodyPr>
          <a:p>
            <a:pPr marL="342900" indent="-342900">
              <a:lnSpc>
                <a:spcPct val="100000"/>
              </a:lnSpc>
              <a:spcBef>
                <a:spcPts val="640"/>
              </a:spcBef>
            </a:pPr>
            <a:r>
              <a:rPr lang="en-US" sz="3200" b="1" strike="noStrike" spc="-1">
                <a:solidFill>
                  <a:srgbClr val="000000"/>
                </a:solidFill>
                <a:latin typeface="Times New Roman" panose="02020603050405020304"/>
              </a:rPr>
              <a:t>SCRUM Framework</a:t>
            </a:r>
            <a:endParaRPr lang="en-US" sz="3200" b="0" strike="noStrike" spc="-1">
              <a:latin typeface="Arial" panose="020B0604020202020204"/>
            </a:endParaRPr>
          </a:p>
        </p:txBody>
      </p:sp>
      <p:sp>
        <p:nvSpPr>
          <p:cNvPr id="214" name="CustomShape 2"/>
          <p:cNvSpPr/>
          <p:nvPr/>
        </p:nvSpPr>
        <p:spPr>
          <a:xfrm>
            <a:off x="228600" y="838080"/>
            <a:ext cx="8686440" cy="1212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342900" indent="-342900" algn="just">
              <a:lnSpc>
                <a:spcPct val="100000"/>
              </a:lnSpc>
              <a:spcBef>
                <a:spcPts val="560"/>
              </a:spcBef>
              <a:buClr>
                <a:srgbClr val="000000"/>
              </a:buClr>
              <a:buFont typeface="Arial" panose="020B0604020202020204"/>
              <a:buChar char="•"/>
            </a:pPr>
            <a:r>
              <a:rPr lang="en-US" sz="2800" b="1" strike="noStrike" spc="-1">
                <a:solidFill>
                  <a:srgbClr val="000000"/>
                </a:solidFill>
                <a:latin typeface="Times New Roman" panose="02020603050405020304"/>
              </a:rPr>
              <a:t>The Scrum framework consists of Scrum Teams and their associated roles, events, artifacts, and rules. Each component within the framework serves a specific purpose and is essential to Scrum’s success and usage</a:t>
            </a:r>
            <a:endParaRPr lang="en-US" sz="2800" b="0" strike="noStrike" spc="-1">
              <a:latin typeface="Arial" panose="020B0604020202020204"/>
            </a:endParaRPr>
          </a:p>
          <a:p>
            <a:pPr>
              <a:lnSpc>
                <a:spcPct val="100000"/>
              </a:lnSpc>
              <a:spcBef>
                <a:spcPts val="560"/>
              </a:spcBef>
            </a:pPr>
            <a:endParaRPr lang="en-US" sz="2800" b="0" strike="noStrike" spc="-1">
              <a:latin typeface="Arial" panose="020B0604020202020204"/>
            </a:endParaRPr>
          </a:p>
          <a:p>
            <a:pPr>
              <a:lnSpc>
                <a:spcPct val="100000"/>
              </a:lnSpc>
              <a:spcBef>
                <a:spcPts val="400"/>
              </a:spcBef>
            </a:pPr>
            <a:endParaRPr lang="en-US" sz="2800" b="0" strike="noStrike" spc="-1">
              <a:latin typeface="Arial" panose="020B0604020202020204"/>
            </a:endParaRPr>
          </a:p>
          <a:p>
            <a:pPr>
              <a:lnSpc>
                <a:spcPct val="100000"/>
              </a:lnSpc>
              <a:spcBef>
                <a:spcPts val="560"/>
              </a:spcBef>
            </a:pPr>
            <a:endParaRPr lang="en-US" sz="2800" b="0" strike="noStrike" spc="-1">
              <a:latin typeface="Arial" panose="020B0604020202020204"/>
            </a:endParaRPr>
          </a:p>
        </p:txBody>
      </p:sp>
      <p:graphicFrame>
        <p:nvGraphicFramePr>
          <p:cNvPr id="4" name="Diagram4"/>
          <p:cNvGraphicFramePr/>
          <p:nvPr/>
        </p:nvGraphicFramePr>
        <p:xfrm>
          <a:off x="152280" y="3124080"/>
          <a:ext cx="8777880" cy="35506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6273</Words>
  <Application>WPS Presentation</Application>
  <PresentationFormat/>
  <Paragraphs>242</Paragraphs>
  <Slides>44</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44</vt:i4>
      </vt:variant>
    </vt:vector>
  </HeadingPairs>
  <TitlesOfParts>
    <vt:vector size="63" baseType="lpstr">
      <vt:lpstr>Arial</vt:lpstr>
      <vt:lpstr>SimSun</vt:lpstr>
      <vt:lpstr>Wingdings</vt:lpstr>
      <vt:lpstr>Calibri</vt:lpstr>
      <vt:lpstr>Times New Roman</vt:lpstr>
      <vt:lpstr>Symbol</vt:lpstr>
      <vt:lpstr>Arial</vt:lpstr>
      <vt:lpstr>HelveticaNeue</vt:lpstr>
      <vt:lpstr>Segoe Print</vt:lpstr>
      <vt:lpstr>Microsoft YaHei</vt:lpstr>
      <vt:lpstr>Arial Unicode MS</vt:lpstr>
      <vt:lpstr>MS PGothic</vt:lpstr>
      <vt:lpstr>Times New Roman</vt:lpstr>
      <vt:lpstr>Gill Sans</vt:lpstr>
      <vt:lpstr>Gill Sans MT</vt:lpstr>
      <vt:lpstr>Gill Sans</vt:lpstr>
      <vt:lpstr>StarSymbol</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 Ray</dc:creator>
  <cp:lastModifiedBy>KIIT</cp:lastModifiedBy>
  <cp:revision>91</cp:revision>
  <dcterms:created xsi:type="dcterms:W3CDTF">2018-05-15T09:44:00Z</dcterms:created>
  <dcterms:modified xsi:type="dcterms:W3CDTF">2020-08-13T18:32:10Z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70</vt:i4>
  </property>
  <property fmtid="{D5CDD505-2E9C-101B-9397-08002B2CF9AE}" pid="12" name="KSOProductBuildVer">
    <vt:lpwstr>1033-11.2.0.9453</vt:lpwstr>
  </property>
</Properties>
</file>