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9"/>
  </p:handoutMasterIdLst>
  <p:sldIdLst>
    <p:sldId id="370" r:id="rId3"/>
    <p:sldId id="700" r:id="rId5"/>
    <p:sldId id="703" r:id="rId6"/>
    <p:sldId id="704" r:id="rId7"/>
    <p:sldId id="705" r:id="rId8"/>
    <p:sldId id="706" r:id="rId9"/>
    <p:sldId id="707" r:id="rId10"/>
    <p:sldId id="708" r:id="rId11"/>
    <p:sldId id="709" r:id="rId12"/>
    <p:sldId id="711" r:id="rId13"/>
    <p:sldId id="710" r:id="rId14"/>
    <p:sldId id="712" r:id="rId15"/>
    <p:sldId id="713" r:id="rId16"/>
    <p:sldId id="714" r:id="rId17"/>
    <p:sldId id="715"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6565" algn="l" rtl="0" fontAlgn="base">
      <a:spcBef>
        <a:spcPct val="0"/>
      </a:spcBef>
      <a:spcAft>
        <a:spcPct val="0"/>
      </a:spcAft>
      <a:defRPr kern="1200">
        <a:solidFill>
          <a:schemeClr val="tx1"/>
        </a:solidFill>
        <a:latin typeface="Arial" panose="020B0604020202020204" pitchFamily="34" charset="0"/>
        <a:ea typeface="+mn-ea"/>
        <a:cs typeface="+mn-cs"/>
      </a:defRPr>
    </a:lvl2pPr>
    <a:lvl3pPr marL="912495" algn="l" rtl="0" fontAlgn="base">
      <a:spcBef>
        <a:spcPct val="0"/>
      </a:spcBef>
      <a:spcAft>
        <a:spcPct val="0"/>
      </a:spcAft>
      <a:defRPr kern="1200">
        <a:solidFill>
          <a:schemeClr val="tx1"/>
        </a:solidFill>
        <a:latin typeface="Arial" panose="020B0604020202020204" pitchFamily="34" charset="0"/>
        <a:ea typeface="+mn-ea"/>
        <a:cs typeface="+mn-cs"/>
      </a:defRPr>
    </a:lvl3pPr>
    <a:lvl4pPr marL="1369060" algn="l" rtl="0" fontAlgn="base">
      <a:spcBef>
        <a:spcPct val="0"/>
      </a:spcBef>
      <a:spcAft>
        <a:spcPct val="0"/>
      </a:spcAft>
      <a:defRPr kern="1200">
        <a:solidFill>
          <a:schemeClr val="tx1"/>
        </a:solidFill>
        <a:latin typeface="Arial" panose="020B0604020202020204" pitchFamily="34" charset="0"/>
        <a:ea typeface="+mn-ea"/>
        <a:cs typeface="+mn-cs"/>
      </a:defRPr>
    </a:lvl4pPr>
    <a:lvl5pPr marL="1825625" algn="l" rtl="0" fontAlgn="base">
      <a:spcBef>
        <a:spcPct val="0"/>
      </a:spcBef>
      <a:spcAft>
        <a:spcPct val="0"/>
      </a:spcAft>
      <a:defRPr kern="1200">
        <a:solidFill>
          <a:schemeClr val="tx1"/>
        </a:solidFill>
        <a:latin typeface="Arial" panose="020B0604020202020204" pitchFamily="34" charset="0"/>
        <a:ea typeface="+mn-ea"/>
        <a:cs typeface="+mn-cs"/>
      </a:defRPr>
    </a:lvl5pPr>
    <a:lvl6pPr marL="2281555" algn="l" defTabSz="912495" rtl="0" eaLnBrk="1" latinLnBrk="0" hangingPunct="1">
      <a:defRPr kern="1200">
        <a:solidFill>
          <a:schemeClr val="tx1"/>
        </a:solidFill>
        <a:latin typeface="Arial" panose="020B0604020202020204" pitchFamily="34" charset="0"/>
        <a:ea typeface="+mn-ea"/>
        <a:cs typeface="+mn-cs"/>
      </a:defRPr>
    </a:lvl6pPr>
    <a:lvl7pPr marL="2738120" algn="l" defTabSz="912495" rtl="0" eaLnBrk="1" latinLnBrk="0" hangingPunct="1">
      <a:defRPr kern="1200">
        <a:solidFill>
          <a:schemeClr val="tx1"/>
        </a:solidFill>
        <a:latin typeface="Arial" panose="020B0604020202020204" pitchFamily="34" charset="0"/>
        <a:ea typeface="+mn-ea"/>
        <a:cs typeface="+mn-cs"/>
      </a:defRPr>
    </a:lvl7pPr>
    <a:lvl8pPr marL="3194685" algn="l" defTabSz="912495" rtl="0" eaLnBrk="1" latinLnBrk="0" hangingPunct="1">
      <a:defRPr kern="1200">
        <a:solidFill>
          <a:schemeClr val="tx1"/>
        </a:solidFill>
        <a:latin typeface="Arial" panose="020B0604020202020204" pitchFamily="34" charset="0"/>
        <a:ea typeface="+mn-ea"/>
        <a:cs typeface="+mn-cs"/>
      </a:defRPr>
    </a:lvl8pPr>
    <a:lvl9pPr marL="3650615" algn="l" defTabSz="912495"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002" autoAdjust="0"/>
    <p:restoredTop sz="94737" autoAdjust="0"/>
  </p:normalViewPr>
  <p:slideViewPr>
    <p:cSldViewPr>
      <p:cViewPr>
        <p:scale>
          <a:sx n="70" d="100"/>
          <a:sy n="70" d="100"/>
        </p:scale>
        <p:origin x="-1264" y="-120"/>
      </p:cViewPr>
      <p:guideLst>
        <p:guide orient="horz" pos="2147"/>
        <p:guide pos="2813"/>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2740DBB-50DA-4473-8951-FC0BEF22A68E}" type="datetimeFigureOut">
              <a:rPr lang="en-US" smtClean="0"/>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CD22537-213E-4A53-8258-B26F9F84C93D}"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A4402E26-FAA5-45EC-88E4-50C6AE9CA26F}" type="datetimeFigureOut">
              <a:rPr lang="en-US"/>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075F1B93-FA72-4BF5-9350-D61F2032E217}" type="slidenum">
              <a:rPr lang="en-US"/>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6565" algn="l" rtl="0" fontAlgn="base">
      <a:spcBef>
        <a:spcPct val="30000"/>
      </a:spcBef>
      <a:spcAft>
        <a:spcPct val="0"/>
      </a:spcAft>
      <a:defRPr sz="1200" kern="1200">
        <a:solidFill>
          <a:schemeClr val="tx1"/>
        </a:solidFill>
        <a:latin typeface="+mn-lt"/>
        <a:ea typeface="+mn-ea"/>
        <a:cs typeface="+mn-cs"/>
      </a:defRPr>
    </a:lvl2pPr>
    <a:lvl3pPr marL="912495" algn="l" rtl="0" fontAlgn="base">
      <a:spcBef>
        <a:spcPct val="30000"/>
      </a:spcBef>
      <a:spcAft>
        <a:spcPct val="0"/>
      </a:spcAft>
      <a:defRPr sz="1200" kern="1200">
        <a:solidFill>
          <a:schemeClr val="tx1"/>
        </a:solidFill>
        <a:latin typeface="+mn-lt"/>
        <a:ea typeface="+mn-ea"/>
        <a:cs typeface="+mn-cs"/>
      </a:defRPr>
    </a:lvl3pPr>
    <a:lvl4pPr marL="1369060" algn="l" rtl="0" fontAlgn="base">
      <a:spcBef>
        <a:spcPct val="30000"/>
      </a:spcBef>
      <a:spcAft>
        <a:spcPct val="0"/>
      </a:spcAft>
      <a:defRPr sz="1200" kern="1200">
        <a:solidFill>
          <a:schemeClr val="tx1"/>
        </a:solidFill>
        <a:latin typeface="+mn-lt"/>
        <a:ea typeface="+mn-ea"/>
        <a:cs typeface="+mn-cs"/>
      </a:defRPr>
    </a:lvl4pPr>
    <a:lvl5pPr marL="1825625" algn="l" rtl="0" fontAlgn="base">
      <a:spcBef>
        <a:spcPct val="30000"/>
      </a:spcBef>
      <a:spcAft>
        <a:spcPct val="0"/>
      </a:spcAft>
      <a:defRPr sz="1200" kern="1200">
        <a:solidFill>
          <a:schemeClr val="tx1"/>
        </a:solidFill>
        <a:latin typeface="+mn-lt"/>
        <a:ea typeface="+mn-ea"/>
        <a:cs typeface="+mn-cs"/>
      </a:defRPr>
    </a:lvl5pPr>
    <a:lvl6pPr marL="2281555" algn="l" defTabSz="912495" rtl="0" eaLnBrk="1" latinLnBrk="0" hangingPunct="1">
      <a:defRPr sz="1200" kern="1200">
        <a:solidFill>
          <a:schemeClr val="tx1"/>
        </a:solidFill>
        <a:latin typeface="+mn-lt"/>
        <a:ea typeface="+mn-ea"/>
        <a:cs typeface="+mn-cs"/>
      </a:defRPr>
    </a:lvl6pPr>
    <a:lvl7pPr marL="2738120" algn="l" defTabSz="912495" rtl="0" eaLnBrk="1" latinLnBrk="0" hangingPunct="1">
      <a:defRPr sz="1200" kern="1200">
        <a:solidFill>
          <a:schemeClr val="tx1"/>
        </a:solidFill>
        <a:latin typeface="+mn-lt"/>
        <a:ea typeface="+mn-ea"/>
        <a:cs typeface="+mn-cs"/>
      </a:defRPr>
    </a:lvl7pPr>
    <a:lvl8pPr marL="3194685" algn="l" defTabSz="912495" rtl="0" eaLnBrk="1" latinLnBrk="0" hangingPunct="1">
      <a:defRPr sz="1200" kern="1200">
        <a:solidFill>
          <a:schemeClr val="tx1"/>
        </a:solidFill>
        <a:latin typeface="+mn-lt"/>
        <a:ea typeface="+mn-ea"/>
        <a:cs typeface="+mn-cs"/>
      </a:defRPr>
    </a:lvl8pPr>
    <a:lvl9pPr marL="3650615" algn="l" defTabSz="91249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A49A6F7-9E16-4674-9653-ECEDFFD6988E}" type="slidenum">
              <a:rPr lang="en-IN" smtClean="0"/>
            </a:fld>
            <a:endParaRPr lang="en-I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5" name="Rectangle 9"/>
          <p:cNvSpPr/>
          <p:nvPr/>
        </p:nvSpPr>
        <p:spPr>
          <a:xfrm>
            <a:off x="-9525" y="6053150"/>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6" name="Rectangle 10"/>
          <p:cNvSpPr/>
          <p:nvPr/>
        </p:nvSpPr>
        <p:spPr>
          <a:xfrm>
            <a:off x="2359025" y="6043625"/>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700">
                <a:solidFill>
                  <a:srgbClr val="FFFFFF"/>
                </a:solidFill>
              </a:defRPr>
            </a:lvl1pPr>
            <a:lvl2pPr marL="456565" indent="0" algn="ctr">
              <a:buNone/>
            </a:lvl2pPr>
            <a:lvl3pPr marL="912495" indent="0" algn="ctr">
              <a:buNone/>
            </a:lvl3pPr>
            <a:lvl4pPr marL="1369060" indent="0" algn="ctr">
              <a:buNone/>
            </a:lvl4pPr>
            <a:lvl5pPr marL="1825625" indent="0" algn="ctr">
              <a:buNone/>
            </a:lvl5pPr>
            <a:lvl6pPr marL="2281555" indent="0" algn="ctr">
              <a:buNone/>
            </a:lvl6pPr>
            <a:lvl7pPr marL="2738120" indent="0" algn="ctr">
              <a:buNone/>
            </a:lvl7pPr>
            <a:lvl8pPr marL="3194685" indent="0" algn="ctr">
              <a:buNone/>
            </a:lvl8pPr>
            <a:lvl9pPr marL="3650615"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100" smtClean="0">
                <a:solidFill>
                  <a:srgbClr val="FFFFFF"/>
                </a:solidFill>
              </a:defRPr>
            </a:lvl1pPr>
          </a:lstStyle>
          <a:p>
            <a:pPr>
              <a:defRPr/>
            </a:pPr>
            <a:fld id="{13BF26E4-4446-44D4-B72C-EEE2CA381E26}" type="datetime1">
              <a:rPr lang="en-US" smtClean="0"/>
            </a:fld>
            <a:endParaRPr lang="en-US" dirty="0"/>
          </a:p>
        </p:txBody>
      </p:sp>
      <p:sp>
        <p:nvSpPr>
          <p:cNvPr id="10" name="Footer Placeholder 16"/>
          <p:cNvSpPr>
            <a:spLocks noGrp="1"/>
          </p:cNvSpPr>
          <p:nvPr>
            <p:ph type="ftr" sz="quarter" idx="11"/>
          </p:nvPr>
        </p:nvSpPr>
        <p:spPr>
          <a:xfrm>
            <a:off x="2085975" y="236541"/>
            <a:ext cx="5867400" cy="365125"/>
          </a:xfrm>
        </p:spPr>
        <p:txBody>
          <a:bodyPr/>
          <a:lstStyle>
            <a:lvl1pPr algn="r">
              <a:defRPr smtClean="0">
                <a:solidFill>
                  <a:schemeClr val="tx2"/>
                </a:solidFill>
              </a:defRPr>
            </a:lvl1pPr>
          </a:lstStyle>
          <a:p>
            <a:pPr>
              <a:defRPr/>
            </a:pPr>
            <a:r>
              <a:rPr lang="en-US" smtClean="0"/>
              <a:t>School of Computer Engineering</a:t>
            </a:r>
            <a:endParaRPr 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pPr>
              <a:defRPr/>
            </a:pPr>
            <a:fld id="{04796404-3ABE-42E0-BAAB-E184FAB6343E}" type="slidenum">
              <a:rPr lang="en-US"/>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516502D6-F6B6-42B5-8AF1-7EB1BB83C682}" type="datetime1">
              <a:rPr lang="en-US" smtClean="0"/>
            </a:fld>
            <a:endParaRPr lang="en-US" dirty="0"/>
          </a:p>
        </p:txBody>
      </p:sp>
      <p:sp>
        <p:nvSpPr>
          <p:cNvPr id="5" name="Footer Placeholder 2"/>
          <p:cNvSpPr>
            <a:spLocks noGrp="1"/>
          </p:cNvSpPr>
          <p:nvPr>
            <p:ph type="ftr" sz="quarter" idx="11"/>
          </p:nvPr>
        </p:nvSpPr>
        <p:spPr/>
        <p:txBody>
          <a:bodyPr/>
          <a:lstStyle>
            <a:lvl1pPr>
              <a:defRPr/>
            </a:lvl1pPr>
          </a:lstStyle>
          <a:p>
            <a:pPr>
              <a:defRPr/>
            </a:pPr>
            <a:r>
              <a:rPr lang="en-US" smtClean="0"/>
              <a:t>School of Computer Engineering</a:t>
            </a: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2143028A-3ECF-42DF-877F-44A07ABEBB04}" type="slidenum">
              <a:rPr lang="en-US"/>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13"/>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799ECCAA-6A79-487E-B095-D3D7E5073B02}" type="datetime1">
              <a:rPr lang="en-US" smtClean="0"/>
            </a:fld>
            <a:endParaRPr lang="en-US" dirty="0"/>
          </a:p>
        </p:txBody>
      </p:sp>
      <p:sp>
        <p:nvSpPr>
          <p:cNvPr id="8" name="Footer Placeholder 4"/>
          <p:cNvSpPr>
            <a:spLocks noGrp="1"/>
          </p:cNvSpPr>
          <p:nvPr>
            <p:ph type="ftr" sz="quarter" idx="11"/>
          </p:nvPr>
        </p:nvSpPr>
        <p:spPr>
          <a:xfrm>
            <a:off x="457201" y="6248400"/>
            <a:ext cx="5573713" cy="365125"/>
          </a:xfrm>
        </p:spPr>
        <p:txBody>
          <a:bodyPr/>
          <a:lstStyle>
            <a:lvl1pPr>
              <a:defRPr/>
            </a:lvl1pPr>
          </a:lstStyle>
          <a:p>
            <a:pPr>
              <a:defRPr/>
            </a:pPr>
            <a:r>
              <a:rPr lang="en-US" smtClean="0"/>
              <a:t>School of Computer Engineering</a:t>
            </a:r>
            <a:endParaRPr lang="en-US" dirty="0"/>
          </a:p>
        </p:txBody>
      </p:sp>
      <p:sp>
        <p:nvSpPr>
          <p:cNvPr id="9" name="Slide Number Placeholder 5"/>
          <p:cNvSpPr>
            <a:spLocks noGrp="1"/>
          </p:cNvSpPr>
          <p:nvPr>
            <p:ph type="sldNum" sz="quarter" idx="12"/>
          </p:nvPr>
        </p:nvSpPr>
        <p:spPr>
          <a:xfrm rot="5400000">
            <a:off x="5989638" y="144466"/>
            <a:ext cx="533400" cy="244475"/>
          </a:xfrm>
        </p:spPr>
        <p:txBody>
          <a:bodyPr/>
          <a:lstStyle>
            <a:lvl1pPr>
              <a:defRPr/>
            </a:lvl1pPr>
          </a:lstStyle>
          <a:p>
            <a:pPr>
              <a:defRPr/>
            </a:pPr>
            <a:fld id="{93C5C686-4C98-447A-9F73-422C495970F1}" type="slidenum">
              <a:rPr lang="en-US"/>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7"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7" y="1600200"/>
            <a:ext cx="8153400" cy="4495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F3C47C0A-993C-4FD2-9DDD-8AD79A4ECAE0}" type="datetime1">
              <a:rPr lang="en-US" smtClean="0"/>
            </a:fld>
            <a:endParaRPr lang="en-US" dirty="0"/>
          </a:p>
        </p:txBody>
      </p:sp>
      <p:sp>
        <p:nvSpPr>
          <p:cNvPr id="5" name="Footer Placeholder 2"/>
          <p:cNvSpPr>
            <a:spLocks noGrp="1"/>
          </p:cNvSpPr>
          <p:nvPr>
            <p:ph type="ftr" sz="quarter" idx="11"/>
          </p:nvPr>
        </p:nvSpPr>
        <p:spPr/>
        <p:txBody>
          <a:bodyPr/>
          <a:lstStyle>
            <a:lvl1pPr>
              <a:defRPr/>
            </a:lvl1pPr>
          </a:lstStyle>
          <a:p>
            <a:pPr>
              <a:defRPr/>
            </a:pPr>
            <a:r>
              <a:rPr lang="en-US" smtClean="0"/>
              <a:t>School of Computer Engineering</a:t>
            </a: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F22323B9-1D87-4D56-A1A0-9DA960EA2996}" type="slidenum">
              <a:rPr lang="en-US"/>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71601" y="2743201"/>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endParaRPr lang="en-US" smtClean="0"/>
          </a:p>
        </p:txBody>
      </p:sp>
      <p:sp>
        <p:nvSpPr>
          <p:cNvPr id="2" name="Title 1"/>
          <p:cNvSpPr>
            <a:spLocks noGrp="1"/>
          </p:cNvSpPr>
          <p:nvPr>
            <p:ph type="title"/>
          </p:nvPr>
        </p:nvSpPr>
        <p:spPr>
          <a:xfrm>
            <a:off x="1371600" y="1600200"/>
            <a:ext cx="7620000" cy="990600"/>
          </a:xfrm>
        </p:spPr>
        <p:txBody>
          <a:bodyPr/>
          <a:lstStyle>
            <a:lvl1pPr algn="l">
              <a:buNone/>
              <a:defRPr sz="43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B9264BAF-7C54-4277-90C5-C0CE4EEFA6A5}" type="datetime1">
              <a:rPr lang="en-US" smtClean="0"/>
            </a:fld>
            <a:endParaRPr lang="en-US" dirty="0"/>
          </a:p>
        </p:txBody>
      </p:sp>
      <p:sp>
        <p:nvSpPr>
          <p:cNvPr id="8" name="Slide Number Placeholder 12"/>
          <p:cNvSpPr>
            <a:spLocks noGrp="1"/>
          </p:cNvSpPr>
          <p:nvPr>
            <p:ph type="sldNum" sz="quarter" idx="11"/>
          </p:nvPr>
        </p:nvSpPr>
        <p:spPr>
          <a:xfrm>
            <a:off x="0" y="1752601"/>
            <a:ext cx="1295400" cy="701675"/>
          </a:xfrm>
        </p:spPr>
        <p:txBody>
          <a:bodyPr>
            <a:noAutofit/>
          </a:bodyPr>
          <a:lstStyle>
            <a:lvl1pPr>
              <a:defRPr sz="2400" smtClean="0">
                <a:solidFill>
                  <a:srgbClr val="FFFFFF"/>
                </a:solidFill>
              </a:defRPr>
            </a:lvl1pPr>
          </a:lstStyle>
          <a:p>
            <a:pPr>
              <a:defRPr/>
            </a:pPr>
            <a:fld id="{5D2FF345-7B17-4B69-A043-CF629E9F4723}" type="slidenum">
              <a:rPr lang="en-US"/>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smtClean="0"/>
              <a:t>School of Computer Engineering</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0DA6328E-C424-4442-AEFD-96CFAB1CA223}" type="datetime1">
              <a:rPr lang="en-US" smtClean="0"/>
            </a:fld>
            <a:endParaRPr lang="en-US" dirty="0"/>
          </a:p>
        </p:txBody>
      </p:sp>
      <p:sp>
        <p:nvSpPr>
          <p:cNvPr id="6" name="Slide Number Placeholder 9"/>
          <p:cNvSpPr>
            <a:spLocks noGrp="1"/>
          </p:cNvSpPr>
          <p:nvPr>
            <p:ph type="sldNum" sz="quarter" idx="11"/>
          </p:nvPr>
        </p:nvSpPr>
        <p:spPr/>
        <p:txBody>
          <a:bodyPr rtlCol="0"/>
          <a:lstStyle>
            <a:lvl1pPr>
              <a:defRPr/>
            </a:lvl1pPr>
          </a:lstStyle>
          <a:p>
            <a:pPr>
              <a:defRPr/>
            </a:pPr>
            <a:fld id="{79410A00-1153-438E-A3B6-B3C6724770AE}" type="slidenum">
              <a:rPr lang="en-US"/>
            </a:fld>
            <a:endParaRPr lang="en-US" dirty="0"/>
          </a:p>
        </p:txBody>
      </p:sp>
      <p:sp>
        <p:nvSpPr>
          <p:cNvPr id="7" name="Footer Placeholder 11"/>
          <p:cNvSpPr>
            <a:spLocks noGrp="1"/>
          </p:cNvSpPr>
          <p:nvPr>
            <p:ph type="ftr" sz="quarter" idx="12"/>
          </p:nvPr>
        </p:nvSpPr>
        <p:spPr/>
        <p:txBody>
          <a:bodyPr rtlCol="0"/>
          <a:lstStyle>
            <a:lvl1pPr>
              <a:defRPr/>
            </a:lvl1pPr>
          </a:lstStyle>
          <a:p>
            <a:pPr>
              <a:defRPr/>
            </a:pPr>
            <a:r>
              <a:rPr lang="en-US" smtClean="0"/>
              <a:t>School of Computer Engineering</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100" b="1">
                <a:solidFill>
                  <a:srgbClr val="FFFFFF"/>
                </a:solidFill>
              </a:defRPr>
            </a:lvl1pPr>
          </a:lstStyle>
          <a:p>
            <a:pPr lvl="0"/>
            <a:r>
              <a:rPr lang="en-US" smtClean="0"/>
              <a:t>Click to edit Master text styles</a:t>
            </a:r>
            <a:endParaRPr lang="en-US" smtClean="0"/>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100" b="1">
                <a:solidFill>
                  <a:srgbClr val="FFFFFF"/>
                </a:solidFill>
              </a:defRPr>
            </a:lvl1pPr>
          </a:lstStyle>
          <a:p>
            <a:pPr lvl="0"/>
            <a:r>
              <a:rPr lang="en-US" smtClean="0"/>
              <a:t>Click to edit Master text styles</a:t>
            </a:r>
            <a:endParaRPr lang="en-US" smtClean="0"/>
          </a:p>
        </p:txBody>
      </p:sp>
      <p:sp>
        <p:nvSpPr>
          <p:cNvPr id="7" name="Date Placeholder 9"/>
          <p:cNvSpPr>
            <a:spLocks noGrp="1"/>
          </p:cNvSpPr>
          <p:nvPr>
            <p:ph type="dt" sz="half" idx="10"/>
          </p:nvPr>
        </p:nvSpPr>
        <p:spPr/>
        <p:txBody>
          <a:bodyPr rtlCol="0"/>
          <a:lstStyle>
            <a:lvl1pPr>
              <a:defRPr/>
            </a:lvl1pPr>
          </a:lstStyle>
          <a:p>
            <a:pPr>
              <a:defRPr/>
            </a:pPr>
            <a:fld id="{3B2A0C68-AA56-4109-8222-BF270B454D8D}" type="datetime1">
              <a:rPr lang="en-US" smtClean="0"/>
            </a:fld>
            <a:endParaRPr lang="en-US" dirty="0"/>
          </a:p>
        </p:txBody>
      </p:sp>
      <p:sp>
        <p:nvSpPr>
          <p:cNvPr id="8" name="Slide Number Placeholder 11"/>
          <p:cNvSpPr>
            <a:spLocks noGrp="1"/>
          </p:cNvSpPr>
          <p:nvPr>
            <p:ph type="sldNum" sz="quarter" idx="11"/>
          </p:nvPr>
        </p:nvSpPr>
        <p:spPr/>
        <p:txBody>
          <a:bodyPr rtlCol="0"/>
          <a:lstStyle>
            <a:lvl1pPr>
              <a:defRPr/>
            </a:lvl1pPr>
          </a:lstStyle>
          <a:p>
            <a:pPr>
              <a:defRPr/>
            </a:pPr>
            <a:fld id="{E474CB6E-E696-4C16-A68F-E749F6A5BD70}" type="slidenum">
              <a:rPr lang="en-US"/>
            </a:fld>
            <a:endParaRPr lang="en-US" dirty="0"/>
          </a:p>
        </p:txBody>
      </p:sp>
      <p:sp>
        <p:nvSpPr>
          <p:cNvPr id="9" name="Footer Placeholder 13"/>
          <p:cNvSpPr>
            <a:spLocks noGrp="1"/>
          </p:cNvSpPr>
          <p:nvPr>
            <p:ph type="ftr" sz="quarter" idx="12"/>
          </p:nvPr>
        </p:nvSpPr>
        <p:spPr/>
        <p:txBody>
          <a:bodyPr rtlCol="0"/>
          <a:lstStyle>
            <a:lvl1pPr>
              <a:defRPr/>
            </a:lvl1pPr>
          </a:lstStyle>
          <a:p>
            <a:pPr>
              <a:defRPr/>
            </a:pPr>
            <a:r>
              <a:rPr lang="en-US" smtClean="0"/>
              <a:t>School of Computer Engineering</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6889797A-805F-4582-ADB8-4D5269D1CDE7}" type="datetime1">
              <a:rPr lang="en-US" smtClean="0"/>
            </a:fld>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smtClean="0"/>
              <a:t>School of Computer Engineering</a:t>
            </a: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453A7E5E-6FDD-46DC-9B9A-1EE1DF3B4DA2}" type="slidenum">
              <a:rPr lang="en-US"/>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A2B9407F-9552-43B2-9FD5-54C4314EBB61}" type="datetime1">
              <a:rPr lang="en-US" smtClean="0"/>
            </a:fld>
            <a:endParaRPr lang="en-US" dirty="0"/>
          </a:p>
        </p:txBody>
      </p:sp>
      <p:sp>
        <p:nvSpPr>
          <p:cNvPr id="3" name="Footer Placeholder 2"/>
          <p:cNvSpPr>
            <a:spLocks noGrp="1"/>
          </p:cNvSpPr>
          <p:nvPr>
            <p:ph type="ftr" sz="quarter" idx="11"/>
          </p:nvPr>
        </p:nvSpPr>
        <p:spPr/>
        <p:txBody>
          <a:bodyPr/>
          <a:lstStyle>
            <a:lvl1pPr>
              <a:defRPr/>
            </a:lvl1pPr>
          </a:lstStyle>
          <a:p>
            <a:pPr>
              <a:defRPr/>
            </a:pPr>
            <a:r>
              <a:rPr lang="en-US" smtClean="0"/>
              <a:t>School of Computer Engineering</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pPr>
              <a:defRPr/>
            </a:pPr>
            <a:fld id="{EB215E6A-49DA-4E1E-A153-DCAF308A2D4A}" type="slidenum">
              <a:rPr lang="en-US"/>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3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6909" tIns="182547" rIns="136909" bIns="91273"/>
          <a:lstStyle>
            <a:lvl1pPr marL="0" indent="0">
              <a:spcAft>
                <a:spcPts val="1000"/>
              </a:spcAft>
              <a:buNone/>
              <a:defRPr sz="1800"/>
            </a:lvl1pPr>
            <a:lvl2pPr>
              <a:buNone/>
              <a:defRPr sz="1200"/>
            </a:lvl2pPr>
            <a:lvl3pPr>
              <a:buNone/>
              <a:defRPr sz="1000"/>
            </a:lvl3pPr>
            <a:lvl4pPr>
              <a:buNone/>
              <a:defRPr sz="800"/>
            </a:lvl4pPr>
            <a:lvl5pPr>
              <a:buNone/>
              <a:defRPr sz="800"/>
            </a:lvl5pPr>
          </a:lstStyle>
          <a:p>
            <a:pPr lvl="0"/>
            <a:r>
              <a:rPr lang="en-US" smtClean="0"/>
              <a:t>Click to edit Master text styles</a:t>
            </a:r>
            <a:endParaRPr lang="en-US" smtClean="0"/>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CA1AF384-FE71-477E-95D0-D2F6765B3D92}" type="datetime1">
              <a:rPr lang="en-US" smtClean="0"/>
            </a:fld>
            <a:endParaRPr lang="en-US" dirty="0"/>
          </a:p>
        </p:txBody>
      </p:sp>
      <p:sp>
        <p:nvSpPr>
          <p:cNvPr id="6" name="Footer Placeholder 2"/>
          <p:cNvSpPr>
            <a:spLocks noGrp="1"/>
          </p:cNvSpPr>
          <p:nvPr>
            <p:ph type="ftr" sz="quarter" idx="11"/>
          </p:nvPr>
        </p:nvSpPr>
        <p:spPr/>
        <p:txBody>
          <a:bodyPr/>
          <a:lstStyle>
            <a:lvl1pPr>
              <a:defRPr/>
            </a:lvl1pPr>
          </a:lstStyle>
          <a:p>
            <a:pPr>
              <a:defRPr/>
            </a:pPr>
            <a:r>
              <a:rPr lang="en-US" smtClean="0"/>
              <a:t>School of Computer Engineering</a:t>
            </a:r>
            <a:endParaRPr lang="en-US" dirty="0"/>
          </a:p>
        </p:txBody>
      </p:sp>
      <p:sp>
        <p:nvSpPr>
          <p:cNvPr id="7" name="Slide Number Placeholder 22"/>
          <p:cNvSpPr>
            <a:spLocks noGrp="1"/>
          </p:cNvSpPr>
          <p:nvPr>
            <p:ph type="sldNum" sz="quarter" idx="12"/>
          </p:nvPr>
        </p:nvSpPr>
        <p:spPr/>
        <p:txBody>
          <a:bodyPr/>
          <a:lstStyle>
            <a:lvl1pPr>
              <a:defRPr/>
            </a:lvl1pPr>
          </a:lstStyle>
          <a:p>
            <a:pPr>
              <a:defRPr/>
            </a:pPr>
            <a:fld id="{7EBC58E9-1387-4400-8547-C72E690215F0}" type="slidenum">
              <a:rPr lang="en-US"/>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9525" y="4572013"/>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7" name="Rectangle 9"/>
          <p:cNvSpPr/>
          <p:nvPr/>
        </p:nvSpPr>
        <p:spPr>
          <a:xfrm>
            <a:off x="1544637" y="4654550"/>
            <a:ext cx="759936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8" name="Rectangle 10"/>
          <p:cNvSpPr/>
          <p:nvPr/>
        </p:nvSpPr>
        <p:spPr bwMode="white">
          <a:xfrm>
            <a:off x="1447801" y="12"/>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800"/>
            </a:lvl4pPr>
            <a:lvl5pPr>
              <a:buFontTx/>
              <a:buNone/>
              <a:defRPr sz="800"/>
            </a:lvl5pPr>
          </a:lstStyle>
          <a:p>
            <a:pPr lvl="0"/>
            <a:r>
              <a:rPr lang="en-US" smtClean="0"/>
              <a:t>Click to edit Master text styles</a:t>
            </a:r>
            <a:endParaRPr lang="en-US" smtClean="0"/>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9" y="0"/>
            <a:ext cx="7583424" cy="4568952"/>
          </a:xfrm>
          <a:solidFill>
            <a:schemeClr val="accent1">
              <a:tint val="40000"/>
            </a:schemeClr>
          </a:solidFill>
          <a:ln>
            <a:noFill/>
          </a:ln>
        </p:spPr>
        <p:txBody>
          <a:bodyPr>
            <a:normAutofit/>
          </a:bodyPr>
          <a:lstStyle>
            <a:lvl1pPr marL="0" indent="0">
              <a:buNone/>
              <a:defRPr sz="3300"/>
            </a:lvl1pPr>
          </a:lstStyle>
          <a:p>
            <a:pPr lvl="0"/>
            <a:r>
              <a:rPr lang="en-US" noProof="0" dirty="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96D76EFE-E603-41B8-B0B1-3FF7E9147726}" type="datetime1">
              <a:rPr lang="en-US" smtClean="0"/>
            </a:fld>
            <a:endParaRPr lang="en-US" dirty="0"/>
          </a:p>
        </p:txBody>
      </p:sp>
      <p:sp>
        <p:nvSpPr>
          <p:cNvPr id="10" name="Slide Number Placeholder 12"/>
          <p:cNvSpPr>
            <a:spLocks noGrp="1"/>
          </p:cNvSpPr>
          <p:nvPr>
            <p:ph type="sldNum" sz="quarter" idx="11"/>
          </p:nvPr>
        </p:nvSpPr>
        <p:spPr>
          <a:xfrm>
            <a:off x="0" y="4667251"/>
            <a:ext cx="1447800" cy="663575"/>
          </a:xfrm>
        </p:spPr>
        <p:txBody>
          <a:bodyPr rtlCol="0"/>
          <a:lstStyle>
            <a:lvl1pPr>
              <a:defRPr sz="2800" smtClean="0"/>
            </a:lvl1pPr>
          </a:lstStyle>
          <a:p>
            <a:pPr>
              <a:defRPr/>
            </a:pPr>
            <a:fld id="{F7E6F633-B2BD-4AD1-8584-07D2AEFF3912}" type="slidenum">
              <a:rPr lang="en-US"/>
            </a:fld>
            <a:endParaRPr lang="en-US" dirty="0"/>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r>
              <a:rPr lang="en-US" smtClean="0"/>
              <a:t>School of Computer Engineering</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ln>
        </p:spPr>
        <p:txBody>
          <a:bodyPr vert="horz" wrap="square" lIns="91273" tIns="45636" rIns="91273" bIns="45636" numCol="1" anchor="ctr" anchorCtr="0" compatLnSpc="1"/>
          <a:lstStyle/>
          <a:p>
            <a:pPr lvl="0"/>
            <a:r>
              <a:rPr lang="en-US" smtClean="0"/>
              <a:t>Click to edit Master title style</a:t>
            </a:r>
            <a:endParaRPr lang="en-US" smtClean="0"/>
          </a:p>
        </p:txBody>
      </p:sp>
      <p:sp>
        <p:nvSpPr>
          <p:cNvPr id="1027" name="Text Placeholder 12"/>
          <p:cNvSpPr>
            <a:spLocks noGrp="1"/>
          </p:cNvSpPr>
          <p:nvPr>
            <p:ph type="body" idx="1"/>
          </p:nvPr>
        </p:nvSpPr>
        <p:spPr bwMode="auto">
          <a:xfrm>
            <a:off x="612775" y="1600213"/>
            <a:ext cx="8153400" cy="4525963"/>
          </a:xfrm>
          <a:prstGeom prst="rect">
            <a:avLst/>
          </a:prstGeom>
          <a:noFill/>
          <a:ln w="9525">
            <a:noFill/>
            <a:miter lim="800000"/>
          </a:ln>
        </p:spPr>
        <p:txBody>
          <a:bodyPr vert="horz" wrap="square" lIns="91273" tIns="45636" rIns="91273" bIns="45636" numCol="1" anchor="t" anchorCtr="0" compatLnSpc="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4" name="Date Placeholder 13"/>
          <p:cNvSpPr>
            <a:spLocks noGrp="1"/>
          </p:cNvSpPr>
          <p:nvPr>
            <p:ph type="dt" sz="half" idx="2"/>
          </p:nvPr>
        </p:nvSpPr>
        <p:spPr>
          <a:xfrm>
            <a:off x="6096000" y="6248400"/>
            <a:ext cx="2667000" cy="365125"/>
          </a:xfrm>
          <a:prstGeom prst="rect">
            <a:avLst/>
          </a:prstGeom>
        </p:spPr>
        <p:txBody>
          <a:bodyPr vert="horz" lIns="91273" tIns="45636" rIns="91273" bIns="45636" anchor="ctr" anchorCtr="0"/>
          <a:lstStyle>
            <a:lvl1pPr algn="l" eaLnBrk="1" fontAlgn="auto" latinLnBrk="0" hangingPunct="1">
              <a:spcBef>
                <a:spcPts val="0"/>
              </a:spcBef>
              <a:spcAft>
                <a:spcPts val="0"/>
              </a:spcAft>
              <a:defRPr kumimoji="0" sz="1400" smtClean="0">
                <a:solidFill>
                  <a:schemeClr val="tx2"/>
                </a:solidFill>
                <a:latin typeface="+mn-lt"/>
              </a:defRPr>
            </a:lvl1pPr>
          </a:lstStyle>
          <a:p>
            <a:pPr>
              <a:defRPr/>
            </a:pPr>
            <a:fld id="{B95D5DD4-680D-437A-B2FE-04EBA3206770}" type="datetime1">
              <a:rPr lang="en-US" smtClean="0"/>
            </a:fld>
            <a:endParaRPr lang="en-US" dirty="0"/>
          </a:p>
        </p:txBody>
      </p:sp>
      <p:sp>
        <p:nvSpPr>
          <p:cNvPr id="3" name="Footer Placeholder 2"/>
          <p:cNvSpPr>
            <a:spLocks noGrp="1"/>
          </p:cNvSpPr>
          <p:nvPr>
            <p:ph type="ftr" sz="quarter" idx="3"/>
          </p:nvPr>
        </p:nvSpPr>
        <p:spPr>
          <a:xfrm>
            <a:off x="609601" y="6248400"/>
            <a:ext cx="5421313" cy="365125"/>
          </a:xfrm>
          <a:prstGeom prst="rect">
            <a:avLst/>
          </a:prstGeom>
        </p:spPr>
        <p:txBody>
          <a:bodyPr vert="horz" lIns="91273" tIns="45636" rIns="91273" bIns="45636" anchor="ctr"/>
          <a:lstStyle>
            <a:lvl1pPr algn="r" eaLnBrk="1" fontAlgn="auto" latinLnBrk="0" hangingPunct="1">
              <a:spcBef>
                <a:spcPts val="0"/>
              </a:spcBef>
              <a:spcAft>
                <a:spcPts val="0"/>
              </a:spcAft>
              <a:defRPr kumimoji="0" sz="1400" smtClean="0">
                <a:solidFill>
                  <a:schemeClr val="tx2"/>
                </a:solidFill>
                <a:latin typeface="+mn-lt"/>
              </a:defRPr>
            </a:lvl1pPr>
          </a:lstStyle>
          <a:p>
            <a:pPr>
              <a:defRPr/>
            </a:pPr>
            <a:r>
              <a:rPr lang="en-US" smtClean="0"/>
              <a:t>School of Computer Engineering</a:t>
            </a: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9"/>
            <a:ext cx="533400" cy="244475"/>
          </a:xfrm>
          <a:prstGeom prst="rect">
            <a:avLst/>
          </a:prstGeom>
        </p:spPr>
        <p:txBody>
          <a:bodyPr vert="horz" lIns="91273" tIns="45636" rIns="91273" bIns="45636" anchor="ctr" anchorCtr="0">
            <a:normAutofit/>
          </a:bodyPr>
          <a:lstStyle>
            <a:lvl1pPr algn="ctr" eaLnBrk="1" fontAlgn="auto" latinLnBrk="0" hangingPunct="1">
              <a:spcBef>
                <a:spcPts val="0"/>
              </a:spcBef>
              <a:spcAft>
                <a:spcPts val="0"/>
              </a:spcAft>
              <a:defRPr kumimoji="0" sz="1400" b="1" smtClean="0">
                <a:solidFill>
                  <a:srgbClr val="FFFFFF"/>
                </a:solidFill>
                <a:latin typeface="+mn-lt"/>
              </a:defRPr>
            </a:lvl1pPr>
          </a:lstStyle>
          <a:p>
            <a:pPr>
              <a:defRPr/>
            </a:pPr>
            <a:fld id="{6646576E-E10C-4C06-9E13-AEF2D4E28074}" type="slidenum">
              <a:rPr lang="en-US"/>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fontAlgn="base">
        <a:spcBef>
          <a:spcPct val="0"/>
        </a:spcBef>
        <a:spcAft>
          <a:spcPct val="0"/>
        </a:spcAft>
        <a:defRPr sz="4300" kern="1200">
          <a:solidFill>
            <a:schemeClr val="tx2"/>
          </a:solidFill>
          <a:latin typeface="+mj-lt"/>
          <a:ea typeface="+mj-ea"/>
          <a:cs typeface="+mj-cs"/>
        </a:defRPr>
      </a:lvl1pPr>
      <a:lvl2pPr algn="l" rtl="0" fontAlgn="base">
        <a:spcBef>
          <a:spcPct val="0"/>
        </a:spcBef>
        <a:spcAft>
          <a:spcPct val="0"/>
        </a:spcAft>
        <a:defRPr sz="4300">
          <a:solidFill>
            <a:schemeClr val="tx2"/>
          </a:solidFill>
          <a:latin typeface="Tw Cen MT" panose="020B0602020104020603" pitchFamily="34" charset="0"/>
        </a:defRPr>
      </a:lvl2pPr>
      <a:lvl3pPr algn="l" rtl="0" fontAlgn="base">
        <a:spcBef>
          <a:spcPct val="0"/>
        </a:spcBef>
        <a:spcAft>
          <a:spcPct val="0"/>
        </a:spcAft>
        <a:defRPr sz="4300">
          <a:solidFill>
            <a:schemeClr val="tx2"/>
          </a:solidFill>
          <a:latin typeface="Tw Cen MT" panose="020B0602020104020603" pitchFamily="34" charset="0"/>
        </a:defRPr>
      </a:lvl3pPr>
      <a:lvl4pPr algn="l" rtl="0" fontAlgn="base">
        <a:spcBef>
          <a:spcPct val="0"/>
        </a:spcBef>
        <a:spcAft>
          <a:spcPct val="0"/>
        </a:spcAft>
        <a:defRPr sz="4300">
          <a:solidFill>
            <a:schemeClr val="tx2"/>
          </a:solidFill>
          <a:latin typeface="Tw Cen MT" panose="020B0602020104020603" pitchFamily="34" charset="0"/>
        </a:defRPr>
      </a:lvl4pPr>
      <a:lvl5pPr algn="l" rtl="0" fontAlgn="base">
        <a:spcBef>
          <a:spcPct val="0"/>
        </a:spcBef>
        <a:spcAft>
          <a:spcPct val="0"/>
        </a:spcAft>
        <a:defRPr sz="4300">
          <a:solidFill>
            <a:schemeClr val="tx2"/>
          </a:solidFill>
          <a:latin typeface="Tw Cen MT" panose="020B0602020104020603" pitchFamily="34" charset="0"/>
        </a:defRPr>
      </a:lvl5pPr>
      <a:lvl6pPr marL="456565" algn="l" rtl="0" fontAlgn="base">
        <a:spcBef>
          <a:spcPct val="0"/>
        </a:spcBef>
        <a:spcAft>
          <a:spcPct val="0"/>
        </a:spcAft>
        <a:defRPr sz="4300">
          <a:solidFill>
            <a:schemeClr val="tx2"/>
          </a:solidFill>
          <a:latin typeface="Tw Cen MT" panose="020B0602020104020603" pitchFamily="34" charset="0"/>
        </a:defRPr>
      </a:lvl6pPr>
      <a:lvl7pPr marL="912495" algn="l" rtl="0" fontAlgn="base">
        <a:spcBef>
          <a:spcPct val="0"/>
        </a:spcBef>
        <a:spcAft>
          <a:spcPct val="0"/>
        </a:spcAft>
        <a:defRPr sz="4300">
          <a:solidFill>
            <a:schemeClr val="tx2"/>
          </a:solidFill>
          <a:latin typeface="Tw Cen MT" panose="020B0602020104020603" pitchFamily="34" charset="0"/>
        </a:defRPr>
      </a:lvl7pPr>
      <a:lvl8pPr marL="1369060" algn="l" rtl="0" fontAlgn="base">
        <a:spcBef>
          <a:spcPct val="0"/>
        </a:spcBef>
        <a:spcAft>
          <a:spcPct val="0"/>
        </a:spcAft>
        <a:defRPr sz="4300">
          <a:solidFill>
            <a:schemeClr val="tx2"/>
          </a:solidFill>
          <a:latin typeface="Tw Cen MT" panose="020B0602020104020603" pitchFamily="34" charset="0"/>
        </a:defRPr>
      </a:lvl8pPr>
      <a:lvl9pPr marL="1825625" algn="l" rtl="0" fontAlgn="base">
        <a:spcBef>
          <a:spcPct val="0"/>
        </a:spcBef>
        <a:spcAft>
          <a:spcPct val="0"/>
        </a:spcAft>
        <a:defRPr sz="4300">
          <a:solidFill>
            <a:schemeClr val="tx2"/>
          </a:solidFill>
          <a:latin typeface="Tw Cen MT" panose="020B0602020104020603" pitchFamily="34" charset="0"/>
        </a:defRPr>
      </a:lvl9pPr>
    </p:titleStyle>
    <p:bodyStyle>
      <a:lvl1pPr marL="318770" indent="-318770" algn="l" rtl="0" fontAlgn="base">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8810" indent="-272415" algn="l" rtl="0" fontAlgn="base">
        <a:spcBef>
          <a:spcPts val="550"/>
        </a:spcBef>
        <a:spcAft>
          <a:spcPct val="0"/>
        </a:spcAft>
        <a:buClr>
          <a:schemeClr val="accent1"/>
        </a:buClr>
        <a:buSzPct val="70000"/>
        <a:buFont typeface="Wingdings 2" panose="05020102010507070707" pitchFamily="18" charset="2"/>
        <a:buChar char=""/>
        <a:defRPr sz="2700" kern="1200">
          <a:solidFill>
            <a:schemeClr val="tx1"/>
          </a:solidFill>
          <a:latin typeface="+mn-lt"/>
          <a:ea typeface="+mn-ea"/>
          <a:cs typeface="+mn-cs"/>
        </a:defRPr>
      </a:lvl2pPr>
      <a:lvl3pPr marL="912495" indent="-227965" algn="l" rtl="0" fontAlgn="base">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69060" indent="-227965" algn="l" rtl="0" fontAlgn="base">
        <a:spcBef>
          <a:spcPts val="400"/>
        </a:spcBef>
        <a:spcAft>
          <a:spcPct val="0"/>
        </a:spcAft>
        <a:buClr>
          <a:srgbClr val="A5AB81"/>
        </a:buClr>
        <a:buSzPct val="75000"/>
        <a:buFont typeface="Wingdings" panose="05000000000000000000" pitchFamily="2" charset="2"/>
        <a:buChar char=""/>
        <a:defRPr sz="2100" kern="1200">
          <a:solidFill>
            <a:schemeClr val="tx1"/>
          </a:solidFill>
          <a:latin typeface="+mn-lt"/>
          <a:ea typeface="+mn-ea"/>
          <a:cs typeface="+mn-cs"/>
        </a:defRPr>
      </a:lvl4pPr>
      <a:lvl5pPr marL="1825625" indent="-227965" algn="l" rtl="0" fontAlgn="base">
        <a:spcBef>
          <a:spcPts val="400"/>
        </a:spcBef>
        <a:spcAft>
          <a:spcPct val="0"/>
        </a:spcAft>
        <a:buClr>
          <a:srgbClr val="D8B25C"/>
        </a:buClr>
        <a:buSzPct val="65000"/>
        <a:buFont typeface="Wingdings" panose="05000000000000000000" pitchFamily="2" charset="2"/>
        <a:buChar char=""/>
        <a:defRPr sz="2100" kern="1200">
          <a:solidFill>
            <a:schemeClr val="tx1"/>
          </a:solidFill>
          <a:latin typeface="+mn-lt"/>
          <a:ea typeface="+mn-ea"/>
          <a:cs typeface="+mn-cs"/>
        </a:defRPr>
      </a:lvl5pPr>
      <a:lvl6pPr marL="2099310" indent="-227965"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2995" indent="-227965"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46680" indent="-227965"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1000" indent="-227965"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6565" algn="l" rtl="0" eaLnBrk="1" latinLnBrk="0" hangingPunct="1">
        <a:defRPr kumimoji="0" kern="1200">
          <a:solidFill>
            <a:schemeClr val="tx1"/>
          </a:solidFill>
          <a:latin typeface="+mn-lt"/>
          <a:ea typeface="+mn-ea"/>
          <a:cs typeface="+mn-cs"/>
        </a:defRPr>
      </a:lvl2pPr>
      <a:lvl3pPr marL="912495" algn="l" rtl="0" eaLnBrk="1" latinLnBrk="0" hangingPunct="1">
        <a:defRPr kumimoji="0" kern="1200">
          <a:solidFill>
            <a:schemeClr val="tx1"/>
          </a:solidFill>
          <a:latin typeface="+mn-lt"/>
          <a:ea typeface="+mn-ea"/>
          <a:cs typeface="+mn-cs"/>
        </a:defRPr>
      </a:lvl3pPr>
      <a:lvl4pPr marL="1369060" algn="l" rtl="0" eaLnBrk="1" latinLnBrk="0" hangingPunct="1">
        <a:defRPr kumimoji="0" kern="1200">
          <a:solidFill>
            <a:schemeClr val="tx1"/>
          </a:solidFill>
          <a:latin typeface="+mn-lt"/>
          <a:ea typeface="+mn-ea"/>
          <a:cs typeface="+mn-cs"/>
        </a:defRPr>
      </a:lvl4pPr>
      <a:lvl5pPr marL="1825625" algn="l" rtl="0" eaLnBrk="1" latinLnBrk="0" hangingPunct="1">
        <a:defRPr kumimoji="0" kern="1200">
          <a:solidFill>
            <a:schemeClr val="tx1"/>
          </a:solidFill>
          <a:latin typeface="+mn-lt"/>
          <a:ea typeface="+mn-ea"/>
          <a:cs typeface="+mn-cs"/>
        </a:defRPr>
      </a:lvl5pPr>
      <a:lvl6pPr marL="2281555" algn="l" rtl="0" eaLnBrk="1" latinLnBrk="0" hangingPunct="1">
        <a:defRPr kumimoji="0" kern="1200">
          <a:solidFill>
            <a:schemeClr val="tx1"/>
          </a:solidFill>
          <a:latin typeface="+mn-lt"/>
          <a:ea typeface="+mn-ea"/>
          <a:cs typeface="+mn-cs"/>
        </a:defRPr>
      </a:lvl6pPr>
      <a:lvl7pPr marL="2738120" algn="l" rtl="0" eaLnBrk="1" latinLnBrk="0" hangingPunct="1">
        <a:defRPr kumimoji="0" kern="1200">
          <a:solidFill>
            <a:schemeClr val="tx1"/>
          </a:solidFill>
          <a:latin typeface="+mn-lt"/>
          <a:ea typeface="+mn-ea"/>
          <a:cs typeface="+mn-cs"/>
        </a:defRPr>
      </a:lvl7pPr>
      <a:lvl8pPr marL="3194685" algn="l" rtl="0" eaLnBrk="1" latinLnBrk="0" hangingPunct="1">
        <a:defRPr kumimoji="0" kern="1200">
          <a:solidFill>
            <a:schemeClr val="tx1"/>
          </a:solidFill>
          <a:latin typeface="+mn-lt"/>
          <a:ea typeface="+mn-ea"/>
          <a:cs typeface="+mn-cs"/>
        </a:defRPr>
      </a:lvl8pPr>
      <a:lvl9pPr marL="3650615"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7.GIF"/><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8.GIF"/><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14630" y="1054100"/>
            <a:ext cx="8839200" cy="1376680"/>
          </a:xfrm>
        </p:spPr>
        <p:txBody>
          <a:bodyPr>
            <a:noAutofit/>
          </a:bodyPr>
          <a:lstStyle/>
          <a:p>
            <a:pPr algn="ctr">
              <a:defRPr/>
            </a:pPr>
            <a:endParaRPr lang="en-US" sz="2900" b="1" dirty="0" smtClean="0">
              <a:latin typeface="Cambria" panose="02040503050406030204" pitchFamily="18" charset="0"/>
              <a:cs typeface="Times New Roman" panose="02020603050405020304" pitchFamily="18" charset="0"/>
            </a:endParaRPr>
          </a:p>
          <a:p>
            <a:pPr algn="ctr">
              <a:defRPr/>
            </a:pPr>
            <a:r>
              <a:rPr lang="en-US" sz="2900" b="1" dirty="0" smtClean="0">
                <a:latin typeface="Cambria" panose="02040503050406030204" pitchFamily="18" charset="0"/>
                <a:cs typeface="Times New Roman" panose="02020603050405020304" pitchFamily="18" charset="0"/>
              </a:rPr>
              <a:t>Computer Networking (IT-3001)</a:t>
            </a:r>
            <a:endParaRPr lang="en-US" sz="2900" b="1" dirty="0" smtClean="0">
              <a:latin typeface="Cambria" panose="02040503050406030204" pitchFamily="18" charset="0"/>
              <a:cs typeface="Times New Roman" panose="02020603050405020304" pitchFamily="18" charset="0"/>
            </a:endParaRPr>
          </a:p>
          <a:p>
            <a:pPr algn="ctr">
              <a:defRPr/>
            </a:pPr>
            <a:endParaRPr lang="en-US" sz="1700" b="1" dirty="0" smtClean="0">
              <a:latin typeface="Cambria" panose="02040503050406030204" pitchFamily="18" charset="0"/>
              <a:cs typeface="Times New Roman" panose="02020603050405020304" pitchFamily="18" charset="0"/>
            </a:endParaRPr>
          </a:p>
          <a:p>
            <a:pPr algn="ctr">
              <a:defRPr/>
            </a:pPr>
            <a:r>
              <a:rPr lang="en-US" sz="2800" b="1" dirty="0" smtClean="0">
                <a:latin typeface="Cambria" panose="02040503050406030204" pitchFamily="18" charset="0"/>
                <a:cs typeface="Times New Roman" panose="02020603050405020304" pitchFamily="18" charset="0"/>
              </a:rPr>
              <a:t>KALINGA INSTITUTE OF INDUSTRIAL TECHNOLOGY</a:t>
            </a:r>
            <a:endParaRPr lang="en-US" sz="2800" b="1" dirty="0" smtClean="0">
              <a:latin typeface="Cambria" panose="02040503050406030204" pitchFamily="18" charset="0"/>
              <a:cs typeface="Times New Roman" panose="02020603050405020304" pitchFamily="18" charset="0"/>
            </a:endParaRPr>
          </a:p>
          <a:p>
            <a:pPr algn="ctr">
              <a:defRPr/>
            </a:pPr>
            <a:r>
              <a:rPr lang="en-US" sz="2400" b="1" dirty="0" smtClean="0">
                <a:latin typeface="Cambria" panose="02040503050406030204" pitchFamily="18" charset="0"/>
                <a:cs typeface="Times New Roman" panose="02020603050405020304" pitchFamily="18" charset="0"/>
              </a:rPr>
              <a:t>Deemed to be University, Bhubaneswar</a:t>
            </a:r>
            <a:endParaRPr lang="en-US" sz="2400" b="1" dirty="0" smtClean="0">
              <a:latin typeface="Cambria" panose="02040503050406030204" pitchFamily="18" charset="0"/>
              <a:cs typeface="Times New Roman" panose="02020603050405020304" pitchFamily="18" charset="0"/>
            </a:endParaRPr>
          </a:p>
          <a:p>
            <a:pPr algn="ctr">
              <a:defRPr/>
            </a:pPr>
            <a:endParaRPr lang="en-US" sz="2800" b="1" dirty="0" smtClean="0">
              <a:latin typeface="Cambria" panose="02040503050406030204" pitchFamily="18" charset="0"/>
              <a:cs typeface="Times New Roman" panose="02020603050405020304" pitchFamily="18" charset="0"/>
            </a:endParaRPr>
          </a:p>
          <a:p>
            <a:pPr algn="ctr">
              <a:defRPr/>
            </a:pPr>
            <a:r>
              <a:rPr lang="en-US" sz="1900" b="1" dirty="0" smtClean="0">
                <a:latin typeface="Cambria" panose="02040503050406030204" pitchFamily="18" charset="0"/>
                <a:cs typeface="Times New Roman" panose="02020603050405020304" pitchFamily="18" charset="0"/>
              </a:rPr>
              <a:t> </a:t>
            </a:r>
            <a:endParaRPr lang="en-US" sz="1900" b="1" dirty="0" smtClean="0">
              <a:latin typeface="Cambria" panose="02040503050406030204" pitchFamily="18" charset="0"/>
              <a:cs typeface="Times New Roman" panose="02020603050405020304" pitchFamily="18" charset="0"/>
            </a:endParaRPr>
          </a:p>
          <a:p>
            <a:pPr algn="ctr">
              <a:defRPr/>
            </a:pPr>
            <a:r>
              <a:rPr lang="en-US" sz="1900" b="1" dirty="0" smtClean="0">
                <a:latin typeface="Cambria" panose="02040503050406030204" pitchFamily="18" charset="0"/>
                <a:cs typeface="Times New Roman" panose="02020603050405020304" pitchFamily="18" charset="0"/>
              </a:rPr>
              <a:t> </a:t>
            </a:r>
            <a:endParaRPr lang="en-US" sz="1200" b="1" dirty="0" smtClean="0">
              <a:latin typeface="Cambria" panose="02040503050406030204" pitchFamily="18" charset="0"/>
              <a:cs typeface="Times New Roman" panose="02020603050405020304" pitchFamily="18" charset="0"/>
            </a:endParaRPr>
          </a:p>
        </p:txBody>
      </p:sp>
      <p:pic>
        <p:nvPicPr>
          <p:cNvPr id="140290" name="Picture 2" descr="http://www.entranceforms.com/libs/img/logos/kiit0712.logo.jpg"/>
          <p:cNvPicPr>
            <a:picLocks noChangeAspect="1" noChangeArrowheads="1"/>
          </p:cNvPicPr>
          <p:nvPr/>
        </p:nvPicPr>
        <p:blipFill>
          <a:blip r:embed="rId1" cstate="print"/>
          <a:srcRect/>
          <a:stretch>
            <a:fillRect/>
          </a:stretch>
        </p:blipFill>
        <p:spPr bwMode="auto">
          <a:xfrm>
            <a:off x="3733800" y="4267200"/>
            <a:ext cx="1943100" cy="1367352"/>
          </a:xfrm>
          <a:prstGeom prst="rect">
            <a:avLst/>
          </a:prstGeom>
          <a:noFill/>
        </p:spPr>
      </p:pic>
      <p:sp>
        <p:nvSpPr>
          <p:cNvPr id="5" name="TextBox 4"/>
          <p:cNvSpPr txBox="1"/>
          <p:nvPr/>
        </p:nvSpPr>
        <p:spPr>
          <a:xfrm>
            <a:off x="262468" y="6112934"/>
            <a:ext cx="1610995" cy="583565"/>
          </a:xfrm>
          <a:prstGeom prst="rect">
            <a:avLst/>
          </a:prstGeom>
          <a:noFill/>
        </p:spPr>
        <p:txBody>
          <a:bodyPr wrap="none" rtlCol="0">
            <a:spAutoFit/>
          </a:bodyPr>
          <a:lstStyle/>
          <a:p>
            <a:r>
              <a:rPr lang="en-US" sz="3200" b="1" i="1" dirty="0" smtClean="0">
                <a:latin typeface="Cambria" panose="02040503050406030204" pitchFamily="18" charset="0"/>
              </a:rPr>
              <a:t>4 Credit</a:t>
            </a:r>
            <a:endParaRPr lang="en-US" sz="3200" b="1" i="1" dirty="0">
              <a:latin typeface="Cambria" panose="02040503050406030204" pitchFamily="18" charset="0"/>
            </a:endParaRPr>
          </a:p>
        </p:txBody>
      </p:sp>
      <p:sp>
        <p:nvSpPr>
          <p:cNvPr id="8" name="TextBox 7"/>
          <p:cNvSpPr txBox="1"/>
          <p:nvPr/>
        </p:nvSpPr>
        <p:spPr>
          <a:xfrm>
            <a:off x="5895340" y="6174740"/>
            <a:ext cx="2850515" cy="460375"/>
          </a:xfrm>
          <a:prstGeom prst="rect">
            <a:avLst/>
          </a:prstGeom>
          <a:noFill/>
        </p:spPr>
        <p:txBody>
          <a:bodyPr wrap="square" rtlCol="0">
            <a:spAutoFit/>
          </a:bodyPr>
          <a:lstStyle/>
          <a:p>
            <a:pPr algn="r"/>
            <a:r>
              <a:rPr lang="en-US" sz="2400" b="1" dirty="0" smtClean="0">
                <a:solidFill>
                  <a:srgbClr val="FFFFFF"/>
                </a:solidFill>
                <a:latin typeface="Cambria" panose="02040503050406030204" pitchFamily="18" charset="0"/>
                <a:cs typeface="Times New Roman" panose="02020603050405020304" pitchFamily="18" charset="0"/>
              </a:rPr>
              <a:t>Autumn-2018</a:t>
            </a:r>
            <a:endParaRPr lang="en-US" sz="2400" b="1" dirty="0" smtClean="0">
              <a:solidFill>
                <a:srgbClr val="FFFFFF"/>
              </a:solidFill>
              <a:latin typeface="Cambria" panose="02040503050406030204" pitchFamily="18" charset="0"/>
              <a:cs typeface="Times New Roman" panose="02020603050405020304" pitchFamily="18" charset="0"/>
            </a:endParaRPr>
          </a:p>
        </p:txBody>
      </p:sp>
      <p:sp>
        <p:nvSpPr>
          <p:cNvPr id="3" name="TextBox 7"/>
          <p:cNvSpPr txBox="1"/>
          <p:nvPr/>
        </p:nvSpPr>
        <p:spPr>
          <a:xfrm>
            <a:off x="1873250" y="2767330"/>
            <a:ext cx="5995035" cy="460375"/>
          </a:xfrm>
          <a:prstGeom prst="rect">
            <a:avLst/>
          </a:prstGeom>
          <a:noFill/>
        </p:spPr>
        <p:txBody>
          <a:bodyPr wrap="square" rtlCol="0">
            <a:spAutoFit/>
          </a:bodyPr>
          <a:p>
            <a:pPr algn="ctr"/>
            <a:endParaRPr lang="en-US" sz="2400" b="1" dirty="0" smtClean="0">
              <a:solidFill>
                <a:srgbClr val="FFFFFF"/>
              </a:solidFill>
              <a:latin typeface="Cambria" panose="020405030504060302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sz="4000" b="1" dirty="0" smtClean="0">
                <a:solidFill>
                  <a:schemeClr val="tx1"/>
                </a:solidFill>
                <a:latin typeface="Cambria" panose="02040503050406030204" pitchFamily="18" charset="0"/>
              </a:rPr>
              <a:t>How to Control Caches (HTTP Cache Control Mechanism)...</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7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00" name="Text Box 99"/>
          <p:cNvSpPr txBox="1"/>
          <p:nvPr/>
        </p:nvSpPr>
        <p:spPr>
          <a:xfrm>
            <a:off x="270510" y="1661795"/>
            <a:ext cx="8389620" cy="4399915"/>
          </a:xfrm>
          <a:prstGeom prst="rect">
            <a:avLst/>
          </a:prstGeom>
          <a:noFill/>
          <a:ln w="9525">
            <a:noFill/>
          </a:ln>
        </p:spPr>
        <p:txBody>
          <a:bodyPr wrap="square">
            <a:spAutoFit/>
          </a:bodyPr>
          <a:p>
            <a:pPr marL="342900" indent="-342900" algn="just">
              <a:buFont typeface="Wingdings" panose="05000000000000000000" charset="0"/>
              <a:buChar char="Ø"/>
            </a:pPr>
            <a:r>
              <a:rPr lang="en-US" sz="2000" b="1">
                <a:latin typeface="Cambria" panose="02040503050406030204" pitchFamily="18" charset="0"/>
              </a:rPr>
              <a:t>Typical HTTP 1.1 response headers might look like this</a:t>
            </a:r>
            <a:r>
              <a:rPr lang="en-US" sz="2000">
                <a:latin typeface="Cambria" panose="02040503050406030204" pitchFamily="18" charset="0"/>
              </a:rPr>
              <a:t>:</a:t>
            </a:r>
            <a:endParaRPr lang="en-US" sz="2000">
              <a:latin typeface="Cambria" panose="02040503050406030204" pitchFamily="18" charset="0"/>
            </a:endParaRPr>
          </a:p>
          <a:p>
            <a:pPr marL="342900" indent="-342900" algn="just">
              <a:buFont typeface="Wingdings" panose="05000000000000000000" charset="0"/>
              <a:buChar char="Ø"/>
            </a:pPr>
            <a:endParaRPr lang="en-US" sz="2000">
              <a:latin typeface="Cambria" panose="02040503050406030204" pitchFamily="18" charset="0"/>
            </a:endParaRPr>
          </a:p>
          <a:p>
            <a:pPr marL="0" indent="0" algn="just">
              <a:buFont typeface="Wingdings" panose="05000000000000000000" charset="0"/>
              <a:buNone/>
            </a:pPr>
            <a:r>
              <a:rPr lang="en-US" sz="2400" b="1">
                <a:latin typeface="Cambria" panose="02040503050406030204" pitchFamily="18" charset="0"/>
              </a:rPr>
              <a:t>HTTP/1.1 200 OK</a:t>
            </a:r>
            <a:endParaRPr lang="en-US" sz="2400" b="1">
              <a:latin typeface="Cambria" panose="02040503050406030204" pitchFamily="18" charset="0"/>
            </a:endParaRPr>
          </a:p>
          <a:p>
            <a:pPr marL="0" indent="0" algn="just">
              <a:buFont typeface="Wingdings" panose="05000000000000000000" charset="0"/>
              <a:buNone/>
            </a:pPr>
            <a:r>
              <a:rPr lang="en-US" sz="2400" b="1">
                <a:latin typeface="Cambria" panose="02040503050406030204" pitchFamily="18" charset="0"/>
              </a:rPr>
              <a:t>Date: Fri, 30 Oct 1998 13:19:41 GMT</a:t>
            </a:r>
            <a:endParaRPr lang="en-US" sz="2400" b="1">
              <a:latin typeface="Cambria" panose="02040503050406030204" pitchFamily="18" charset="0"/>
            </a:endParaRPr>
          </a:p>
          <a:p>
            <a:pPr marL="0" indent="0" algn="just">
              <a:buFont typeface="Wingdings" panose="05000000000000000000" charset="0"/>
              <a:buNone/>
            </a:pPr>
            <a:r>
              <a:rPr lang="en-US" sz="2400" b="1">
                <a:latin typeface="Cambria" panose="02040503050406030204" pitchFamily="18" charset="0"/>
              </a:rPr>
              <a:t>Server: Apache/1.3.3 (Unix)</a:t>
            </a:r>
            <a:endParaRPr lang="en-US" sz="2400" b="1">
              <a:latin typeface="Cambria" panose="02040503050406030204" pitchFamily="18" charset="0"/>
            </a:endParaRPr>
          </a:p>
          <a:p>
            <a:pPr marL="0" indent="0" algn="just">
              <a:buFont typeface="Wingdings" panose="05000000000000000000" charset="0"/>
              <a:buNone/>
            </a:pPr>
            <a:r>
              <a:rPr lang="en-US" sz="2400" b="1">
                <a:latin typeface="Cambria" panose="02040503050406030204" pitchFamily="18" charset="0"/>
              </a:rPr>
              <a:t>Cache-Control: max-age=3600, must-revalidate</a:t>
            </a:r>
            <a:endParaRPr lang="en-US" sz="2400" b="1">
              <a:latin typeface="Cambria" panose="02040503050406030204" pitchFamily="18" charset="0"/>
            </a:endParaRPr>
          </a:p>
          <a:p>
            <a:pPr marL="0" indent="0" algn="just">
              <a:buFont typeface="Wingdings" panose="05000000000000000000" charset="0"/>
              <a:buNone/>
            </a:pPr>
            <a:r>
              <a:rPr lang="en-US" sz="2400" b="1">
                <a:latin typeface="Cambria" panose="02040503050406030204" pitchFamily="18" charset="0"/>
              </a:rPr>
              <a:t>Expires: Fri, 30 Oct 1998 14:19:41 GMT</a:t>
            </a:r>
            <a:endParaRPr lang="en-US" sz="2400" b="1">
              <a:latin typeface="Cambria" panose="02040503050406030204" pitchFamily="18" charset="0"/>
            </a:endParaRPr>
          </a:p>
          <a:p>
            <a:pPr marL="0" indent="0" algn="just">
              <a:buFont typeface="Wingdings" panose="05000000000000000000" charset="0"/>
              <a:buNone/>
            </a:pPr>
            <a:r>
              <a:rPr lang="en-US" sz="2400" b="1">
                <a:latin typeface="Cambria" panose="02040503050406030204" pitchFamily="18" charset="0"/>
              </a:rPr>
              <a:t>Last-Modified: Mon, 29 Jun 1998 02:28:12 GMT</a:t>
            </a:r>
            <a:endParaRPr lang="en-US" sz="2400" b="1">
              <a:latin typeface="Cambria" panose="02040503050406030204" pitchFamily="18" charset="0"/>
            </a:endParaRPr>
          </a:p>
          <a:p>
            <a:pPr marL="0" indent="0" algn="just">
              <a:buFont typeface="Wingdings" panose="05000000000000000000" charset="0"/>
              <a:buNone/>
            </a:pPr>
            <a:r>
              <a:rPr lang="en-US" sz="2400" b="1">
                <a:latin typeface="Cambria" panose="02040503050406030204" pitchFamily="18" charset="0"/>
              </a:rPr>
              <a:t>ETag: "3e86-410-3596fbbc"</a:t>
            </a:r>
            <a:endParaRPr lang="en-US" sz="2400" b="1">
              <a:latin typeface="Cambria" panose="02040503050406030204" pitchFamily="18" charset="0"/>
            </a:endParaRPr>
          </a:p>
          <a:p>
            <a:pPr marL="0" indent="0" algn="just">
              <a:buFont typeface="Wingdings" panose="05000000000000000000" charset="0"/>
              <a:buNone/>
            </a:pPr>
            <a:r>
              <a:rPr lang="en-US" sz="2400" b="1">
                <a:latin typeface="Cambria" panose="02040503050406030204" pitchFamily="18" charset="0"/>
              </a:rPr>
              <a:t>Content-Length: 1040</a:t>
            </a:r>
            <a:endParaRPr lang="en-US" sz="2400" b="1">
              <a:latin typeface="Cambria" panose="02040503050406030204" pitchFamily="18" charset="0"/>
            </a:endParaRPr>
          </a:p>
          <a:p>
            <a:pPr marL="0" indent="0" algn="just">
              <a:buFont typeface="Wingdings" panose="05000000000000000000" charset="0"/>
              <a:buNone/>
            </a:pPr>
            <a:r>
              <a:rPr lang="en-US" sz="2400" b="1">
                <a:latin typeface="Cambria" panose="02040503050406030204" pitchFamily="18" charset="0"/>
              </a:rPr>
              <a:t>Content-Type: text/html</a:t>
            </a:r>
            <a:endParaRPr lang="en-US" sz="2400" b="1">
              <a:latin typeface="Cambria" panose="02040503050406030204" pitchFamily="18" charset="0"/>
            </a:endParaRPr>
          </a:p>
          <a:p>
            <a:pPr marL="342900" indent="-342900" algn="just">
              <a:buFont typeface="Wingdings" panose="05000000000000000000" charset="0"/>
              <a:buChar char="Ø"/>
            </a:pPr>
            <a:endParaRPr lang="en-US" sz="2400" b="1">
              <a:latin typeface="Cambria" panose="020405030504060302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sz="4000" b="1" dirty="0" smtClean="0">
                <a:solidFill>
                  <a:schemeClr val="tx1"/>
                </a:solidFill>
                <a:latin typeface="Cambria" panose="02040503050406030204" pitchFamily="18" charset="0"/>
              </a:rPr>
              <a:t>The HTTP Cache Control Header</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7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00" name="Text Box 99"/>
          <p:cNvSpPr txBox="1"/>
          <p:nvPr/>
        </p:nvSpPr>
        <p:spPr>
          <a:xfrm>
            <a:off x="270510" y="1661795"/>
            <a:ext cx="8389620" cy="4707890"/>
          </a:xfrm>
          <a:prstGeom prst="rect">
            <a:avLst/>
          </a:prstGeom>
          <a:noFill/>
          <a:ln w="9525">
            <a:noFill/>
          </a:ln>
        </p:spPr>
        <p:txBody>
          <a:bodyPr wrap="square">
            <a:spAutoFit/>
          </a:bodyPr>
          <a:p>
            <a:pPr marL="342900" indent="-342900" algn="just">
              <a:buFont typeface="Wingdings" panose="05000000000000000000" charset="0"/>
              <a:buChar char="Ø"/>
            </a:pPr>
            <a:r>
              <a:rPr lang="en-US" sz="2000">
                <a:latin typeface="Cambria" panose="02040503050406030204" pitchFamily="18" charset="0"/>
              </a:rPr>
              <a:t>The Cache-Control HTTP/1.1 header is used to</a:t>
            </a:r>
            <a:r>
              <a:rPr lang="en-US" sz="2000" b="1">
                <a:latin typeface="Cambria" panose="02040503050406030204" pitchFamily="18" charset="0"/>
              </a:rPr>
              <a:t> specify directives for caching mechanisms.</a:t>
            </a:r>
            <a:endParaRPr lang="en-US" sz="2000" b="1">
              <a:latin typeface="Cambria" panose="02040503050406030204" pitchFamily="18" charset="0"/>
            </a:endParaRPr>
          </a:p>
          <a:p>
            <a:pPr marL="342900" indent="-342900" algn="just">
              <a:buFont typeface="Wingdings" panose="05000000000000000000" charset="0"/>
              <a:buChar char="Ø"/>
            </a:pPr>
            <a:r>
              <a:rPr lang="en-US" sz="2000">
                <a:latin typeface="Cambria" panose="02040503050406030204" pitchFamily="18" charset="0"/>
              </a:rPr>
              <a:t>A number of different policy instructions can be set using this header, with multiple instructions being separated by commas. Use this header to define your caching policies with the variety of directives it provides.</a:t>
            </a:r>
            <a:endParaRPr lang="en-US" sz="2000">
              <a:latin typeface="Cambria" panose="02040503050406030204" pitchFamily="18" charset="0"/>
            </a:endParaRPr>
          </a:p>
          <a:p>
            <a:pPr marL="342900" indent="-342900" algn="just">
              <a:buFont typeface="Wingdings" panose="05000000000000000000" charset="0"/>
              <a:buChar char="Ø"/>
            </a:pPr>
            <a:r>
              <a:rPr lang="en-US" sz="2000" b="1">
                <a:latin typeface="Cambria" panose="02040503050406030204" pitchFamily="18" charset="0"/>
              </a:rPr>
              <a:t>Cache-Control (HTTP/1.1) Directives</a:t>
            </a:r>
            <a:endParaRPr lang="en-US" sz="2000">
              <a:latin typeface="Cambria" panose="02040503050406030204" pitchFamily="18" charset="0"/>
            </a:endParaRPr>
          </a:p>
          <a:p>
            <a:pPr marL="0" indent="0" algn="just">
              <a:buFont typeface="Wingdings" panose="05000000000000000000" charset="0"/>
              <a:buNone/>
            </a:pPr>
            <a:r>
              <a:rPr lang="en-US" sz="2000">
                <a:latin typeface="Cambria" panose="02040503050406030204" pitchFamily="18" charset="0"/>
              </a:rPr>
              <a:t>	no-store		- never cache this message</a:t>
            </a:r>
            <a:endParaRPr lang="en-US" sz="2000">
              <a:latin typeface="Cambria" panose="02040503050406030204" pitchFamily="18" charset="0"/>
            </a:endParaRPr>
          </a:p>
          <a:p>
            <a:pPr marL="0" indent="0" algn="just">
              <a:buFont typeface="Wingdings" panose="05000000000000000000" charset="0"/>
              <a:buNone/>
            </a:pPr>
            <a:r>
              <a:rPr lang="en-US" sz="2000">
                <a:latin typeface="Cambria" panose="02040503050406030204" pitchFamily="18" charset="0"/>
              </a:rPr>
              <a:t>	no-cache	- may cache but need revalidation</a:t>
            </a:r>
            <a:endParaRPr lang="en-US" sz="2000">
              <a:latin typeface="Cambria" panose="02040503050406030204" pitchFamily="18" charset="0"/>
            </a:endParaRPr>
          </a:p>
          <a:p>
            <a:pPr marL="0" indent="0" algn="just">
              <a:buFont typeface="Wingdings" panose="05000000000000000000" charset="0"/>
              <a:buNone/>
            </a:pPr>
            <a:r>
              <a:rPr lang="en-US" sz="2000">
                <a:latin typeface="Cambria" panose="02040503050406030204" pitchFamily="18" charset="0"/>
              </a:rPr>
              <a:t>	public		- public may cache</a:t>
            </a:r>
            <a:endParaRPr lang="en-US" sz="2000">
              <a:latin typeface="Cambria" panose="02040503050406030204" pitchFamily="18" charset="0"/>
            </a:endParaRPr>
          </a:p>
          <a:p>
            <a:pPr marL="0" indent="0" algn="just">
              <a:buFont typeface="Wingdings" panose="05000000000000000000" charset="0"/>
              <a:buNone/>
            </a:pPr>
            <a:r>
              <a:rPr lang="en-US" sz="2000">
                <a:latin typeface="Cambria" panose="02040503050406030204" pitchFamily="18" charset="0"/>
              </a:rPr>
              <a:t>	private		- intended for single user</a:t>
            </a:r>
            <a:endParaRPr lang="en-US" sz="2000">
              <a:latin typeface="Cambria" panose="02040503050406030204" pitchFamily="18" charset="0"/>
            </a:endParaRPr>
          </a:p>
          <a:p>
            <a:pPr marL="0" indent="0" algn="just">
              <a:buFont typeface="Wingdings" panose="05000000000000000000" charset="0"/>
              <a:buNone/>
            </a:pPr>
            <a:r>
              <a:rPr lang="en-US" sz="2000">
                <a:latin typeface="Cambria" panose="02040503050406030204" pitchFamily="18" charset="0"/>
              </a:rPr>
              <a:t>	max-age	- set expiration</a:t>
            </a:r>
            <a:endParaRPr lang="en-US" sz="2000">
              <a:latin typeface="Cambria" panose="02040503050406030204" pitchFamily="18" charset="0"/>
            </a:endParaRPr>
          </a:p>
          <a:p>
            <a:pPr marL="0" indent="0" algn="just">
              <a:buFont typeface="Wingdings" panose="05000000000000000000" charset="0"/>
              <a:buNone/>
            </a:pPr>
            <a:r>
              <a:rPr lang="en-US" sz="2000">
                <a:latin typeface="Cambria" panose="02040503050406030204" pitchFamily="18" charset="0"/>
              </a:rPr>
              <a:t>	must-revalidate	- require revalidation</a:t>
            </a:r>
            <a:endParaRPr lang="en-US" sz="2000">
              <a:latin typeface="Cambria" panose="02040503050406030204" pitchFamily="18" charset="0"/>
            </a:endParaRPr>
          </a:p>
          <a:p>
            <a:pPr marL="342900" indent="-342900" algn="just">
              <a:buFont typeface="Wingdings" panose="05000000000000000000" charset="0"/>
              <a:buChar char="Ø"/>
            </a:pPr>
            <a:r>
              <a:rPr lang="en-US" sz="2000" b="1">
                <a:latin typeface="Cambria" panose="02040503050406030204" pitchFamily="18" charset="0"/>
                <a:sym typeface="+mn-ea"/>
              </a:rPr>
              <a:t>Cache-Control (HTTP/1.0) Mechnism</a:t>
            </a:r>
            <a:endParaRPr lang="en-US" sz="2000">
              <a:latin typeface="Cambria" panose="02040503050406030204" pitchFamily="18" charset="0"/>
            </a:endParaRPr>
          </a:p>
          <a:p>
            <a:pPr marL="0" indent="0" algn="just">
              <a:buFont typeface="Wingdings" panose="05000000000000000000" charset="0"/>
              <a:buNone/>
            </a:pPr>
            <a:r>
              <a:rPr lang="en-US" sz="2000">
                <a:latin typeface="Cambria" panose="02040503050406030204" pitchFamily="18" charset="0"/>
              </a:rPr>
              <a:t>	Expires: Thu, 01 Jan 1970 00:00:00 GMT</a:t>
            </a:r>
            <a:endParaRPr lang="en-US" sz="2000">
              <a:latin typeface="Cambria" panose="02040503050406030204" pitchFamily="18" charset="0"/>
            </a:endParaRPr>
          </a:p>
          <a:p>
            <a:pPr marL="0" indent="0" algn="just">
              <a:buFont typeface="Wingdings" panose="05000000000000000000" charset="0"/>
              <a:buNone/>
            </a:pPr>
            <a:r>
              <a:rPr lang="en-US" sz="2000">
                <a:latin typeface="Cambria" panose="02040503050406030204" pitchFamily="18" charset="0"/>
              </a:rPr>
              <a:t>	Pragma: no-cache</a:t>
            </a:r>
            <a:endParaRPr lang="en-US" sz="200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sz="2800" b="1" dirty="0" smtClean="0">
                <a:solidFill>
                  <a:schemeClr val="tx1"/>
                </a:solidFill>
                <a:latin typeface="Cambria" panose="02040503050406030204" pitchFamily="18" charset="0"/>
              </a:rPr>
              <a:t>The HTTP Cache Control Header Examples</a:t>
            </a:r>
            <a:endParaRPr lang="en-US" sz="28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7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graphicFrame>
        <p:nvGraphicFramePr>
          <p:cNvPr id="2" name="Content Placeholder 1"/>
          <p:cNvGraphicFramePr/>
          <p:nvPr>
            <p:ph sz="quarter" idx="1"/>
          </p:nvPr>
        </p:nvGraphicFramePr>
        <p:xfrm>
          <a:off x="612647" y="1600200"/>
          <a:ext cx="8153400" cy="4548505"/>
        </p:xfrm>
        <a:graphic>
          <a:graphicData uri="http://schemas.openxmlformats.org/drawingml/2006/table">
            <a:tbl>
              <a:tblPr firstRow="1" bandRow="1">
                <a:tableStyleId>{5940675A-B579-460E-94D1-54222C63F5DA}</a:tableStyleId>
              </a:tblPr>
              <a:tblGrid>
                <a:gridCol w="3511550"/>
                <a:gridCol w="4641850"/>
              </a:tblGrid>
              <a:tr h="815340">
                <a:tc>
                  <a:txBody>
                    <a:bodyPr/>
                    <a:p>
                      <a:pPr indent="0">
                        <a:buNone/>
                      </a:pPr>
                      <a:r>
                        <a:rPr lang="en-US" sz="2000" b="1">
                          <a:latin typeface="Times New Roman" panose="02020603050405020304" pitchFamily="18" charset="0"/>
                          <a:cs typeface="Times New Roman" panose="02020603050405020304" pitchFamily="18" charset="0"/>
                        </a:rPr>
                        <a:t>Cache-Control : max-age=86400  Cache-Control : max-age=60</a:t>
                      </a:r>
                      <a:endParaRPr 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pitchFamily="18" charset="0"/>
                          <a:cs typeface="Times New Roman" panose="02020603050405020304" pitchFamily="18" charset="0"/>
                        </a:rPr>
                        <a:t>Response can be cached by browser and any intermediary caches (that is, it's "public") for up to 1 day (60 seconds x 60 minutes x 24 hours).This indicates that the response can be cached and reused for the next 60 seconds.</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6390">
                <a:tc>
                  <a:txBody>
                    <a:bodyPr/>
                    <a:p>
                      <a:pPr indent="0">
                        <a:buNone/>
                      </a:pPr>
                      <a:r>
                        <a:rPr lang="en-US" sz="2000" b="1">
                          <a:latin typeface="Times New Roman" panose="02020603050405020304" pitchFamily="18" charset="0"/>
                          <a:cs typeface="Times New Roman" panose="02020603050405020304" pitchFamily="18" charset="0"/>
                        </a:rPr>
                        <a:t>Cache-Control : private, max-age=600</a:t>
                      </a:r>
                      <a:endParaRPr 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pitchFamily="18" charset="0"/>
                          <a:cs typeface="Times New Roman" panose="02020603050405020304" pitchFamily="18" charset="0"/>
                        </a:rPr>
                        <a:t>Response can be cached by the client’s browser only for up to 10 minutes (60 seconds x 10 minutes).</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6390">
                <a:tc>
                  <a:txBody>
                    <a:bodyPr/>
                    <a:p>
                      <a:pPr indent="0">
                        <a:buNone/>
                      </a:pPr>
                      <a:r>
                        <a:rPr lang="en-US" sz="2000" b="1">
                          <a:latin typeface="Times New Roman" panose="02020603050405020304" pitchFamily="18" charset="0"/>
                          <a:cs typeface="Times New Roman" panose="02020603050405020304" pitchFamily="18" charset="0"/>
                        </a:rPr>
                        <a:t>Cache-Control : no-store</a:t>
                      </a:r>
                      <a:endParaRPr 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pitchFamily="18" charset="0"/>
                          <a:cs typeface="Times New Roman" panose="02020603050405020304" pitchFamily="18" charset="0"/>
                        </a:rPr>
                        <a:t>Response is not allowed to be cached and must be fetched in full on every request.</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195">
                <a:tc>
                  <a:txBody>
                    <a:bodyPr/>
                    <a:p>
                      <a:pPr indent="0">
                        <a:buNone/>
                      </a:pPr>
                      <a:r>
                        <a:rPr lang="en-US" sz="2000" b="1">
                          <a:latin typeface="Times New Roman" panose="02020603050405020304" pitchFamily="18" charset="0"/>
                          <a:cs typeface="Times New Roman" panose="02020603050405020304" pitchFamily="18" charset="0"/>
                        </a:rPr>
                        <a:t>Expires: -1Cache-Control: no-store</a:t>
                      </a:r>
                      <a:endParaRPr 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pitchFamily="18" charset="0"/>
                          <a:cs typeface="Times New Roman" panose="02020603050405020304" pitchFamily="18" charset="0"/>
                        </a:rPr>
                        <a:t>Here these systems will not cache the response.</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sz="2800" b="1" dirty="0" smtClean="0">
                <a:solidFill>
                  <a:schemeClr val="tx1"/>
                </a:solidFill>
                <a:latin typeface="Cambria" panose="02040503050406030204" pitchFamily="18" charset="0"/>
              </a:rPr>
              <a:t>The HTTP Cache Control Header Examples</a:t>
            </a:r>
            <a:endParaRPr lang="en-US" sz="28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7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graphicFrame>
        <p:nvGraphicFramePr>
          <p:cNvPr id="2" name="Content Placeholder 1"/>
          <p:cNvGraphicFramePr/>
          <p:nvPr>
            <p:ph sz="quarter" idx="1"/>
          </p:nvPr>
        </p:nvGraphicFramePr>
        <p:xfrm>
          <a:off x="612775" y="1600200"/>
          <a:ext cx="8153400" cy="4910455"/>
        </p:xfrm>
        <a:graphic>
          <a:graphicData uri="http://schemas.openxmlformats.org/drawingml/2006/table">
            <a:tbl>
              <a:tblPr firstRow="1" bandRow="1">
                <a:tableStyleId>{5940675A-B579-460E-94D1-54222C63F5DA}</a:tableStyleId>
              </a:tblPr>
              <a:tblGrid>
                <a:gridCol w="3511550"/>
                <a:gridCol w="4641850"/>
              </a:tblGrid>
              <a:tr h="2438400">
                <a:tc>
                  <a:txBody>
                    <a:bodyPr/>
                    <a:p>
                      <a:pPr indent="0">
                        <a:buNone/>
                      </a:pPr>
                      <a:r>
                        <a:rPr lang="en-US" sz="2000" b="1">
                          <a:latin typeface="Times New Roman" panose="02020603050405020304" pitchFamily="18" charset="0"/>
                          <a:cs typeface="Times New Roman" panose="02020603050405020304" pitchFamily="18" charset="0"/>
                        </a:rPr>
                        <a:t>Expires: Thu, 15 Aug 2060 09:00:00 GMT</a:t>
                      </a:r>
                      <a:endParaRPr lang="en-US" sz="2000" b="1">
                        <a:latin typeface="Times New Roman" panose="02020603050405020304" pitchFamily="18" charset="0"/>
                        <a:cs typeface="Times New Roman" panose="02020603050405020304" pitchFamily="18" charset="0"/>
                      </a:endParaRPr>
                    </a:p>
                    <a:p>
                      <a:pPr indent="0">
                        <a:buNone/>
                      </a:pPr>
                      <a:r>
                        <a:rPr lang="en-US" sz="2000" b="1">
                          <a:latin typeface="Times New Roman" panose="02020603050405020304" pitchFamily="18" charset="0"/>
                          <a:cs typeface="Times New Roman" panose="02020603050405020304" pitchFamily="18" charset="0"/>
                        </a:rPr>
                        <a:t>Cache-Control: no-cache, must-revalidate, expires=360000000</a:t>
                      </a:r>
                      <a:endParaRPr 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pitchFamily="18" charset="0"/>
                          <a:cs typeface="Times New Roman" panose="02020603050405020304" pitchFamily="18" charset="0"/>
                        </a:rPr>
                        <a:t>Here these systems will cache the response but before serving the response the client will try to revalidate but as we didn’t provide Last-Modified header, client will send revalidation request without If-Modified-Since and therefore server will response with 200 status code which is refetching the page again.</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19200">
                <a:tc>
                  <a:txBody>
                    <a:bodyPr/>
                    <a:p>
                      <a:pPr indent="0">
                        <a:buNone/>
                      </a:pPr>
                      <a:r>
                        <a:rPr lang="en-US" sz="2000" b="1">
                          <a:latin typeface="Times New Roman" panose="02020603050405020304" pitchFamily="18" charset="0"/>
                          <a:cs typeface="Times New Roman" panose="02020603050405020304" pitchFamily="18" charset="0"/>
                        </a:rPr>
                        <a:t>Expires: Thu, 15 Aug 2015 09:00:00 GMT</a:t>
                      </a:r>
                      <a:endParaRPr lang="en-US" sz="2000" b="1">
                        <a:latin typeface="Times New Roman" panose="02020603050405020304" pitchFamily="18" charset="0"/>
                        <a:cs typeface="Times New Roman" panose="02020603050405020304" pitchFamily="18" charset="0"/>
                      </a:endParaRPr>
                    </a:p>
                    <a:p>
                      <a:pPr indent="0">
                        <a:buNone/>
                      </a:pPr>
                      <a:r>
                        <a:rPr lang="en-US" sz="2000" b="1">
                          <a:latin typeface="Times New Roman" panose="02020603050405020304" pitchFamily="18" charset="0"/>
                          <a:cs typeface="Times New Roman" panose="02020603050405020304" pitchFamily="18" charset="0"/>
                        </a:rPr>
                        <a:t>Last-Modified: Thu, 15 Aug 2011 09:00:00 GMT</a:t>
                      </a:r>
                      <a:endParaRPr 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pitchFamily="18" charset="0"/>
                          <a:cs typeface="Times New Roman" panose="02020603050405020304" pitchFamily="18" charset="0"/>
                        </a:rPr>
                        <a:t>Here browser will cache the document till 15 Aug 2015 09:00:00. Client will not revalidate the cache before serving.</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2855">
                <a:tc>
                  <a:txBody>
                    <a:bodyPr/>
                    <a:p>
                      <a:pPr indent="0">
                        <a:buNone/>
                      </a:pPr>
                      <a:r>
                        <a:rPr lang="en-US" sz="2000" b="1">
                          <a:latin typeface="Times New Roman" panose="02020603050405020304" pitchFamily="18" charset="0"/>
                          <a:cs typeface="Times New Roman" panose="02020603050405020304" pitchFamily="18" charset="0"/>
                        </a:rPr>
                        <a:t>If-Modified-Since: Mon, 15 August 2003 00:00:00 GMT</a:t>
                      </a:r>
                      <a:endParaRPr 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pitchFamily="18" charset="0"/>
                          <a:cs typeface="Times New Roman" panose="02020603050405020304" pitchFamily="18" charset="0"/>
                        </a:rPr>
                        <a:t>Now the server sees the If-Modified-Since header and checks if it was modified since then or not. </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sz="4000" b="1" dirty="0" smtClean="0">
                <a:solidFill>
                  <a:schemeClr val="tx1"/>
                </a:solidFill>
                <a:latin typeface="Cambria" panose="02040503050406030204" pitchFamily="18" charset="0"/>
              </a:rPr>
              <a:t>The HTTP Cache Control Header</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7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pic>
        <p:nvPicPr>
          <p:cNvPr id="2" name="Picture 2" descr="IMG_256"/>
          <p:cNvPicPr>
            <a:picLocks noChangeAspect="1"/>
          </p:cNvPicPr>
          <p:nvPr>
            <p:ph sz="quarter" idx="1"/>
          </p:nvPr>
        </p:nvPicPr>
        <p:blipFill>
          <a:blip r:embed="rId2"/>
          <a:stretch>
            <a:fillRect/>
          </a:stretch>
        </p:blipFill>
        <p:spPr>
          <a:xfrm>
            <a:off x="2658745" y="1600200"/>
            <a:ext cx="4076065" cy="4512945"/>
          </a:xfrm>
          <a:prstGeom prst="rect">
            <a:avLst/>
          </a:prstGeom>
          <a:noFill/>
          <a:ln w="9525">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609472" y="381000"/>
            <a:ext cx="8153400" cy="990600"/>
          </a:xfrm>
        </p:spPr>
        <p:txBody>
          <a:bodyPr/>
          <a:lstStyle/>
          <a:p>
            <a:r>
              <a:rPr lang="en-US" sz="4000" b="1" dirty="0" smtClean="0">
                <a:solidFill>
                  <a:schemeClr val="tx1"/>
                </a:solidFill>
                <a:latin typeface="Cambria" panose="02040503050406030204" pitchFamily="18" charset="0"/>
              </a:rPr>
              <a:t>Optimal Cache-Control policy</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7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pic>
        <p:nvPicPr>
          <p:cNvPr id="14" name="Picture 8" descr="IMG_256"/>
          <p:cNvPicPr>
            <a:picLocks noChangeAspect="1"/>
          </p:cNvPicPr>
          <p:nvPr>
            <p:ph sz="quarter" idx="1"/>
          </p:nvPr>
        </p:nvPicPr>
        <p:blipFill>
          <a:blip r:embed="rId2"/>
          <a:stretch>
            <a:fillRect/>
          </a:stretch>
        </p:blipFill>
        <p:spPr>
          <a:xfrm>
            <a:off x="1443990" y="1371600"/>
            <a:ext cx="6256020" cy="4876800"/>
          </a:xfrm>
          <a:prstGeom prst="rect">
            <a:avLst/>
          </a:prstGeom>
          <a:noFill/>
          <a:ln w="9525">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sz="4000" b="1" dirty="0" smtClean="0">
                <a:solidFill>
                  <a:schemeClr val="tx1"/>
                </a:solidFill>
                <a:latin typeface="Cambria" panose="02040503050406030204" pitchFamily="18" charset="0"/>
              </a:rPr>
              <a:t>Web Caching</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7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248400"/>
            <a:ext cx="7543800" cy="365125"/>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00" name="Text Box 99"/>
          <p:cNvSpPr txBox="1"/>
          <p:nvPr/>
        </p:nvSpPr>
        <p:spPr>
          <a:xfrm>
            <a:off x="270510" y="1671320"/>
            <a:ext cx="8389620" cy="4707890"/>
          </a:xfrm>
          <a:prstGeom prst="rect">
            <a:avLst/>
          </a:prstGeom>
          <a:noFill/>
          <a:ln w="9525">
            <a:noFill/>
          </a:ln>
        </p:spPr>
        <p:txBody>
          <a:bodyPr wrap="square">
            <a:spAutoFit/>
          </a:bodyPr>
          <a:p>
            <a:pPr marL="342900" indent="-342900" algn="just">
              <a:buFont typeface="Wingdings" panose="05000000000000000000" charset="0"/>
              <a:buChar char="Ø"/>
            </a:pPr>
            <a:r>
              <a:rPr lang="en-US" sz="2400">
                <a:latin typeface="Cambria" panose="02040503050406030204" pitchFamily="18" charset="0"/>
              </a:rPr>
              <a:t>Caching is storing something temporarily for fast retrieval later on.</a:t>
            </a:r>
            <a:endParaRPr lang="en-US" sz="2400">
              <a:latin typeface="Cambria" panose="02040503050406030204" pitchFamily="18" charset="0"/>
            </a:endParaRPr>
          </a:p>
          <a:p>
            <a:pPr marL="342900" indent="-342900" algn="just">
              <a:buFont typeface="Wingdings" panose="05000000000000000000" charset="0"/>
              <a:buChar char="Ø"/>
            </a:pPr>
            <a:r>
              <a:rPr lang="en-US" sz="2400">
                <a:latin typeface="Cambria" panose="02040503050406030204" pitchFamily="18" charset="0"/>
              </a:rPr>
              <a:t>Web Caching is storing of HTTP responses temporarily for fast retrieval later on.</a:t>
            </a:r>
            <a:endParaRPr lang="en-US" sz="2400">
              <a:latin typeface="Cambria" panose="02040503050406030204" pitchFamily="18" charset="0"/>
            </a:endParaRPr>
          </a:p>
          <a:p>
            <a:pPr marL="342900" indent="-342900" algn="just">
              <a:buFont typeface="Wingdings" panose="05000000000000000000" charset="0"/>
              <a:buChar char="Ø"/>
            </a:pPr>
            <a:r>
              <a:rPr lang="en-US" sz="2400" b="1">
                <a:latin typeface="Cambria" panose="02040503050406030204" pitchFamily="18" charset="0"/>
              </a:rPr>
              <a:t>Systems using web caching : Systems have their different purpose of web caching.</a:t>
            </a:r>
            <a:endParaRPr lang="en-US" sz="2400" b="1">
              <a:latin typeface="Cambria" panose="02040503050406030204" pitchFamily="18" charset="0"/>
            </a:endParaRPr>
          </a:p>
          <a:p>
            <a:pPr marL="0" indent="0" algn="just">
              <a:buFont typeface="Wingdings" panose="05000000000000000000" charset="0"/>
              <a:buNone/>
            </a:pPr>
            <a:r>
              <a:rPr lang="en-US" sz="2400" b="1">
                <a:latin typeface="Cambria" panose="02040503050406030204" pitchFamily="18" charset="0"/>
              </a:rPr>
              <a:t>	</a:t>
            </a:r>
            <a:r>
              <a:rPr lang="en-US" sz="2400">
                <a:latin typeface="Cambria" panose="02040503050406030204" pitchFamily="18" charset="0"/>
              </a:rPr>
              <a:t>- Search Engines</a:t>
            </a:r>
            <a:endParaRPr lang="en-US" sz="2400">
              <a:latin typeface="Cambria" panose="02040503050406030204" pitchFamily="18" charset="0"/>
            </a:endParaRPr>
          </a:p>
          <a:p>
            <a:pPr marL="0" indent="0" algn="just">
              <a:buFont typeface="Wingdings" panose="05000000000000000000" charset="0"/>
              <a:buNone/>
            </a:pPr>
            <a:r>
              <a:rPr lang="en-US" sz="2400">
                <a:latin typeface="Cambria" panose="02040503050406030204" pitchFamily="18" charset="0"/>
              </a:rPr>
              <a:t>	- Web Browsers, </a:t>
            </a:r>
            <a:endParaRPr lang="en-US" sz="2400">
              <a:latin typeface="Cambria" panose="02040503050406030204" pitchFamily="18" charset="0"/>
            </a:endParaRPr>
          </a:p>
          <a:p>
            <a:pPr marL="0" indent="0" algn="just">
              <a:buFont typeface="Wingdings" panose="05000000000000000000" charset="0"/>
              <a:buNone/>
            </a:pPr>
            <a:r>
              <a:rPr lang="en-US" sz="2400">
                <a:latin typeface="Cambria" panose="02040503050406030204" pitchFamily="18" charset="0"/>
              </a:rPr>
              <a:t>	- Web Proxies (Web Servers)are some systems which 	   widely cache  web files.</a:t>
            </a:r>
            <a:r>
              <a:rPr lang="en-US" sz="2400" b="1">
                <a:latin typeface="Cambria" panose="02040503050406030204" pitchFamily="18" charset="0"/>
              </a:rPr>
              <a:t> </a:t>
            </a:r>
            <a:endParaRPr lang="en-US" sz="2000" b="1">
              <a:latin typeface="Cambria" panose="02040503050406030204" pitchFamily="18" charset="0"/>
            </a:endParaRPr>
          </a:p>
          <a:p>
            <a:pPr marL="342900" indent="-342900" algn="just">
              <a:buFont typeface="Wingdings" panose="05000000000000000000" charset="0"/>
              <a:buChar char="Ø"/>
            </a:pPr>
            <a:endParaRPr lang="en-US" sz="2000" b="1">
              <a:latin typeface="Cambria" panose="02040503050406030204" pitchFamily="18" charset="0"/>
            </a:endParaRPr>
          </a:p>
          <a:p>
            <a:pPr marL="0" indent="0" algn="just">
              <a:buFont typeface="Wingdings" panose="05000000000000000000" charset="0"/>
              <a:buNone/>
            </a:pPr>
            <a:endParaRPr lang="en-US" sz="2000" b="1">
              <a:latin typeface="Cambria" panose="02040503050406030204" pitchFamily="18" charset="0"/>
            </a:endParaRPr>
          </a:p>
          <a:p>
            <a:pPr marL="342900" indent="-342900" algn="just">
              <a:buFont typeface="Wingdings" panose="05000000000000000000" charset="0"/>
              <a:buChar char="Ø"/>
            </a:pPr>
            <a:endParaRPr lang="en-US" sz="2000" b="1">
              <a:latin typeface="Cambria" panose="020405030504060302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sz="4000" b="1" dirty="0" smtClean="0">
                <a:solidFill>
                  <a:schemeClr val="tx1"/>
                </a:solidFill>
                <a:latin typeface="Cambria" panose="02040503050406030204" pitchFamily="18" charset="0"/>
              </a:rPr>
              <a:t>Advantages of Web Caching</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7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248400"/>
            <a:ext cx="7543800" cy="365125"/>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00" name="Text Box 99"/>
          <p:cNvSpPr txBox="1"/>
          <p:nvPr/>
        </p:nvSpPr>
        <p:spPr>
          <a:xfrm>
            <a:off x="270510" y="1671320"/>
            <a:ext cx="8389620" cy="4154170"/>
          </a:xfrm>
          <a:prstGeom prst="rect">
            <a:avLst/>
          </a:prstGeom>
          <a:noFill/>
          <a:ln w="9525">
            <a:noFill/>
          </a:ln>
        </p:spPr>
        <p:txBody>
          <a:bodyPr wrap="square">
            <a:spAutoFit/>
          </a:bodyPr>
          <a:p>
            <a:pPr marL="342900" indent="-342900" algn="just">
              <a:buFont typeface="Wingdings" panose="05000000000000000000" charset="0"/>
              <a:buChar char="Ø"/>
            </a:pPr>
            <a:r>
              <a:rPr lang="en-US" sz="2400" b="1">
                <a:latin typeface="Cambria" panose="02040503050406030204" pitchFamily="18" charset="0"/>
              </a:rPr>
              <a:t>To reduce latency</a:t>
            </a:r>
            <a:r>
              <a:rPr lang="en-US" sz="2400">
                <a:latin typeface="Cambria" panose="02040503050406030204" pitchFamily="18" charset="0"/>
              </a:rPr>
              <a:t> – Because the request is satisfied from the cache (which is closer to the client) instead of the origin server, it </a:t>
            </a:r>
            <a:r>
              <a:rPr lang="en-US" sz="2400" b="1">
                <a:latin typeface="Cambria" panose="02040503050406030204" pitchFamily="18" charset="0"/>
              </a:rPr>
              <a:t>takes less time for the client</a:t>
            </a:r>
            <a:r>
              <a:rPr lang="en-US" sz="2400">
                <a:latin typeface="Cambria" panose="02040503050406030204" pitchFamily="18" charset="0"/>
              </a:rPr>
              <a:t> to get the object and display it. This makes Web sites seem more responsive.</a:t>
            </a:r>
            <a:endParaRPr lang="en-US" sz="2400">
              <a:latin typeface="Cambria" panose="02040503050406030204" pitchFamily="18" charset="0"/>
            </a:endParaRPr>
          </a:p>
          <a:p>
            <a:pPr marL="0" indent="0" algn="just">
              <a:buFont typeface="Wingdings" panose="05000000000000000000" charset="0"/>
              <a:buNone/>
            </a:pPr>
            <a:endParaRPr lang="en-US" sz="2400">
              <a:latin typeface="Cambria" panose="02040503050406030204" pitchFamily="18" charset="0"/>
            </a:endParaRPr>
          </a:p>
          <a:p>
            <a:pPr marL="342900" indent="-342900" algn="just">
              <a:buFont typeface="Wingdings" panose="05000000000000000000" charset="0"/>
              <a:buChar char="Ø"/>
            </a:pPr>
            <a:r>
              <a:rPr lang="en-US" sz="2400" b="1">
                <a:latin typeface="Cambria" panose="02040503050406030204" pitchFamily="18" charset="0"/>
              </a:rPr>
              <a:t>To reduce traffic</a:t>
            </a:r>
            <a:r>
              <a:rPr lang="en-US" sz="2400">
                <a:latin typeface="Cambria" panose="02040503050406030204" pitchFamily="18" charset="0"/>
              </a:rPr>
              <a:t> –Web caching reduces the number of requests made to the server. Due to which less bandwidth is consumed by clients and web server load is reduced. This saves money if the client is paying for traffic, and keeps their bandwidth requirements lower and more manageable.</a:t>
            </a:r>
            <a:endParaRPr lang="en-US" sz="2400">
              <a:latin typeface="Cambria" panose="02040503050406030204" pitchFamily="18" charset="0"/>
            </a:endParaRPr>
          </a:p>
          <a:p>
            <a:pPr marL="342900" indent="-342900" algn="just">
              <a:buFont typeface="Wingdings" panose="05000000000000000000" charset="0"/>
              <a:buChar char="Ø"/>
            </a:pPr>
            <a:endParaRPr lang="en-US" sz="2400" b="1">
              <a:latin typeface="Cambria" panose="020405030504060302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sz="4000" b="1" dirty="0" smtClean="0">
                <a:solidFill>
                  <a:schemeClr val="tx1"/>
                </a:solidFill>
                <a:latin typeface="Cambria" panose="02040503050406030204" pitchFamily="18" charset="0"/>
              </a:rPr>
              <a:t>Types of Web Caches</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7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00" name="Text Box 99"/>
          <p:cNvSpPr txBox="1"/>
          <p:nvPr/>
        </p:nvSpPr>
        <p:spPr>
          <a:xfrm>
            <a:off x="270510" y="1671320"/>
            <a:ext cx="8389620" cy="4892675"/>
          </a:xfrm>
          <a:prstGeom prst="rect">
            <a:avLst/>
          </a:prstGeom>
          <a:noFill/>
          <a:ln w="9525">
            <a:noFill/>
          </a:ln>
        </p:spPr>
        <p:txBody>
          <a:bodyPr wrap="square">
            <a:spAutoFit/>
          </a:bodyPr>
          <a:p>
            <a:pPr marL="342900" indent="-342900" algn="just">
              <a:buFont typeface="Wingdings" panose="05000000000000000000" charset="0"/>
              <a:buChar char="Ø"/>
            </a:pPr>
            <a:r>
              <a:rPr lang="en-US" sz="2400" b="1">
                <a:latin typeface="Cambria" panose="02040503050406030204" pitchFamily="18" charset="0"/>
              </a:rPr>
              <a:t>No Cache</a:t>
            </a:r>
            <a:endParaRPr lang="en-US" sz="2400" b="1">
              <a:latin typeface="Cambria" panose="02040503050406030204" pitchFamily="18" charset="0"/>
            </a:endParaRPr>
          </a:p>
          <a:p>
            <a:pPr marL="342900" indent="-342900" algn="just">
              <a:buFont typeface="Wingdings" panose="05000000000000000000" charset="0"/>
              <a:buChar char="Ø"/>
            </a:pPr>
            <a:endParaRPr lang="en-US" sz="2400" b="1">
              <a:latin typeface="Cambria" panose="02040503050406030204" pitchFamily="18" charset="0"/>
            </a:endParaRPr>
          </a:p>
          <a:p>
            <a:pPr marL="342900" indent="-342900" algn="just">
              <a:buFont typeface="Wingdings" panose="05000000000000000000" charset="0"/>
              <a:buChar char="Ø"/>
            </a:pPr>
            <a:endParaRPr lang="en-US" sz="2400" b="1">
              <a:latin typeface="Cambria" panose="02040503050406030204" pitchFamily="18" charset="0"/>
            </a:endParaRPr>
          </a:p>
          <a:p>
            <a:pPr marL="342900" indent="-342900" algn="just">
              <a:buFont typeface="Wingdings" panose="05000000000000000000" charset="0"/>
              <a:buChar char="Ø"/>
            </a:pPr>
            <a:endParaRPr lang="en-US" sz="2400" b="1">
              <a:latin typeface="Cambria" panose="02040503050406030204" pitchFamily="18" charset="0"/>
            </a:endParaRPr>
          </a:p>
          <a:p>
            <a:pPr marL="342900" indent="-342900" algn="just">
              <a:buFont typeface="Wingdings" panose="05000000000000000000" charset="0"/>
              <a:buChar char="Ø"/>
            </a:pPr>
            <a:endParaRPr lang="en-US" sz="2400" b="1">
              <a:latin typeface="Cambria" panose="02040503050406030204" pitchFamily="18" charset="0"/>
            </a:endParaRPr>
          </a:p>
          <a:p>
            <a:pPr marL="342900" indent="-342900" algn="just">
              <a:buFont typeface="Wingdings" panose="05000000000000000000" charset="0"/>
              <a:buChar char="Ø"/>
            </a:pPr>
            <a:endParaRPr lang="en-US" sz="2400" b="1">
              <a:latin typeface="Cambria" panose="02040503050406030204" pitchFamily="18" charset="0"/>
            </a:endParaRPr>
          </a:p>
          <a:p>
            <a:pPr marL="342900" indent="-342900" algn="just">
              <a:buFont typeface="Wingdings" panose="05000000000000000000" charset="0"/>
              <a:buChar char="Ø"/>
            </a:pPr>
            <a:endParaRPr lang="en-US" sz="2400" b="1">
              <a:latin typeface="Cambria" panose="02040503050406030204" pitchFamily="18" charset="0"/>
            </a:endParaRPr>
          </a:p>
          <a:p>
            <a:pPr marL="342900" indent="-342900" algn="just">
              <a:buFont typeface="Wingdings" panose="05000000000000000000" charset="0"/>
              <a:buChar char="Ø"/>
            </a:pPr>
            <a:endParaRPr lang="en-US" sz="2400" b="1">
              <a:latin typeface="Cambria" panose="02040503050406030204" pitchFamily="18" charset="0"/>
            </a:endParaRPr>
          </a:p>
          <a:p>
            <a:pPr marL="342900" indent="-342900" algn="just">
              <a:buFont typeface="Wingdings" panose="05000000000000000000" charset="0"/>
              <a:buChar char="Ø"/>
            </a:pPr>
            <a:endParaRPr lang="en-US" sz="2400" b="1">
              <a:latin typeface="Cambria" panose="02040503050406030204" pitchFamily="18" charset="0"/>
            </a:endParaRPr>
          </a:p>
          <a:p>
            <a:pPr marL="342900" indent="-342900" algn="just">
              <a:buFont typeface="Wingdings" panose="05000000000000000000" charset="0"/>
              <a:buChar char="Ø"/>
            </a:pPr>
            <a:endParaRPr lang="en-US" sz="2400" b="1">
              <a:latin typeface="Cambria" panose="02040503050406030204" pitchFamily="18" charset="0"/>
            </a:endParaRPr>
          </a:p>
          <a:p>
            <a:pPr marL="342900" indent="-342900" algn="just">
              <a:buFont typeface="Wingdings" panose="05000000000000000000" charset="0"/>
              <a:buChar char="Ø"/>
            </a:pPr>
            <a:endParaRPr lang="en-US" sz="2400" b="1">
              <a:latin typeface="Cambria" panose="02040503050406030204" pitchFamily="18" charset="0"/>
            </a:endParaRPr>
          </a:p>
          <a:p>
            <a:pPr marL="342900" indent="-342900" algn="just">
              <a:buFont typeface="Wingdings" panose="05000000000000000000" charset="0"/>
              <a:buChar char="Ø"/>
            </a:pPr>
            <a:endParaRPr lang="en-US" sz="2400" b="1">
              <a:latin typeface="Cambria" panose="02040503050406030204" pitchFamily="18" charset="0"/>
            </a:endParaRPr>
          </a:p>
          <a:p>
            <a:pPr marL="0" indent="0" algn="just">
              <a:buFont typeface="Wingdings" panose="05000000000000000000" charset="0"/>
              <a:buNone/>
            </a:pPr>
            <a:endParaRPr lang="en-US" sz="2400" b="1">
              <a:latin typeface="Cambria" panose="02040503050406030204" pitchFamily="18" charset="0"/>
            </a:endParaRPr>
          </a:p>
        </p:txBody>
      </p:sp>
      <p:pic>
        <p:nvPicPr>
          <p:cNvPr id="2" name="Picture 3"/>
          <p:cNvPicPr>
            <a:picLocks noChangeAspect="1"/>
          </p:cNvPicPr>
          <p:nvPr>
            <p:ph sz="quarter" idx="1"/>
          </p:nvPr>
        </p:nvPicPr>
        <p:blipFill>
          <a:blip r:embed="rId2"/>
          <a:stretch>
            <a:fillRect/>
          </a:stretch>
        </p:blipFill>
        <p:spPr>
          <a:xfrm>
            <a:off x="1223010" y="2216150"/>
            <a:ext cx="6391275" cy="3399790"/>
          </a:xfrm>
          <a:prstGeom prst="rect">
            <a:avLst/>
          </a:prstGeom>
          <a:noFill/>
          <a:ln w="9525">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sz="4000" b="1" dirty="0" smtClean="0">
                <a:solidFill>
                  <a:schemeClr val="tx1"/>
                </a:solidFill>
                <a:latin typeface="Cambria" panose="02040503050406030204" pitchFamily="18" charset="0"/>
              </a:rPr>
              <a:t>Types of Web Caches...</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7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00" name="Text Box 99"/>
          <p:cNvSpPr txBox="1"/>
          <p:nvPr/>
        </p:nvSpPr>
        <p:spPr>
          <a:xfrm>
            <a:off x="270510" y="1661795"/>
            <a:ext cx="8389620" cy="5323205"/>
          </a:xfrm>
          <a:prstGeom prst="rect">
            <a:avLst/>
          </a:prstGeom>
          <a:noFill/>
          <a:ln w="9525">
            <a:noFill/>
          </a:ln>
        </p:spPr>
        <p:txBody>
          <a:bodyPr wrap="square">
            <a:spAutoFit/>
          </a:bodyPr>
          <a:p>
            <a:pPr marL="342900" indent="-342900" algn="just">
              <a:buFont typeface="Wingdings" panose="05000000000000000000" charset="0"/>
              <a:buChar char="Ø"/>
            </a:pPr>
            <a:r>
              <a:rPr lang="en-US" sz="2000" b="1">
                <a:latin typeface="Cambria" panose="02040503050406030204" pitchFamily="18" charset="0"/>
              </a:rPr>
              <a:t>Private Cache or Web Browser Cache</a:t>
            </a:r>
            <a:endParaRPr lang="en-US" sz="2400" b="1">
              <a:latin typeface="Cambria" panose="02040503050406030204" pitchFamily="18" charset="0"/>
            </a:endParaRPr>
          </a:p>
          <a:p>
            <a:pPr marL="342900" indent="-342900" algn="just">
              <a:buFont typeface="Wingdings" panose="05000000000000000000" charset="0"/>
              <a:buChar char="Ø"/>
            </a:pPr>
            <a:endParaRPr lang="en-US" sz="2400" b="1">
              <a:latin typeface="Cambria" panose="02040503050406030204" pitchFamily="18" charset="0"/>
            </a:endParaRPr>
          </a:p>
          <a:p>
            <a:pPr marL="342900" indent="-342900" algn="just">
              <a:buFont typeface="Wingdings" panose="05000000000000000000" charset="0"/>
              <a:buChar char="Ø"/>
            </a:pPr>
            <a:endParaRPr lang="en-US" sz="2400" b="1">
              <a:latin typeface="Cambria" panose="02040503050406030204" pitchFamily="18" charset="0"/>
            </a:endParaRPr>
          </a:p>
          <a:p>
            <a:pPr marL="342900" indent="-342900" algn="just">
              <a:buFont typeface="Wingdings" panose="05000000000000000000" charset="0"/>
              <a:buChar char="Ø"/>
            </a:pPr>
            <a:endParaRPr lang="en-US" sz="2400" b="1">
              <a:latin typeface="Cambria" panose="02040503050406030204" pitchFamily="18" charset="0"/>
            </a:endParaRPr>
          </a:p>
          <a:p>
            <a:pPr marL="342900" indent="-342900" algn="just">
              <a:buFont typeface="Wingdings" panose="05000000000000000000" charset="0"/>
              <a:buChar char="Ø"/>
            </a:pPr>
            <a:endParaRPr lang="en-US" sz="2400" b="1">
              <a:latin typeface="Cambria" panose="02040503050406030204" pitchFamily="18" charset="0"/>
            </a:endParaRPr>
          </a:p>
          <a:p>
            <a:pPr marL="342900" indent="-342900" algn="just">
              <a:buFont typeface="Wingdings" panose="05000000000000000000" charset="0"/>
              <a:buChar char="Ø"/>
            </a:pPr>
            <a:endParaRPr lang="en-US" sz="2400" b="1">
              <a:latin typeface="Cambria" panose="02040503050406030204" pitchFamily="18" charset="0"/>
            </a:endParaRPr>
          </a:p>
          <a:p>
            <a:pPr marL="342900" indent="-342900" algn="just">
              <a:buFont typeface="Wingdings" panose="05000000000000000000" charset="0"/>
              <a:buChar char="Ø"/>
            </a:pPr>
            <a:endParaRPr lang="en-US" sz="2400" b="1">
              <a:latin typeface="Cambria" panose="02040503050406030204" pitchFamily="18" charset="0"/>
            </a:endParaRPr>
          </a:p>
          <a:p>
            <a:pPr marL="342900" indent="-342900" algn="just">
              <a:buFont typeface="Wingdings" panose="05000000000000000000" charset="0"/>
              <a:buChar char="Ø"/>
            </a:pPr>
            <a:endParaRPr lang="en-US" sz="2400" b="1">
              <a:latin typeface="Cambria" panose="02040503050406030204" pitchFamily="18" charset="0"/>
            </a:endParaRPr>
          </a:p>
          <a:p>
            <a:pPr marL="342900" indent="-342900" algn="just">
              <a:buFont typeface="Wingdings" panose="05000000000000000000" charset="0"/>
              <a:buChar char="Ø"/>
            </a:pPr>
            <a:endParaRPr lang="en-US" sz="2400" b="1">
              <a:latin typeface="Cambria" panose="02040503050406030204" pitchFamily="18" charset="0"/>
            </a:endParaRPr>
          </a:p>
          <a:p>
            <a:pPr marL="342900" indent="-342900" algn="just">
              <a:buFont typeface="Wingdings" panose="05000000000000000000" charset="0"/>
              <a:buChar char="Ø"/>
            </a:pPr>
            <a:r>
              <a:rPr lang="en-US" sz="2000" b="1">
                <a:latin typeface="Cambria" panose="02040503050406030204" pitchFamily="18" charset="0"/>
                <a:sym typeface="+mn-ea"/>
              </a:rPr>
              <a:t>A private cache is dedicated to a single user.</a:t>
            </a:r>
            <a:endParaRPr lang="en-US" sz="2000" b="1">
              <a:latin typeface="Cambria" panose="02040503050406030204" pitchFamily="18" charset="0"/>
              <a:sym typeface="+mn-ea"/>
            </a:endParaRPr>
          </a:p>
          <a:p>
            <a:pPr marL="342900" indent="-342900" algn="just">
              <a:buFont typeface="Wingdings" panose="05000000000000000000" charset="0"/>
              <a:buChar char="Ø"/>
            </a:pPr>
            <a:r>
              <a:rPr lang="en-US" sz="2000" b="1">
                <a:latin typeface="Cambria" panose="02040503050406030204" pitchFamily="18" charset="0"/>
                <a:sym typeface="+mn-ea"/>
              </a:rPr>
              <a:t>This cache is used to make visited documents available for back/forward navigation, saving, viewing-as-source, etc. without requiring an additional trip to the server.</a:t>
            </a:r>
            <a:endParaRPr lang="en-US" sz="2000" b="1">
              <a:latin typeface="Cambria" panose="02040503050406030204" pitchFamily="18" charset="0"/>
              <a:sym typeface="+mn-ea"/>
            </a:endParaRPr>
          </a:p>
          <a:p>
            <a:pPr marL="342900" indent="-342900" algn="just">
              <a:buFont typeface="Wingdings" panose="05000000000000000000" charset="0"/>
              <a:buChar char="Ø"/>
            </a:pPr>
            <a:endParaRPr lang="en-US" sz="2400" b="1">
              <a:latin typeface="Cambria" panose="02040503050406030204" pitchFamily="18" charset="0"/>
            </a:endParaRPr>
          </a:p>
          <a:p>
            <a:pPr marL="0" indent="0" algn="just">
              <a:buFont typeface="Wingdings" panose="05000000000000000000" charset="0"/>
              <a:buNone/>
            </a:pPr>
            <a:endParaRPr lang="en-US" sz="2400" b="1">
              <a:latin typeface="Cambria" panose="02040503050406030204" pitchFamily="18" charset="0"/>
            </a:endParaRPr>
          </a:p>
        </p:txBody>
      </p:sp>
      <p:pic>
        <p:nvPicPr>
          <p:cNvPr id="11" name="Picture 5"/>
          <p:cNvPicPr>
            <a:picLocks noChangeAspect="1"/>
          </p:cNvPicPr>
          <p:nvPr>
            <p:ph sz="quarter" idx="1"/>
          </p:nvPr>
        </p:nvPicPr>
        <p:blipFill>
          <a:blip r:embed="rId2"/>
          <a:stretch>
            <a:fillRect/>
          </a:stretch>
        </p:blipFill>
        <p:spPr>
          <a:xfrm>
            <a:off x="1511300" y="1947545"/>
            <a:ext cx="5600700" cy="2953385"/>
          </a:xfrm>
          <a:prstGeom prst="rect">
            <a:avLst/>
          </a:prstGeom>
          <a:noFill/>
          <a:ln w="9525">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sz="4000" b="1" dirty="0" smtClean="0">
                <a:solidFill>
                  <a:schemeClr val="tx1"/>
                </a:solidFill>
                <a:latin typeface="Cambria" panose="02040503050406030204" pitchFamily="18" charset="0"/>
              </a:rPr>
              <a:t>Types of Web Caches...</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7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00" name="Text Box 99"/>
          <p:cNvSpPr txBox="1"/>
          <p:nvPr/>
        </p:nvSpPr>
        <p:spPr>
          <a:xfrm>
            <a:off x="270510" y="1661795"/>
            <a:ext cx="8389620" cy="4584700"/>
          </a:xfrm>
          <a:prstGeom prst="rect">
            <a:avLst/>
          </a:prstGeom>
          <a:noFill/>
          <a:ln w="9525">
            <a:noFill/>
          </a:ln>
        </p:spPr>
        <p:txBody>
          <a:bodyPr wrap="square">
            <a:spAutoFit/>
          </a:bodyPr>
          <a:p>
            <a:pPr marL="342900" indent="-342900" algn="just">
              <a:buFont typeface="Wingdings" panose="05000000000000000000" charset="0"/>
              <a:buChar char="Ø"/>
            </a:pPr>
            <a:r>
              <a:rPr lang="en-US" sz="2000" b="1">
                <a:latin typeface="Cambria" panose="02040503050406030204" pitchFamily="18" charset="0"/>
              </a:rPr>
              <a:t>Shared Cache or Proxy Server Cache</a:t>
            </a:r>
            <a:endParaRPr lang="en-US" sz="2400" b="1">
              <a:latin typeface="Cambria" panose="02040503050406030204" pitchFamily="18" charset="0"/>
            </a:endParaRPr>
          </a:p>
          <a:p>
            <a:pPr marL="342900" indent="-342900" algn="just">
              <a:buFont typeface="Wingdings" panose="05000000000000000000" charset="0"/>
              <a:buChar char="Ø"/>
            </a:pPr>
            <a:endParaRPr lang="en-US" sz="2400" b="1">
              <a:latin typeface="Cambria" panose="02040503050406030204" pitchFamily="18" charset="0"/>
            </a:endParaRPr>
          </a:p>
          <a:p>
            <a:pPr marL="342900" indent="-342900" algn="just">
              <a:buFont typeface="Wingdings" panose="05000000000000000000" charset="0"/>
              <a:buChar char="Ø"/>
            </a:pPr>
            <a:endParaRPr lang="en-US" sz="2400" b="1">
              <a:latin typeface="Cambria" panose="02040503050406030204" pitchFamily="18" charset="0"/>
            </a:endParaRPr>
          </a:p>
          <a:p>
            <a:pPr marL="342900" indent="-342900" algn="just">
              <a:buFont typeface="Wingdings" panose="05000000000000000000" charset="0"/>
              <a:buChar char="Ø"/>
            </a:pPr>
            <a:endParaRPr lang="en-US" sz="2400" b="1">
              <a:latin typeface="Cambria" panose="02040503050406030204" pitchFamily="18" charset="0"/>
            </a:endParaRPr>
          </a:p>
          <a:p>
            <a:pPr marL="342900" indent="-342900" algn="just">
              <a:buFont typeface="Wingdings" panose="05000000000000000000" charset="0"/>
              <a:buChar char="Ø"/>
            </a:pPr>
            <a:endParaRPr lang="en-US" sz="2400" b="1">
              <a:latin typeface="Cambria" panose="02040503050406030204" pitchFamily="18" charset="0"/>
            </a:endParaRPr>
          </a:p>
          <a:p>
            <a:pPr marL="342900" indent="-342900" algn="just">
              <a:buFont typeface="Wingdings" panose="05000000000000000000" charset="0"/>
              <a:buChar char="Ø"/>
            </a:pPr>
            <a:endParaRPr lang="en-US" sz="2400" b="1">
              <a:latin typeface="Cambria" panose="02040503050406030204" pitchFamily="18" charset="0"/>
            </a:endParaRPr>
          </a:p>
          <a:p>
            <a:pPr marL="342900" indent="-342900" algn="just">
              <a:buFont typeface="Wingdings" panose="05000000000000000000" charset="0"/>
              <a:buChar char="Ø"/>
            </a:pPr>
            <a:endParaRPr lang="en-US" sz="2400" b="1">
              <a:latin typeface="Cambria" panose="02040503050406030204" pitchFamily="18" charset="0"/>
            </a:endParaRPr>
          </a:p>
          <a:p>
            <a:pPr marL="342900" indent="-342900" algn="just">
              <a:buFont typeface="Wingdings" panose="05000000000000000000" charset="0"/>
              <a:buChar char="Ø"/>
            </a:pPr>
            <a:endParaRPr lang="en-US" sz="2400" b="1">
              <a:latin typeface="Cambria" panose="02040503050406030204" pitchFamily="18" charset="0"/>
            </a:endParaRPr>
          </a:p>
          <a:p>
            <a:pPr marL="342900" indent="-342900" algn="just">
              <a:buFont typeface="Wingdings" panose="05000000000000000000" charset="0"/>
              <a:buChar char="Ø"/>
            </a:pPr>
            <a:endParaRPr lang="en-US" sz="2400" b="1">
              <a:latin typeface="Cambria" panose="02040503050406030204" pitchFamily="18" charset="0"/>
            </a:endParaRPr>
          </a:p>
          <a:p>
            <a:pPr marL="342900" indent="-342900" algn="just">
              <a:buFont typeface="Wingdings" panose="05000000000000000000" charset="0"/>
              <a:buChar char="Ø"/>
            </a:pPr>
            <a:r>
              <a:rPr lang="en-US" sz="2000" b="1">
                <a:latin typeface="Cambria" panose="02040503050406030204" pitchFamily="18" charset="0"/>
                <a:sym typeface="+mn-ea"/>
              </a:rPr>
              <a:t>A shared cache is a cache that stores responses to be reused by more than one user.</a:t>
            </a:r>
            <a:endParaRPr lang="en-US" sz="2000" b="1">
              <a:latin typeface="Cambria" panose="02040503050406030204" pitchFamily="18" charset="0"/>
              <a:sym typeface="+mn-ea"/>
            </a:endParaRPr>
          </a:p>
          <a:p>
            <a:pPr marL="342900" indent="-342900" algn="just">
              <a:buFont typeface="Wingdings" panose="05000000000000000000" charset="0"/>
              <a:buChar char="Ø"/>
            </a:pPr>
            <a:r>
              <a:rPr lang="en-US" sz="2000" b="1">
                <a:latin typeface="Cambria" panose="02040503050406030204" pitchFamily="18" charset="0"/>
              </a:rPr>
              <a:t>An ISP or  company might have set up a web proxy as part of its local network infrastructure to serve many users.</a:t>
            </a:r>
            <a:endParaRPr lang="en-US" sz="2000" b="1">
              <a:latin typeface="Cambria" panose="02040503050406030204" pitchFamily="18" charset="0"/>
            </a:endParaRPr>
          </a:p>
        </p:txBody>
      </p:sp>
      <p:pic>
        <p:nvPicPr>
          <p:cNvPr id="10" name="Picture 4"/>
          <p:cNvPicPr>
            <a:picLocks noChangeAspect="1"/>
          </p:cNvPicPr>
          <p:nvPr>
            <p:ph sz="quarter" idx="1"/>
          </p:nvPr>
        </p:nvPicPr>
        <p:blipFill>
          <a:blip r:embed="rId2"/>
          <a:stretch>
            <a:fillRect/>
          </a:stretch>
        </p:blipFill>
        <p:spPr>
          <a:xfrm>
            <a:off x="1844040" y="2051050"/>
            <a:ext cx="5324475" cy="2927985"/>
          </a:xfrm>
          <a:prstGeom prst="rect">
            <a:avLst/>
          </a:prstGeom>
          <a:noFill/>
          <a:ln w="9525">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sz="4000" b="1" dirty="0" smtClean="0">
                <a:solidFill>
                  <a:schemeClr val="tx1"/>
                </a:solidFill>
                <a:latin typeface="Cambria" panose="02040503050406030204" pitchFamily="18" charset="0"/>
              </a:rPr>
              <a:t>Types of Web Caches...</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7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pic>
        <p:nvPicPr>
          <p:cNvPr id="13" name="Picture 7" descr="IMG_256"/>
          <p:cNvPicPr>
            <a:picLocks noChangeAspect="1"/>
          </p:cNvPicPr>
          <p:nvPr>
            <p:ph sz="quarter" idx="1"/>
          </p:nvPr>
        </p:nvPicPr>
        <p:blipFill>
          <a:blip r:embed="rId2"/>
          <a:stretch>
            <a:fillRect/>
          </a:stretch>
        </p:blipFill>
        <p:spPr>
          <a:xfrm>
            <a:off x="609600" y="1642110"/>
            <a:ext cx="7859395" cy="4475480"/>
          </a:xfrm>
          <a:prstGeom prst="rect">
            <a:avLst/>
          </a:prstGeom>
          <a:noFill/>
          <a:ln w="9525">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sz="4000" b="1" dirty="0" smtClean="0">
                <a:solidFill>
                  <a:schemeClr val="tx1"/>
                </a:solidFill>
                <a:latin typeface="Cambria" panose="02040503050406030204" pitchFamily="18" charset="0"/>
              </a:rPr>
              <a:t>Types of Web Caches...</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7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pic>
        <p:nvPicPr>
          <p:cNvPr id="12" name="Picture 6" descr="IMG_256"/>
          <p:cNvPicPr>
            <a:picLocks noChangeAspect="1"/>
          </p:cNvPicPr>
          <p:nvPr>
            <p:ph sz="quarter" idx="1"/>
          </p:nvPr>
        </p:nvPicPr>
        <p:blipFill>
          <a:blip r:embed="rId2"/>
          <a:stretch>
            <a:fillRect/>
          </a:stretch>
        </p:blipFill>
        <p:spPr>
          <a:xfrm>
            <a:off x="702310" y="1590040"/>
            <a:ext cx="7859395" cy="4450715"/>
          </a:xfrm>
          <a:prstGeom prst="rect">
            <a:avLst/>
          </a:prstGeom>
          <a:noFill/>
          <a:ln w="9525">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sz="4000" b="1" dirty="0" smtClean="0">
                <a:solidFill>
                  <a:schemeClr val="tx1"/>
                </a:solidFill>
                <a:latin typeface="Cambria" panose="02040503050406030204" pitchFamily="18" charset="0"/>
              </a:rPr>
              <a:t>How to Control Caches (HTTP Cache Control Mechanism)</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7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00" name="Text Box 99"/>
          <p:cNvSpPr txBox="1"/>
          <p:nvPr/>
        </p:nvSpPr>
        <p:spPr>
          <a:xfrm>
            <a:off x="270510" y="1661795"/>
            <a:ext cx="8389620" cy="4399915"/>
          </a:xfrm>
          <a:prstGeom prst="rect">
            <a:avLst/>
          </a:prstGeom>
          <a:noFill/>
          <a:ln w="9525">
            <a:noFill/>
          </a:ln>
        </p:spPr>
        <p:txBody>
          <a:bodyPr wrap="square">
            <a:spAutoFit/>
          </a:bodyPr>
          <a:p>
            <a:pPr marL="342900" indent="-342900" algn="just">
              <a:buFont typeface="Wingdings" panose="05000000000000000000" charset="0"/>
              <a:buChar char="Ø"/>
            </a:pPr>
            <a:r>
              <a:rPr lang="en-US" sz="2000">
                <a:latin typeface="Cambria" panose="02040503050406030204" pitchFamily="18" charset="0"/>
              </a:rPr>
              <a:t>The caching mechanism can be controlled using </a:t>
            </a:r>
            <a:endParaRPr lang="en-US" sz="2000">
              <a:latin typeface="Cambria" panose="02040503050406030204" pitchFamily="18" charset="0"/>
            </a:endParaRPr>
          </a:p>
          <a:p>
            <a:pPr marL="0" indent="0" algn="just">
              <a:buFont typeface="Wingdings" panose="05000000000000000000" charset="0"/>
              <a:buNone/>
            </a:pPr>
            <a:r>
              <a:rPr lang="en-US" sz="2000">
                <a:latin typeface="Cambria" panose="02040503050406030204" pitchFamily="18" charset="0"/>
              </a:rPr>
              <a:t>	- Caching meta tags or </a:t>
            </a:r>
            <a:endParaRPr lang="en-US" sz="2000">
              <a:latin typeface="Cambria" panose="02040503050406030204" pitchFamily="18" charset="0"/>
            </a:endParaRPr>
          </a:p>
          <a:p>
            <a:pPr marL="0" indent="0" algn="just">
              <a:buFont typeface="Wingdings" panose="05000000000000000000" charset="0"/>
              <a:buNone/>
            </a:pPr>
            <a:r>
              <a:rPr lang="en-US" sz="2000">
                <a:latin typeface="Cambria" panose="02040503050406030204" pitchFamily="18" charset="0"/>
              </a:rPr>
              <a:t>	- HTTP caching headers</a:t>
            </a:r>
            <a:endParaRPr lang="en-US" sz="2000">
              <a:latin typeface="Cambria" panose="02040503050406030204" pitchFamily="18" charset="0"/>
            </a:endParaRPr>
          </a:p>
          <a:p>
            <a:pPr marL="0" indent="0" algn="just">
              <a:buFont typeface="Wingdings" panose="05000000000000000000" charset="0"/>
              <a:buNone/>
            </a:pPr>
            <a:endParaRPr lang="en-US" sz="2000">
              <a:latin typeface="Cambria" panose="02040503050406030204" pitchFamily="18" charset="0"/>
            </a:endParaRPr>
          </a:p>
          <a:p>
            <a:pPr marL="342900" indent="-342900" algn="just">
              <a:buFont typeface="Wingdings" panose="05000000000000000000" charset="0"/>
              <a:buChar char="Ø"/>
            </a:pPr>
            <a:r>
              <a:rPr lang="en-US" sz="2000" b="1">
                <a:latin typeface="Cambria" panose="02040503050406030204" pitchFamily="18" charset="0"/>
              </a:rPr>
              <a:t>Meta tags</a:t>
            </a:r>
            <a:r>
              <a:rPr lang="en-US" sz="2000">
                <a:latin typeface="Cambria" panose="02040503050406030204" pitchFamily="18" charset="0"/>
              </a:rPr>
              <a:t> : Here HTML authors can put tags in a document’s &lt;HEAD&gt; section that describe its attributes. Meta tags</a:t>
            </a:r>
            <a:r>
              <a:rPr lang="en-US" sz="2000" b="1">
                <a:latin typeface="Cambria" panose="02040503050406030204" pitchFamily="18" charset="0"/>
              </a:rPr>
              <a:t> are easy to use</a:t>
            </a:r>
            <a:r>
              <a:rPr lang="en-US" sz="2000">
                <a:latin typeface="Cambria" panose="02040503050406030204" pitchFamily="18" charset="0"/>
              </a:rPr>
              <a:t>, but aren’t very effective. That’s because they’re only honored by a </a:t>
            </a:r>
            <a:r>
              <a:rPr lang="en-US" sz="2000" b="1">
                <a:latin typeface="Cambria" panose="02040503050406030204" pitchFamily="18" charset="0"/>
              </a:rPr>
              <a:t>few browser caches</a:t>
            </a:r>
            <a:r>
              <a:rPr lang="en-US" sz="2000">
                <a:latin typeface="Cambria" panose="02040503050406030204" pitchFamily="18" charset="0"/>
              </a:rPr>
              <a:t>, not </a:t>
            </a:r>
            <a:r>
              <a:rPr lang="en-US" sz="2000" b="1">
                <a:latin typeface="Cambria" panose="02040503050406030204" pitchFamily="18" charset="0"/>
              </a:rPr>
              <a:t>proxy caches.</a:t>
            </a:r>
            <a:endParaRPr lang="en-US" sz="2000" b="1">
              <a:latin typeface="Cambria" panose="02040503050406030204" pitchFamily="18" charset="0"/>
            </a:endParaRPr>
          </a:p>
          <a:p>
            <a:pPr marL="0" indent="0" algn="just">
              <a:buFont typeface="Wingdings" panose="05000000000000000000" charset="0"/>
              <a:buNone/>
            </a:pPr>
            <a:endParaRPr lang="en-US" sz="2000" b="1">
              <a:latin typeface="Cambria" panose="02040503050406030204" pitchFamily="18" charset="0"/>
            </a:endParaRPr>
          </a:p>
          <a:p>
            <a:pPr marL="342900" indent="-342900" algn="just">
              <a:buFont typeface="Wingdings" panose="05000000000000000000" charset="0"/>
              <a:buChar char="Ø"/>
            </a:pPr>
            <a:r>
              <a:rPr lang="en-US" sz="2000" b="1">
                <a:latin typeface="Cambria" panose="02040503050406030204" pitchFamily="18" charset="0"/>
              </a:rPr>
              <a:t> HTTP Headers  </a:t>
            </a:r>
            <a:r>
              <a:rPr lang="en-US" sz="2000">
                <a:latin typeface="Cambria" panose="02040503050406030204" pitchFamily="18" charset="0"/>
              </a:rPr>
              <a:t> give the a lot of control over how both browser caches and proxies handle the responses for caches. Different Types of Headers are</a:t>
            </a:r>
            <a:endParaRPr lang="en-US" sz="2000">
              <a:latin typeface="Cambria" panose="02040503050406030204" pitchFamily="18" charset="0"/>
            </a:endParaRPr>
          </a:p>
          <a:p>
            <a:pPr marL="0" indent="0" algn="just">
              <a:buFont typeface="Wingdings" panose="05000000000000000000" charset="0"/>
              <a:buNone/>
            </a:pPr>
            <a:r>
              <a:rPr lang="en-US" sz="2000" b="1">
                <a:latin typeface="Cambria" panose="02040503050406030204" pitchFamily="18" charset="0"/>
              </a:rPr>
              <a:t>          Expires, Cache-Control, Eta, Last-Modified, Content-Length, Vary</a:t>
            </a:r>
            <a:endParaRPr lang="en-US" sz="2000" b="1">
              <a:latin typeface="Cambria" panose="02040503050406030204" pitchFamily="18" charset="0"/>
            </a:endParaRPr>
          </a:p>
          <a:p>
            <a:pPr marL="342900" indent="-342900" algn="just">
              <a:buFont typeface="Wingdings" panose="05000000000000000000" charset="0"/>
              <a:buChar char="Ø"/>
            </a:pPr>
            <a:endParaRPr lang="en-US" sz="2000" b="1">
              <a:latin typeface="Cambria" panose="02040503050406030204"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Median</Template>
  <TotalTime>0</TotalTime>
  <Words>5194</Words>
  <Application>WPS Presentation</Application>
  <PresentationFormat>On-screen Show (4:3)</PresentationFormat>
  <Paragraphs>217</Paragraphs>
  <Slides>15</Slides>
  <Notes>38</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SimSun</vt:lpstr>
      <vt:lpstr>Wingdings</vt:lpstr>
      <vt:lpstr>Tw Cen MT</vt:lpstr>
      <vt:lpstr>Wingdings 2</vt:lpstr>
      <vt:lpstr>Wingdings</vt:lpstr>
      <vt:lpstr>Cambria</vt:lpstr>
      <vt:lpstr>Times New Roman</vt:lpstr>
      <vt:lpstr>Cambria Math</vt:lpstr>
      <vt:lpstr>Wingdings</vt:lpstr>
      <vt:lpstr>Microsoft YaHei</vt:lpstr>
      <vt:lpstr>Arial Unicode MS</vt:lpstr>
      <vt:lpstr>Calibri</vt:lpstr>
      <vt:lpstr>Median</vt:lpstr>
      <vt:lpstr>PowerPoint 演示文稿</vt:lpstr>
      <vt:lpstr>Web Caching</vt:lpstr>
      <vt:lpstr>Advantages of Web Caching</vt:lpstr>
      <vt:lpstr>Types of Web Caches</vt:lpstr>
      <vt:lpstr>Types of Web Caches...</vt:lpstr>
      <vt:lpstr>Types of Web Caches...</vt:lpstr>
      <vt:lpstr>Types of Web Caches...</vt:lpstr>
      <vt:lpstr>Types of Web Caches...</vt:lpstr>
      <vt:lpstr>How to Control Caches (HTTP Cache Control Mechanism)</vt:lpstr>
      <vt:lpstr>How to Control Caches (HTTP Cache Control Mechanism)...</vt:lpstr>
      <vt:lpstr>The HTTP Cache Control Header</vt:lpstr>
      <vt:lpstr>The HTTP Cache Control Header Examples</vt:lpstr>
      <vt:lpstr>The HTTP Cache Control Header Examples</vt:lpstr>
      <vt:lpstr>The HTTP Cache Control Header</vt:lpstr>
      <vt:lpstr>Optimal Cache-Control policy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nEW u</cp:lastModifiedBy>
  <cp:revision>2755</cp:revision>
  <dcterms:created xsi:type="dcterms:W3CDTF">2006-08-16T00:00:00Z</dcterms:created>
  <dcterms:modified xsi:type="dcterms:W3CDTF">2018-08-29T04:28:27Z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1033-10.2.0.7456</vt:lpwstr>
  </property>
</Properties>
</file>