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606" r:id="rId3"/>
    <p:sldId id="648" r:id="rId5"/>
    <p:sldId id="657" r:id="rId6"/>
    <p:sldId id="658" r:id="rId7"/>
    <p:sldId id="659" r:id="rId8"/>
    <p:sldId id="660" r:id="rId9"/>
    <p:sldId id="656" r:id="rId10"/>
    <p:sldId id="649" r:id="rId11"/>
    <p:sldId id="650" r:id="rId12"/>
    <p:sldId id="652" r:id="rId13"/>
    <p:sldId id="653" r:id="rId14"/>
    <p:sldId id="654" r:id="rId15"/>
    <p:sldId id="655" r:id="rId16"/>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1" i="0" u="none" kern="1200" baseline="0">
        <a:solidFill>
          <a:schemeClr val="tx1"/>
        </a:solidFill>
        <a:latin typeface="Tahoma" panose="020B060403050404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1" i="0" u="none" kern="1200" baseline="0">
        <a:solidFill>
          <a:schemeClr val="tx1"/>
        </a:solidFill>
        <a:latin typeface="Tahoma" panose="020B060403050404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1" i="0" u="none" kern="1200" baseline="0">
        <a:solidFill>
          <a:schemeClr val="tx1"/>
        </a:solidFill>
        <a:latin typeface="Tahoma" panose="020B060403050404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1" i="0" u="none" kern="1200" baseline="0">
        <a:solidFill>
          <a:schemeClr val="tx1"/>
        </a:solidFill>
        <a:latin typeface="Tahoma" panose="020B060403050404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1" i="0" u="none" kern="1200" baseline="0">
        <a:solidFill>
          <a:schemeClr val="tx1"/>
        </a:solidFill>
        <a:latin typeface="Tahoma" panose="020B060403050404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1" i="0" u="none" kern="1200" baseline="0">
        <a:solidFill>
          <a:schemeClr val="tx1"/>
        </a:solidFill>
        <a:latin typeface="Tahoma" panose="020B060403050404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1" i="0" u="none" kern="1200" baseline="0">
        <a:solidFill>
          <a:schemeClr val="tx1"/>
        </a:solidFill>
        <a:latin typeface="Tahoma" panose="020B060403050404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1" i="0" u="none" kern="1200" baseline="0">
        <a:solidFill>
          <a:schemeClr val="tx1"/>
        </a:solidFill>
        <a:latin typeface="Tahoma" panose="020B060403050404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1" i="0" u="none" kern="1200" baseline="0">
        <a:solidFill>
          <a:schemeClr val="tx1"/>
        </a:solidFill>
        <a:latin typeface="Tahoma" panose="020B060403050404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00CC00"/>
    <a:srgbClr val="996633"/>
    <a:srgbClr val="6666FF"/>
    <a:srgbClr val="3366FF"/>
    <a:srgbClr val="CCFF99"/>
    <a:srgbClr val="6AF4A5"/>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833"/>
    <p:restoredTop sz="94706"/>
  </p:normalViewPr>
  <p:slideViewPr>
    <p:cSldViewPr showGuides="1">
      <p:cViewPr>
        <p:scale>
          <a:sx n="100" d="100"/>
          <a:sy n="100" d="100"/>
        </p:scale>
        <p:origin x="-121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60802" name="Header Placeholder 460801"/>
          <p:cNvSpPr>
            <a:spLocks noGrp="1"/>
          </p:cNvSpPr>
          <p:nvPr>
            <p:ph type="hdr" sz="quarter"/>
          </p:nvPr>
        </p:nvSpPr>
        <p:spPr>
          <a:xfrm>
            <a:off x="0" y="0"/>
            <a:ext cx="2971800" cy="457200"/>
          </a:xfrm>
          <a:prstGeom prst="rect">
            <a:avLst/>
          </a:prstGeom>
          <a:noFill/>
          <a:ln w="9525">
            <a:noFill/>
          </a:ln>
        </p:spPr>
        <p:txBody>
          <a:bodyPr/>
          <a:p>
            <a:pPr lvl="0"/>
            <a:endParaRPr lang="en-US" sz="1200" b="0" dirty="0"/>
          </a:p>
        </p:txBody>
      </p:sp>
      <p:sp>
        <p:nvSpPr>
          <p:cNvPr id="460803" name="Date Placeholder 460802"/>
          <p:cNvSpPr>
            <a:spLocks noGrp="1"/>
          </p:cNvSpPr>
          <p:nvPr>
            <p:ph type="dt" idx="1"/>
          </p:nvPr>
        </p:nvSpPr>
        <p:spPr>
          <a:xfrm>
            <a:off x="3884613" y="0"/>
            <a:ext cx="2971800" cy="457200"/>
          </a:xfrm>
          <a:prstGeom prst="rect">
            <a:avLst/>
          </a:prstGeom>
          <a:noFill/>
          <a:ln w="9525">
            <a:noFill/>
          </a:ln>
        </p:spPr>
        <p:txBody>
          <a:bodyPr/>
          <a:p>
            <a:pPr lvl="0" algn="r"/>
            <a:endParaRPr lang="en-US" sz="1200" b="0" dirty="0"/>
          </a:p>
        </p:txBody>
      </p:sp>
      <p:sp>
        <p:nvSpPr>
          <p:cNvPr id="460804" name="Slide Image Placeholder 460803"/>
          <p:cNvSpPr>
            <a:spLocks noRot="1" noTextEdit="1"/>
          </p:cNvSpPr>
          <p:nvPr>
            <p:ph type="sldImg" idx="2"/>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sp>
      <p:sp>
        <p:nvSpPr>
          <p:cNvPr id="460805" name="Text Placeholder 460804"/>
          <p:cNvSpPr>
            <a:spLocks noGrp="1"/>
          </p:cNvSpPr>
          <p:nvPr>
            <p:ph type="body" sz="quarter" idx="3"/>
          </p:nvPr>
        </p:nvSpPr>
        <p:spPr>
          <a:xfrm>
            <a:off x="685800" y="4343400"/>
            <a:ext cx="5486400" cy="4114800"/>
          </a:xfrm>
          <a:prstGeom prst="rect">
            <a:avLst/>
          </a:prstGeom>
          <a:noFill/>
          <a:ln w="9525">
            <a:noFill/>
          </a:ln>
        </p:spPr>
        <p:txBody>
          <a:bodyPr/>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460806" name="Footer Placeholder 460805"/>
          <p:cNvSpPr>
            <a:spLocks noGrp="1"/>
          </p:cNvSpPr>
          <p:nvPr>
            <p:ph type="ftr" sz="quarter" idx="4"/>
          </p:nvPr>
        </p:nvSpPr>
        <p:spPr>
          <a:xfrm>
            <a:off x="0" y="8685213"/>
            <a:ext cx="2971800" cy="457200"/>
          </a:xfrm>
          <a:prstGeom prst="rect">
            <a:avLst/>
          </a:prstGeom>
          <a:noFill/>
          <a:ln w="9525">
            <a:noFill/>
          </a:ln>
        </p:spPr>
        <p:txBody>
          <a:bodyPr anchor="b"/>
          <a:p>
            <a:pPr lvl="0"/>
            <a:endParaRPr lang="en-US" sz="1200" b="0" dirty="0"/>
          </a:p>
        </p:txBody>
      </p:sp>
      <p:sp>
        <p:nvSpPr>
          <p:cNvPr id="460807" name="Slide Number Placeholder 460806"/>
          <p:cNvSpPr>
            <a:spLocks noGrp="1"/>
          </p:cNvSpPr>
          <p:nvPr>
            <p:ph type="sldNum" sz="quarter" idx="5"/>
          </p:nvPr>
        </p:nvSpPr>
        <p:spPr>
          <a:xfrm>
            <a:off x="3884613" y="8685213"/>
            <a:ext cx="2971800" cy="457200"/>
          </a:xfrm>
          <a:prstGeom prst="rect">
            <a:avLst/>
          </a:prstGeom>
          <a:noFill/>
          <a:ln w="9525">
            <a:noFill/>
          </a:ln>
        </p:spPr>
        <p:txBody>
          <a:bodyPr anchor="b"/>
          <a:p>
            <a:pPr lvl="0" algn="r"/>
            <a:fld id="{9A0DB2DC-4C9A-4742-B13C-FB6460FD3503}" type="slidenum">
              <a:rPr lang="en-US" sz="1200" b="0" dirty="0"/>
            </a:fld>
            <a:endParaRPr lang="en-US" sz="1200" b="0" dirty="0"/>
          </a:p>
        </p:txBody>
      </p:sp>
    </p:spTree>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7954" name="Slide Image Placeholder 637953"/>
          <p:cNvSpPr>
            <a:spLocks noRot="1" noTextEdit="1"/>
          </p:cNvSpPr>
          <p:nvPr>
            <p:ph type="sldImg"/>
          </p:nvPr>
        </p:nvSpPr>
        <p:spPr/>
      </p:sp>
      <p:sp>
        <p:nvSpPr>
          <p:cNvPr id="637955" name="Text Placeholder 637954"/>
          <p:cNvSpPr>
            <a:spLocks noGrp="1"/>
          </p:cNvSpPr>
          <p:nvPr>
            <p:ph type="body" idx="1"/>
          </p:nvPr>
        </p:nvSpPr>
        <p:spPr/>
        <p:txBody>
          <a:bodyPr/>
          <a:p>
            <a:pPr lvl="0"/>
            <a:endParaRPr dirty="0"/>
          </a:p>
        </p:txBody>
      </p:sp>
      <p:sp>
        <p:nvSpPr>
          <p:cNvPr id="2" name="Slide Number Placeholder 1"/>
          <p:cNvSpPr/>
          <p:nvPr>
            <p:ph type="sldNum" sz="quarter" idx="2"/>
          </p:nvPr>
        </p:nvSpPr>
        <p:spPr/>
        <p:txBody>
          <a:bodyPr/>
          <a:p>
            <a:pPr lvl="0" algn="r"/>
            <a:fld id="{9A0DB2DC-4C9A-4742-B13C-FB6460FD3503}" type="slidenum">
              <a:rPr lang="en-US" sz="1200" b="0" dirty="0"/>
            </a:fld>
            <a:endParaRPr lang="en-US" sz="1200" b="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7954" name="Slide Image Placeholder 637953"/>
          <p:cNvSpPr>
            <a:spLocks noRot="1" noTextEdit="1"/>
          </p:cNvSpPr>
          <p:nvPr>
            <p:ph type="sldImg"/>
          </p:nvPr>
        </p:nvSpPr>
        <p:spPr/>
      </p:sp>
      <p:sp>
        <p:nvSpPr>
          <p:cNvPr id="637955" name="Text Placeholder 637954"/>
          <p:cNvSpPr>
            <a:spLocks noGrp="1"/>
          </p:cNvSpPr>
          <p:nvPr>
            <p:ph type="body" idx="1"/>
          </p:nvPr>
        </p:nvSpPr>
        <p:spPr/>
        <p:txBody>
          <a:bodyPr/>
          <a:p>
            <a:pPr lvl="0"/>
            <a:endParaRPr dirty="0"/>
          </a:p>
        </p:txBody>
      </p:sp>
      <p:sp>
        <p:nvSpPr>
          <p:cNvPr id="2" name="Slide Number Placeholder 1"/>
          <p:cNvSpPr/>
          <p:nvPr>
            <p:ph type="sldNum" sz="quarter" idx="2"/>
          </p:nvPr>
        </p:nvSpPr>
        <p:spPr/>
        <p:txBody>
          <a:bodyPr/>
          <a:p>
            <a:pPr lvl="0" algn="r"/>
            <a:fld id="{9A0DB2DC-4C9A-4742-B13C-FB6460FD3503}" type="slidenum">
              <a:rPr lang="en-US" sz="1200" b="0" dirty="0"/>
            </a:fld>
            <a:endParaRPr lang="en-US" sz="1200" b="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7954" name="Slide Image Placeholder 637953"/>
          <p:cNvSpPr>
            <a:spLocks noRot="1" noTextEdit="1"/>
          </p:cNvSpPr>
          <p:nvPr>
            <p:ph type="sldImg"/>
          </p:nvPr>
        </p:nvSpPr>
        <p:spPr/>
      </p:sp>
      <p:sp>
        <p:nvSpPr>
          <p:cNvPr id="637955" name="Text Placeholder 637954"/>
          <p:cNvSpPr>
            <a:spLocks noGrp="1"/>
          </p:cNvSpPr>
          <p:nvPr>
            <p:ph type="body" idx="1"/>
          </p:nvPr>
        </p:nvSpPr>
        <p:spPr/>
        <p:txBody>
          <a:bodyPr/>
          <a:p>
            <a:pPr lvl="0"/>
            <a:endParaRPr dirty="0"/>
          </a:p>
        </p:txBody>
      </p:sp>
      <p:sp>
        <p:nvSpPr>
          <p:cNvPr id="2" name="Slide Number Placeholder 1"/>
          <p:cNvSpPr/>
          <p:nvPr>
            <p:ph type="sldNum" sz="quarter" idx="2"/>
          </p:nvPr>
        </p:nvSpPr>
        <p:spPr/>
        <p:txBody>
          <a:bodyPr/>
          <a:p>
            <a:pPr lvl="0" algn="r"/>
            <a:fld id="{9A0DB2DC-4C9A-4742-B13C-FB6460FD3503}" type="slidenum">
              <a:rPr lang="en-US" sz="1200" b="0" dirty="0"/>
            </a:fld>
            <a:endParaRPr lang="en-US" sz="1200" b="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7954" name="Slide Image Placeholder 637953"/>
          <p:cNvSpPr>
            <a:spLocks noRot="1" noTextEdit="1"/>
          </p:cNvSpPr>
          <p:nvPr>
            <p:ph type="sldImg"/>
          </p:nvPr>
        </p:nvSpPr>
        <p:spPr/>
      </p:sp>
      <p:sp>
        <p:nvSpPr>
          <p:cNvPr id="637955" name="Text Placeholder 637954"/>
          <p:cNvSpPr>
            <a:spLocks noGrp="1"/>
          </p:cNvSpPr>
          <p:nvPr>
            <p:ph type="body" idx="1"/>
          </p:nvPr>
        </p:nvSpPr>
        <p:spPr/>
        <p:txBody>
          <a:bodyPr/>
          <a:p>
            <a:pPr lvl="0"/>
            <a:endParaRPr dirty="0"/>
          </a:p>
        </p:txBody>
      </p:sp>
      <p:sp>
        <p:nvSpPr>
          <p:cNvPr id="2" name="Slide Number Placeholder 1"/>
          <p:cNvSpPr/>
          <p:nvPr>
            <p:ph type="sldNum" sz="quarter" idx="2"/>
          </p:nvPr>
        </p:nvSpPr>
        <p:spPr/>
        <p:txBody>
          <a:bodyPr/>
          <a:p>
            <a:pPr lvl="0" algn="r"/>
            <a:fld id="{9A0DB2DC-4C9A-4742-B13C-FB6460FD3503}" type="slidenum">
              <a:rPr lang="en-US" sz="1200" b="0" dirty="0"/>
            </a:fld>
            <a:endParaRPr lang="en-US" sz="1200" b="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7954" name="Slide Image Placeholder 637953"/>
          <p:cNvSpPr>
            <a:spLocks noRot="1" noTextEdit="1"/>
          </p:cNvSpPr>
          <p:nvPr>
            <p:ph type="sldImg"/>
          </p:nvPr>
        </p:nvSpPr>
        <p:spPr/>
      </p:sp>
      <p:sp>
        <p:nvSpPr>
          <p:cNvPr id="637955" name="Text Placeholder 637954"/>
          <p:cNvSpPr>
            <a:spLocks noGrp="1"/>
          </p:cNvSpPr>
          <p:nvPr>
            <p:ph type="body" idx="1"/>
          </p:nvPr>
        </p:nvSpPr>
        <p:spPr/>
        <p:txBody>
          <a:bodyPr/>
          <a:p>
            <a:pPr lvl="0"/>
            <a:endParaRPr dirty="0"/>
          </a:p>
        </p:txBody>
      </p:sp>
      <p:sp>
        <p:nvSpPr>
          <p:cNvPr id="2" name="Slide Number Placeholder 1"/>
          <p:cNvSpPr/>
          <p:nvPr>
            <p:ph type="sldNum" sz="quarter" idx="2"/>
          </p:nvPr>
        </p:nvSpPr>
        <p:spPr/>
        <p:txBody>
          <a:bodyPr/>
          <a:p>
            <a:pPr lvl="0" algn="r"/>
            <a:fld id="{9A0DB2DC-4C9A-4742-B13C-FB6460FD3503}" type="slidenum">
              <a:rPr lang="en-US" sz="1200" b="0" dirty="0"/>
            </a:fld>
            <a:endParaRPr lang="en-US" sz="1200" b="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7954" name="Slide Image Placeholder 637953"/>
          <p:cNvSpPr>
            <a:spLocks noRot="1" noTextEdit="1"/>
          </p:cNvSpPr>
          <p:nvPr>
            <p:ph type="sldImg"/>
          </p:nvPr>
        </p:nvSpPr>
        <p:spPr/>
      </p:sp>
      <p:sp>
        <p:nvSpPr>
          <p:cNvPr id="637955" name="Text Placeholder 637954"/>
          <p:cNvSpPr>
            <a:spLocks noGrp="1"/>
          </p:cNvSpPr>
          <p:nvPr>
            <p:ph type="body" idx="1"/>
          </p:nvPr>
        </p:nvSpPr>
        <p:spPr/>
        <p:txBody>
          <a:bodyPr/>
          <a:p>
            <a:pPr lvl="0"/>
            <a:endParaRPr dirty="0"/>
          </a:p>
        </p:txBody>
      </p:sp>
      <p:sp>
        <p:nvSpPr>
          <p:cNvPr id="2" name="Slide Number Placeholder 1"/>
          <p:cNvSpPr/>
          <p:nvPr>
            <p:ph type="sldNum" sz="quarter" idx="2"/>
          </p:nvPr>
        </p:nvSpPr>
        <p:spPr/>
        <p:txBody>
          <a:bodyPr/>
          <a:p>
            <a:pPr lvl="0" algn="r"/>
            <a:fld id="{9A0DB2DC-4C9A-4742-B13C-FB6460FD3503}" type="slidenum">
              <a:rPr lang="en-US" sz="1200" b="0" dirty="0"/>
            </a:fld>
            <a:endParaRPr lang="en-US" sz="1200" b="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7954" name="Slide Image Placeholder 637953"/>
          <p:cNvSpPr>
            <a:spLocks noRot="1" noTextEdit="1"/>
          </p:cNvSpPr>
          <p:nvPr>
            <p:ph type="sldImg"/>
          </p:nvPr>
        </p:nvSpPr>
        <p:spPr/>
      </p:sp>
      <p:sp>
        <p:nvSpPr>
          <p:cNvPr id="637955" name="Text Placeholder 637954"/>
          <p:cNvSpPr>
            <a:spLocks noGrp="1"/>
          </p:cNvSpPr>
          <p:nvPr>
            <p:ph type="body" idx="1"/>
          </p:nvPr>
        </p:nvSpPr>
        <p:spPr/>
        <p:txBody>
          <a:bodyPr/>
          <a:p>
            <a:pPr lvl="0"/>
            <a:endParaRPr dirty="0"/>
          </a:p>
        </p:txBody>
      </p:sp>
      <p:sp>
        <p:nvSpPr>
          <p:cNvPr id="2" name="Slide Number Placeholder 1"/>
          <p:cNvSpPr/>
          <p:nvPr>
            <p:ph type="sldNum" sz="quarter" idx="2"/>
          </p:nvPr>
        </p:nvSpPr>
        <p:spPr/>
        <p:txBody>
          <a:bodyPr/>
          <a:p>
            <a:pPr lvl="0" algn="r"/>
            <a:fld id="{9A0DB2DC-4C9A-4742-B13C-FB6460FD3503}" type="slidenum">
              <a:rPr lang="en-US" sz="1200" b="0" dirty="0"/>
            </a:fld>
            <a:endParaRPr lang="en-US" sz="1200" b="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7954" name="Slide Image Placeholder 637953"/>
          <p:cNvSpPr>
            <a:spLocks noRot="1" noTextEdit="1"/>
          </p:cNvSpPr>
          <p:nvPr>
            <p:ph type="sldImg"/>
          </p:nvPr>
        </p:nvSpPr>
        <p:spPr/>
      </p:sp>
      <p:sp>
        <p:nvSpPr>
          <p:cNvPr id="637955" name="Text Placeholder 637954"/>
          <p:cNvSpPr>
            <a:spLocks noGrp="1"/>
          </p:cNvSpPr>
          <p:nvPr>
            <p:ph type="body" idx="1"/>
          </p:nvPr>
        </p:nvSpPr>
        <p:spPr/>
        <p:txBody>
          <a:bodyPr/>
          <a:p>
            <a:pPr lvl="0"/>
            <a:endParaRPr dirty="0"/>
          </a:p>
        </p:txBody>
      </p:sp>
      <p:sp>
        <p:nvSpPr>
          <p:cNvPr id="2" name="Slide Number Placeholder 1"/>
          <p:cNvSpPr/>
          <p:nvPr>
            <p:ph type="sldNum" sz="quarter" idx="2"/>
          </p:nvPr>
        </p:nvSpPr>
        <p:spPr/>
        <p:txBody>
          <a:bodyPr/>
          <a:p>
            <a:pPr lvl="0" algn="r"/>
            <a:fld id="{9A0DB2DC-4C9A-4742-B13C-FB6460FD3503}" type="slidenum">
              <a:rPr lang="en-US" sz="1200" b="0" dirty="0"/>
            </a:fld>
            <a:endParaRPr lang="en-US" sz="1200" b="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7954" name="Slide Image Placeholder 637953"/>
          <p:cNvSpPr>
            <a:spLocks noRot="1" noTextEdit="1"/>
          </p:cNvSpPr>
          <p:nvPr>
            <p:ph type="sldImg"/>
          </p:nvPr>
        </p:nvSpPr>
        <p:spPr/>
      </p:sp>
      <p:sp>
        <p:nvSpPr>
          <p:cNvPr id="637955" name="Text Placeholder 637954"/>
          <p:cNvSpPr>
            <a:spLocks noGrp="1"/>
          </p:cNvSpPr>
          <p:nvPr>
            <p:ph type="body" idx="1"/>
          </p:nvPr>
        </p:nvSpPr>
        <p:spPr/>
        <p:txBody>
          <a:bodyPr/>
          <a:p>
            <a:pPr lvl="0"/>
            <a:endParaRPr dirty="0"/>
          </a:p>
        </p:txBody>
      </p:sp>
      <p:sp>
        <p:nvSpPr>
          <p:cNvPr id="2" name="Slide Number Placeholder 1"/>
          <p:cNvSpPr/>
          <p:nvPr>
            <p:ph type="sldNum" sz="quarter" idx="2"/>
          </p:nvPr>
        </p:nvSpPr>
        <p:spPr/>
        <p:txBody>
          <a:bodyPr/>
          <a:p>
            <a:pPr lvl="0" algn="r"/>
            <a:fld id="{9A0DB2DC-4C9A-4742-B13C-FB6460FD3503}" type="slidenum">
              <a:rPr lang="en-US" sz="1200" b="0" dirty="0"/>
            </a:fld>
            <a:endParaRPr lang="en-US" sz="1200" b="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7954" name="Slide Image Placeholder 637953"/>
          <p:cNvSpPr>
            <a:spLocks noRot="1" noTextEdit="1"/>
          </p:cNvSpPr>
          <p:nvPr>
            <p:ph type="sldImg"/>
          </p:nvPr>
        </p:nvSpPr>
        <p:spPr/>
      </p:sp>
      <p:sp>
        <p:nvSpPr>
          <p:cNvPr id="637955" name="Text Placeholder 637954"/>
          <p:cNvSpPr>
            <a:spLocks noGrp="1"/>
          </p:cNvSpPr>
          <p:nvPr>
            <p:ph type="body" idx="1"/>
          </p:nvPr>
        </p:nvSpPr>
        <p:spPr/>
        <p:txBody>
          <a:bodyPr/>
          <a:p>
            <a:pPr lvl="0"/>
            <a:endParaRPr dirty="0"/>
          </a:p>
        </p:txBody>
      </p:sp>
      <p:sp>
        <p:nvSpPr>
          <p:cNvPr id="2" name="Slide Number Placeholder 1"/>
          <p:cNvSpPr/>
          <p:nvPr>
            <p:ph type="sldNum" sz="quarter" idx="2"/>
          </p:nvPr>
        </p:nvSpPr>
        <p:spPr/>
        <p:txBody>
          <a:bodyPr/>
          <a:p>
            <a:pPr lvl="0" algn="r"/>
            <a:fld id="{9A0DB2DC-4C9A-4742-B13C-FB6460FD3503}" type="slidenum">
              <a:rPr lang="en-US" sz="1200" b="0" dirty="0"/>
            </a:fld>
            <a:endParaRPr lang="en-US" sz="1200" b="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7954" name="Slide Image Placeholder 637953"/>
          <p:cNvSpPr>
            <a:spLocks noRot="1" noTextEdit="1"/>
          </p:cNvSpPr>
          <p:nvPr>
            <p:ph type="sldImg"/>
          </p:nvPr>
        </p:nvSpPr>
        <p:spPr/>
      </p:sp>
      <p:sp>
        <p:nvSpPr>
          <p:cNvPr id="637955" name="Text Placeholder 637954"/>
          <p:cNvSpPr>
            <a:spLocks noGrp="1"/>
          </p:cNvSpPr>
          <p:nvPr>
            <p:ph type="body" idx="1"/>
          </p:nvPr>
        </p:nvSpPr>
        <p:spPr/>
        <p:txBody>
          <a:bodyPr/>
          <a:p>
            <a:pPr lvl="0"/>
            <a:endParaRPr dirty="0"/>
          </a:p>
        </p:txBody>
      </p:sp>
      <p:sp>
        <p:nvSpPr>
          <p:cNvPr id="2" name="Slide Number Placeholder 1"/>
          <p:cNvSpPr/>
          <p:nvPr>
            <p:ph type="sldNum" sz="quarter" idx="2"/>
          </p:nvPr>
        </p:nvSpPr>
        <p:spPr/>
        <p:txBody>
          <a:bodyPr/>
          <a:p>
            <a:pPr lvl="0" algn="r"/>
            <a:fld id="{9A0DB2DC-4C9A-4742-B13C-FB6460FD3503}" type="slidenum">
              <a:rPr lang="en-US" sz="1200" b="0" dirty="0"/>
            </a:fld>
            <a:endParaRPr lang="en-US" sz="1200" b="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7954" name="Slide Image Placeholder 637953"/>
          <p:cNvSpPr>
            <a:spLocks noRot="1" noTextEdit="1"/>
          </p:cNvSpPr>
          <p:nvPr>
            <p:ph type="sldImg"/>
          </p:nvPr>
        </p:nvSpPr>
        <p:spPr/>
      </p:sp>
      <p:sp>
        <p:nvSpPr>
          <p:cNvPr id="637955" name="Text Placeholder 637954"/>
          <p:cNvSpPr>
            <a:spLocks noGrp="1"/>
          </p:cNvSpPr>
          <p:nvPr>
            <p:ph type="body" idx="1"/>
          </p:nvPr>
        </p:nvSpPr>
        <p:spPr/>
        <p:txBody>
          <a:bodyPr/>
          <a:p>
            <a:pPr lvl="0"/>
            <a:endParaRPr dirty="0"/>
          </a:p>
        </p:txBody>
      </p:sp>
      <p:sp>
        <p:nvSpPr>
          <p:cNvPr id="2" name="Slide Number Placeholder 1"/>
          <p:cNvSpPr/>
          <p:nvPr>
            <p:ph type="sldNum" sz="quarter" idx="2"/>
          </p:nvPr>
        </p:nvSpPr>
        <p:spPr/>
        <p:txBody>
          <a:bodyPr/>
          <a:p>
            <a:pPr lvl="0" algn="r"/>
            <a:fld id="{9A0DB2DC-4C9A-4742-B13C-FB6460FD3503}" type="slidenum">
              <a:rPr lang="en-US" sz="1200" b="0" dirty="0"/>
            </a:fld>
            <a:endParaRPr lang="en-US" sz="1200" b="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7954" name="Slide Image Placeholder 637953"/>
          <p:cNvSpPr>
            <a:spLocks noRot="1" noTextEdit="1"/>
          </p:cNvSpPr>
          <p:nvPr>
            <p:ph type="sldImg"/>
          </p:nvPr>
        </p:nvSpPr>
        <p:spPr/>
      </p:sp>
      <p:sp>
        <p:nvSpPr>
          <p:cNvPr id="637955" name="Text Placeholder 637954"/>
          <p:cNvSpPr>
            <a:spLocks noGrp="1"/>
          </p:cNvSpPr>
          <p:nvPr>
            <p:ph type="body" idx="1"/>
          </p:nvPr>
        </p:nvSpPr>
        <p:spPr/>
        <p:txBody>
          <a:bodyPr/>
          <a:p>
            <a:pPr lvl="0"/>
            <a:endParaRPr dirty="0"/>
          </a:p>
        </p:txBody>
      </p:sp>
      <p:sp>
        <p:nvSpPr>
          <p:cNvPr id="2" name="Slide Number Placeholder 1"/>
          <p:cNvSpPr/>
          <p:nvPr>
            <p:ph type="sldNum" sz="quarter" idx="2"/>
          </p:nvPr>
        </p:nvSpPr>
        <p:spPr/>
        <p:txBody>
          <a:bodyPr/>
          <a:p>
            <a:pPr lvl="0" algn="r"/>
            <a:fld id="{9A0DB2DC-4C9A-4742-B13C-FB6460FD3503}" type="slidenum">
              <a:rPr lang="en-US" sz="1200" b="0" dirty="0"/>
            </a:fld>
            <a:endParaRPr lang="en-US" sz="1200" b="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p:cSld name="Title Slide">
    <p:bg>
      <p:bgPr>
        <a:solidFill>
          <a:schemeClr val="bg1"/>
        </a:solidFill>
        <a:effectLst/>
      </p:bgPr>
    </p:bg>
    <p:spTree>
      <p:nvGrpSpPr>
        <p:cNvPr id="1" name=""/>
        <p:cNvGrpSpPr/>
        <p:nvPr/>
      </p:nvGrpSpPr>
      <p:grpSpPr/>
      <p:grpSp>
        <p:nvGrpSpPr>
          <p:cNvPr id="210946" name="Group 210945"/>
          <p:cNvGrpSpPr/>
          <p:nvPr/>
        </p:nvGrpSpPr>
        <p:grpSpPr>
          <a:xfrm>
            <a:off x="0" y="2438400"/>
            <a:ext cx="9009063" cy="1052513"/>
            <a:chOff x="0" y="1536"/>
            <a:chExt cx="5675" cy="663"/>
          </a:xfrm>
        </p:grpSpPr>
        <p:grpSp>
          <p:nvGrpSpPr>
            <p:cNvPr id="210947" name="Group 210946"/>
            <p:cNvGrpSpPr/>
            <p:nvPr/>
          </p:nvGrpSpPr>
          <p:grpSpPr>
            <a:xfrm>
              <a:off x="183" y="1604"/>
              <a:ext cx="448" cy="299"/>
              <a:chOff x="720" y="336"/>
              <a:chExt cx="624" cy="432"/>
            </a:xfrm>
          </p:grpSpPr>
          <p:sp>
            <p:nvSpPr>
              <p:cNvPr id="210948" name="Rectangle 210947"/>
              <p:cNvSpPr/>
              <p:nvPr/>
            </p:nvSpPr>
            <p:spPr>
              <a:xfrm>
                <a:off x="720" y="336"/>
                <a:ext cx="384" cy="432"/>
              </a:xfrm>
              <a:prstGeom prst="rect">
                <a:avLst/>
              </a:prstGeom>
              <a:solidFill>
                <a:schemeClr val="folHlink"/>
              </a:solidFill>
              <a:ln w="9525">
                <a:noFill/>
              </a:ln>
            </p:spPr>
            <p:txBody>
              <a:bodyPr/>
              <a:p>
                <a:endParaRPr lang="en-US"/>
              </a:p>
            </p:txBody>
          </p:sp>
          <p:sp>
            <p:nvSpPr>
              <p:cNvPr id="210949" name="Rectangle 210948"/>
              <p:cNvSpPr/>
              <p:nvPr/>
            </p:nvSpPr>
            <p:spPr>
              <a:xfrm>
                <a:off x="1056" y="336"/>
                <a:ext cx="288" cy="432"/>
              </a:xfrm>
              <a:prstGeom prst="rect">
                <a:avLst/>
              </a:prstGeom>
              <a:gradFill rotWithShape="0">
                <a:gsLst>
                  <a:gs pos="0">
                    <a:schemeClr val="folHlink"/>
                  </a:gs>
                  <a:gs pos="100000">
                    <a:schemeClr val="bg1"/>
                  </a:gs>
                </a:gsLst>
                <a:lin ang="0" scaled="1"/>
                <a:tileRect/>
              </a:gradFill>
              <a:ln w="9525">
                <a:noFill/>
              </a:ln>
            </p:spPr>
            <p:txBody>
              <a:bodyPr/>
              <a:p>
                <a:endParaRPr lang="en-US"/>
              </a:p>
            </p:txBody>
          </p:sp>
        </p:grpSp>
        <p:grpSp>
          <p:nvGrpSpPr>
            <p:cNvPr id="210950" name="Group 210949"/>
            <p:cNvGrpSpPr/>
            <p:nvPr/>
          </p:nvGrpSpPr>
          <p:grpSpPr>
            <a:xfrm>
              <a:off x="261" y="1870"/>
              <a:ext cx="465" cy="299"/>
              <a:chOff x="912" y="2640"/>
              <a:chExt cx="672" cy="432"/>
            </a:xfrm>
          </p:grpSpPr>
          <p:sp>
            <p:nvSpPr>
              <p:cNvPr id="210951" name="Rectangle 210950"/>
              <p:cNvSpPr/>
              <p:nvPr/>
            </p:nvSpPr>
            <p:spPr>
              <a:xfrm>
                <a:off x="912" y="2640"/>
                <a:ext cx="384" cy="432"/>
              </a:xfrm>
              <a:prstGeom prst="rect">
                <a:avLst/>
              </a:prstGeom>
              <a:solidFill>
                <a:schemeClr val="accent2"/>
              </a:solidFill>
              <a:ln w="9525">
                <a:noFill/>
              </a:ln>
            </p:spPr>
            <p:txBody>
              <a:bodyPr/>
              <a:p>
                <a:endParaRPr lang="en-US"/>
              </a:p>
            </p:txBody>
          </p:sp>
          <p:sp>
            <p:nvSpPr>
              <p:cNvPr id="210952" name="Rectangle 210951"/>
              <p:cNvSpPr/>
              <p:nvPr/>
            </p:nvSpPr>
            <p:spPr>
              <a:xfrm>
                <a:off x="1248" y="2640"/>
                <a:ext cx="336" cy="432"/>
              </a:xfrm>
              <a:prstGeom prst="rect">
                <a:avLst/>
              </a:prstGeom>
              <a:gradFill rotWithShape="0">
                <a:gsLst>
                  <a:gs pos="0">
                    <a:schemeClr val="accent2"/>
                  </a:gs>
                  <a:gs pos="100000">
                    <a:schemeClr val="bg1"/>
                  </a:gs>
                </a:gsLst>
                <a:lin ang="0" scaled="1"/>
                <a:tileRect/>
              </a:gradFill>
              <a:ln w="9525">
                <a:noFill/>
              </a:ln>
            </p:spPr>
            <p:txBody>
              <a:bodyPr/>
              <a:p>
                <a:endParaRPr lang="en-US"/>
              </a:p>
            </p:txBody>
          </p:sp>
        </p:grpSp>
        <p:sp>
          <p:nvSpPr>
            <p:cNvPr id="210953" name="Rectangle 210952"/>
            <p:cNvSpPr/>
            <p:nvPr/>
          </p:nvSpPr>
          <p:spPr>
            <a:xfrm>
              <a:off x="0" y="1824"/>
              <a:ext cx="353" cy="266"/>
            </a:xfrm>
            <a:prstGeom prst="rect">
              <a:avLst/>
            </a:prstGeom>
            <a:gradFill rotWithShape="0">
              <a:gsLst>
                <a:gs pos="0">
                  <a:schemeClr val="bg1"/>
                </a:gs>
                <a:gs pos="100000">
                  <a:schemeClr val="hlink"/>
                </a:gs>
              </a:gsLst>
              <a:lin ang="18900000" scaled="1"/>
              <a:tileRect/>
            </a:gradFill>
            <a:ln w="9525">
              <a:noFill/>
            </a:ln>
          </p:spPr>
          <p:txBody>
            <a:bodyPr/>
            <a:p>
              <a:endParaRPr lang="en-US"/>
            </a:p>
          </p:txBody>
        </p:sp>
        <p:sp>
          <p:nvSpPr>
            <p:cNvPr id="210954" name="Rectangle 210953"/>
            <p:cNvSpPr/>
            <p:nvPr/>
          </p:nvSpPr>
          <p:spPr>
            <a:xfrm>
              <a:off x="400" y="1536"/>
              <a:ext cx="20" cy="663"/>
            </a:xfrm>
            <a:prstGeom prst="rect">
              <a:avLst/>
            </a:prstGeom>
            <a:solidFill>
              <a:schemeClr val="bg2"/>
            </a:solidFill>
            <a:ln w="9525">
              <a:noFill/>
            </a:ln>
          </p:spPr>
          <p:txBody>
            <a:bodyPr/>
            <a:p>
              <a:endParaRPr lang="en-US"/>
            </a:p>
          </p:txBody>
        </p:sp>
        <p:sp>
          <p:nvSpPr>
            <p:cNvPr id="210955" name="Rectangle 210954"/>
            <p:cNvSpPr/>
            <p:nvPr/>
          </p:nvSpPr>
          <p:spPr>
            <a:xfrm flipV="1">
              <a:off x="199" y="2054"/>
              <a:ext cx="5476" cy="35"/>
            </a:xfrm>
            <a:prstGeom prst="rect">
              <a:avLst/>
            </a:prstGeom>
            <a:gradFill rotWithShape="0">
              <a:gsLst>
                <a:gs pos="0">
                  <a:schemeClr val="bg2"/>
                </a:gs>
                <a:gs pos="100000">
                  <a:schemeClr val="bg1"/>
                </a:gs>
              </a:gsLst>
              <a:lin ang="0" scaled="1"/>
              <a:tileRect/>
            </a:gradFill>
            <a:ln w="9525">
              <a:noFill/>
            </a:ln>
          </p:spPr>
          <p:txBody>
            <a:bodyPr/>
            <a:p>
              <a:endParaRPr lang="en-US"/>
            </a:p>
          </p:txBody>
        </p:sp>
      </p:grpSp>
      <p:sp>
        <p:nvSpPr>
          <p:cNvPr id="210956" name="Title 210955"/>
          <p:cNvSpPr>
            <a:spLocks noGrp="1"/>
          </p:cNvSpPr>
          <p:nvPr>
            <p:ph type="ctrTitle"/>
          </p:nvPr>
        </p:nvSpPr>
        <p:spPr>
          <a:xfrm>
            <a:off x="990600" y="1676400"/>
            <a:ext cx="7772400" cy="1462088"/>
          </a:xfrm>
          <a:prstGeom prst="rect">
            <a:avLst/>
          </a:prstGeom>
          <a:noFill/>
          <a:ln w="9525">
            <a:noFill/>
          </a:ln>
        </p:spPr>
        <p:txBody>
          <a:bodyPr anchor="b"/>
          <a:lstStyle>
            <a:lvl1pPr lvl="0">
              <a:defRPr/>
            </a:lvl1pPr>
          </a:lstStyle>
          <a:p>
            <a:pPr lvl="0"/>
            <a:r>
              <a:rPr dirty="0"/>
              <a:t>Click to edit Master title style</a:t>
            </a:r>
            <a:endParaRPr dirty="0"/>
          </a:p>
        </p:txBody>
      </p:sp>
      <p:sp>
        <p:nvSpPr>
          <p:cNvPr id="210957" name="Subtitle 210956"/>
          <p:cNvSpPr>
            <a:spLocks noGrp="1"/>
          </p:cNvSpPr>
          <p:nvPr>
            <p:ph type="subTitle" idx="1"/>
          </p:nvPr>
        </p:nvSpPr>
        <p:spPr>
          <a:xfrm>
            <a:off x="1371600" y="3886200"/>
            <a:ext cx="6400800" cy="1752600"/>
          </a:xfrm>
          <a:prstGeom prst="rect">
            <a:avLst/>
          </a:prstGeom>
          <a:noFill/>
          <a:ln w="9525">
            <a:noFill/>
          </a:ln>
        </p:spPr>
        <p:txBody>
          <a:bodyPr anchor="t"/>
          <a:lstStyle>
            <a:lvl1pPr marL="0" lvl="0" indent="0" algn="ctr">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a:r>
              <a:rPr dirty="0"/>
              <a:t>Click to edit Master subtitle style</a:t>
            </a:r>
            <a:endParaRPr dirty="0"/>
          </a:p>
        </p:txBody>
      </p:sp>
      <p:sp>
        <p:nvSpPr>
          <p:cNvPr id="210958" name="Date Placeholder 210957"/>
          <p:cNvSpPr>
            <a:spLocks noGrp="1"/>
          </p:cNvSpPr>
          <p:nvPr>
            <p:ph type="dt" sz="half" idx="2"/>
          </p:nvPr>
        </p:nvSpPr>
        <p:spPr>
          <a:xfrm>
            <a:off x="990600" y="6248400"/>
            <a:ext cx="1905000" cy="457200"/>
          </a:xfrm>
          <a:prstGeom prst="rect">
            <a:avLst/>
          </a:prstGeom>
          <a:noFill/>
          <a:ln w="9525">
            <a:noFill/>
          </a:ln>
        </p:spPr>
        <p:txBody>
          <a:bodyPr anchor="b"/>
          <a:lstStyle>
            <a:lvl1pPr>
              <a:defRPr sz="1400" b="0">
                <a:solidFill>
                  <a:schemeClr val="bg2"/>
                </a:solidFill>
                <a:latin typeface="Tahoma" panose="020B0604030504040204" pitchFamily="34" charset="0"/>
              </a:defRPr>
            </a:lvl1pPr>
          </a:lstStyle>
          <a:p>
            <a:pPr lvl="0"/>
            <a:endParaRPr lang="en-US"/>
          </a:p>
        </p:txBody>
      </p:sp>
      <p:sp>
        <p:nvSpPr>
          <p:cNvPr id="210959" name="Footer Placeholder 210958"/>
          <p:cNvSpPr>
            <a:spLocks noGrp="1"/>
          </p:cNvSpPr>
          <p:nvPr>
            <p:ph type="ftr" sz="quarter" idx="3"/>
          </p:nvPr>
        </p:nvSpPr>
        <p:spPr>
          <a:xfrm>
            <a:off x="3429000" y="6248400"/>
            <a:ext cx="2895600" cy="457200"/>
          </a:xfrm>
          <a:prstGeom prst="rect">
            <a:avLst/>
          </a:prstGeom>
          <a:noFill/>
          <a:ln w="9525">
            <a:noFill/>
          </a:ln>
        </p:spPr>
        <p:txBody>
          <a:bodyPr anchor="b"/>
          <a:lstStyle>
            <a:lvl1pPr algn="ctr">
              <a:defRPr sz="1400" b="0">
                <a:solidFill>
                  <a:schemeClr val="bg2"/>
                </a:solidFill>
                <a:latin typeface="Tahoma" panose="020B0604030504040204" pitchFamily="34" charset="0"/>
              </a:defRPr>
            </a:lvl1pPr>
          </a:lstStyle>
          <a:p>
            <a:r>
              <a:rPr lang="en-US"/>
              <a:t>TCP/IP Protocol Suite</a:t>
            </a:r>
            <a:endParaRPr lang="en-US"/>
          </a:p>
        </p:txBody>
      </p:sp>
      <p:sp>
        <p:nvSpPr>
          <p:cNvPr id="210960" name="Slide Number Placeholder 210959"/>
          <p:cNvSpPr>
            <a:spLocks noGrp="1"/>
          </p:cNvSpPr>
          <p:nvPr>
            <p:ph type="sldNum" sz="quarter" idx="4"/>
          </p:nvPr>
        </p:nvSpPr>
        <p:spPr>
          <a:xfrm>
            <a:off x="6858000" y="6248400"/>
            <a:ext cx="1905000" cy="457200"/>
          </a:xfrm>
          <a:prstGeom prst="rect">
            <a:avLst/>
          </a:prstGeom>
          <a:noFill/>
          <a:ln w="9525">
            <a:noFill/>
          </a:ln>
        </p:spPr>
        <p:txBody>
          <a:bodyPr anchor="b"/>
          <a:lstStyle>
            <a:lvl1pPr algn="r">
              <a:defRPr sz="1400" b="0">
                <a:solidFill>
                  <a:schemeClr val="bg2"/>
                </a:solidFill>
                <a:latin typeface="Tahoma" panose="020B0604030504040204" pitchFamily="34" charset="0"/>
              </a:defRPr>
            </a:lvl1pPr>
          </a:lstStyle>
          <a:p>
            <a:fld id="{9A0DB2DC-4C9A-4742-B13C-FB6460FD3503}" type="slidenum">
              <a:rPr lang="en-US"/>
            </a:fld>
            <a:endParaRPr lang="en-US"/>
          </a:p>
        </p:txBody>
      </p:sp>
      <p:sp>
        <p:nvSpPr>
          <p:cNvPr id="210961" name="Text Box 210960"/>
          <p:cNvSpPr txBox="1"/>
          <p:nvPr userDrawn="1"/>
        </p:nvSpPr>
        <p:spPr>
          <a:xfrm>
            <a:off x="0" y="6553200"/>
            <a:ext cx="2209800" cy="304800"/>
          </a:xfrm>
          <a:prstGeom prst="rect">
            <a:avLst/>
          </a:prstGeom>
          <a:noFill/>
          <a:ln w="9525">
            <a:noFill/>
          </a:ln>
        </p:spPr>
        <p:txBody>
          <a:bodyPr>
            <a:spAutoFit/>
          </a:bodyPr>
          <a:p>
            <a:pPr lvl="0" eaLnBrk="1" hangingPunct="1">
              <a:spcBef>
                <a:spcPct val="50000"/>
              </a:spcBef>
            </a:pPr>
            <a:r>
              <a:rPr lang="en-US" altLang="en-US" sz="1400" b="0">
                <a:latin typeface="McGrawHill-Italic" pitchFamily="2" charset="0"/>
              </a:rPr>
              <a:t>McGraw-Hill</a:t>
            </a:r>
            <a:endParaRPr lang="en-US" altLang="en-US" sz="2400" b="0">
              <a:latin typeface="Times New Roman" panose="02020603050405020304" pitchFamily="18" charset="0"/>
            </a:endParaRPr>
          </a:p>
        </p:txBody>
      </p:sp>
      <p:sp>
        <p:nvSpPr>
          <p:cNvPr id="210962" name="Text Box 210961"/>
          <p:cNvSpPr txBox="1"/>
          <p:nvPr userDrawn="1"/>
        </p:nvSpPr>
        <p:spPr>
          <a:xfrm>
            <a:off x="4572000" y="6553200"/>
            <a:ext cx="4572000" cy="304800"/>
          </a:xfrm>
          <a:prstGeom prst="rect">
            <a:avLst/>
          </a:prstGeom>
          <a:noFill/>
          <a:ln w="9525">
            <a:noFill/>
          </a:ln>
        </p:spPr>
        <p:txBody>
          <a:bodyPr>
            <a:spAutoFit/>
          </a:bodyPr>
          <a:p>
            <a:pPr lvl="0" algn="r" eaLnBrk="1" hangingPunct="1">
              <a:spcBef>
                <a:spcPct val="50000"/>
              </a:spcBef>
              <a:buClr>
                <a:schemeClr val="tx1"/>
              </a:buClr>
              <a:buChar char="©"/>
            </a:pPr>
            <a:r>
              <a:rPr lang="en-US" altLang="en-US" sz="1400" b="0">
                <a:latin typeface="McGrawHill-Italic" pitchFamily="2" charset="0"/>
              </a:rPr>
              <a:t>The McGraw-Hill Companies, Inc., 2000</a:t>
            </a:r>
            <a:endParaRPr lang="en-US" altLang="en-US" sz="2400" b="0">
              <a:latin typeface="Times New Roman" panose="02020603050405020304" pitchFamily="18" charset="0"/>
            </a:endParaRPr>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6280"/>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Footer Placeholder 4"/>
          <p:cNvSpPr>
            <a:spLocks noGrp="1"/>
          </p:cNvSpPr>
          <p:nvPr>
            <p:ph type="ftr" sz="quarter" idx="11"/>
          </p:nvPr>
        </p:nvSpPr>
        <p:spPr/>
        <p:txBody>
          <a:bodyPr/>
          <a:lstStyle/>
          <a:p>
            <a:pPr lvl="0"/>
            <a:r>
              <a:rPr lang="en-US"/>
              <a:t>TCP/IP Protocol Suite</a:t>
            </a:r>
            <a:endParaRPr lang="en-US"/>
          </a:p>
        </p:txBody>
      </p:sp>
      <p:sp>
        <p:nvSpPr>
          <p:cNvPr id="6" name="Slide Number Placeholder 5"/>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Footer Placeholder 4"/>
          <p:cNvSpPr>
            <a:spLocks noGrp="1"/>
          </p:cNvSpPr>
          <p:nvPr>
            <p:ph type="ftr" sz="quarter" idx="11"/>
          </p:nvPr>
        </p:nvSpPr>
        <p:spPr/>
        <p:txBody>
          <a:bodyPr/>
          <a:lstStyle/>
          <a:p>
            <a:pPr lvl="0"/>
            <a:r>
              <a:rPr lang="en-US"/>
              <a:t>TCP/IP Protocol Suite</a:t>
            </a:r>
            <a:endParaRPr lang="en-US"/>
          </a:p>
        </p:txBody>
      </p:sp>
      <p:sp>
        <p:nvSpPr>
          <p:cNvPr id="6" name="Slide Number Placeholder 5"/>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able Placeholder 2"/>
          <p:cNvSpPr>
            <a:spLocks noGrp="1"/>
          </p:cNvSpPr>
          <p:nvPr>
            <p:ph type="tbl" idx="1"/>
          </p:nvPr>
        </p:nvSpPr>
        <p:spPr/>
        <p:txBody>
          <a:bodyPr/>
          <a:lstStyle/>
          <a:p>
            <a:endParaRPr lang="en-US"/>
          </a:p>
        </p:txBody>
      </p:sp>
      <p:sp>
        <p:nvSpPr>
          <p:cNvPr id="5" name="Footer Placeholder 4"/>
          <p:cNvSpPr>
            <a:spLocks noGrp="1"/>
          </p:cNvSpPr>
          <p:nvPr>
            <p:ph type="ftr" sz="quarter" idx="11"/>
          </p:nvPr>
        </p:nvSpPr>
        <p:spPr/>
        <p:txBody>
          <a:bodyPr/>
          <a:lstStyle/>
          <a:p>
            <a:pPr lvl="0"/>
            <a:r>
              <a:rPr lang="en-US"/>
              <a:t>TCP/IP Protocol Suite</a:t>
            </a:r>
            <a:endParaRPr lang="en-US"/>
          </a:p>
        </p:txBody>
      </p:sp>
      <p:sp>
        <p:nvSpPr>
          <p:cNvPr id="6" name="Slide Number Placeholder 5"/>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martArt Placeholder 2"/>
          <p:cNvSpPr>
            <a:spLocks noGrp="1"/>
          </p:cNvSpPr>
          <p:nvPr>
            <p:ph type="pic" idx="1"/>
          </p:nvPr>
        </p:nvSpPr>
        <p:spPr/>
        <p:txBody>
          <a:bodyPr/>
          <a:lstStyle/>
          <a:p>
            <a:endParaRPr lang="en-US"/>
          </a:p>
        </p:txBody>
      </p:sp>
      <p:sp>
        <p:nvSpPr>
          <p:cNvPr id="5" name="Footer Placeholder 4"/>
          <p:cNvSpPr>
            <a:spLocks noGrp="1"/>
          </p:cNvSpPr>
          <p:nvPr>
            <p:ph type="ftr" sz="quarter" idx="11"/>
          </p:nvPr>
        </p:nvSpPr>
        <p:spPr/>
        <p:txBody>
          <a:bodyPr/>
          <a:lstStyle/>
          <a:p>
            <a:pPr lvl="0"/>
            <a:r>
              <a:rPr lang="en-US"/>
              <a:t>TCP/IP Protocol Suite</a:t>
            </a:r>
            <a:endParaRPr lang="en-US"/>
          </a:p>
        </p:txBody>
      </p:sp>
      <p:sp>
        <p:nvSpPr>
          <p:cNvPr id="6" name="Slide Number Placeholder 5"/>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6280"/>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Footer Placeholder 4"/>
          <p:cNvSpPr>
            <a:spLocks noGrp="1"/>
          </p:cNvSpPr>
          <p:nvPr>
            <p:ph type="ftr" sz="quarter" idx="11"/>
          </p:nvPr>
        </p:nvSpPr>
        <p:spPr/>
        <p:txBody>
          <a:bodyPr/>
          <a:lstStyle/>
          <a:p>
            <a:pPr lvl="0"/>
            <a:r>
              <a:rPr lang="en-US"/>
              <a:t>TCP/IP Protocol Suite</a:t>
            </a:r>
            <a:endParaRPr lang="en-US"/>
          </a:p>
        </p:txBody>
      </p:sp>
      <p:sp>
        <p:nvSpPr>
          <p:cNvPr id="6" name="Slide Number Placeholder 5"/>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5" name="Footer Placeholder 4"/>
          <p:cNvSpPr>
            <a:spLocks noGrp="1"/>
          </p:cNvSpPr>
          <p:nvPr>
            <p:ph type="ftr" sz="quarter" idx="11"/>
          </p:nvPr>
        </p:nvSpPr>
        <p:spPr/>
        <p:txBody>
          <a:bodyPr/>
          <a:lstStyle/>
          <a:p>
            <a:pPr lvl="0"/>
            <a:r>
              <a:rPr lang="en-US"/>
              <a:t>TCP/IP Protocol Suite</a:t>
            </a:r>
            <a:endParaRPr lang="en-US"/>
          </a:p>
        </p:txBody>
      </p:sp>
      <p:sp>
        <p:nvSpPr>
          <p:cNvPr id="6" name="Slide Number Placeholder 5"/>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11"/>
          </p:nvPr>
        </p:nvSpPr>
        <p:spPr/>
        <p:txBody>
          <a:bodyPr/>
          <a:lstStyle/>
          <a:p>
            <a:pPr lvl="0"/>
            <a:r>
              <a:rPr lang="en-US"/>
              <a:t>TCP/IP Protocol Suite</a:t>
            </a:r>
            <a:endParaRPr lang="en-US"/>
          </a:p>
        </p:txBody>
      </p:sp>
      <p:sp>
        <p:nvSpPr>
          <p:cNvPr id="7" name="Slide Number Placeholder 6"/>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2505075"/>
            <a:ext cx="3868340" cy="3684588"/>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8" name="Footer Placeholder 7"/>
          <p:cNvSpPr>
            <a:spLocks noGrp="1"/>
          </p:cNvSpPr>
          <p:nvPr>
            <p:ph type="ftr" sz="quarter" idx="11"/>
          </p:nvPr>
        </p:nvSpPr>
        <p:spPr/>
        <p:txBody>
          <a:bodyPr/>
          <a:lstStyle/>
          <a:p>
            <a:pPr lvl="0"/>
            <a:r>
              <a:rPr lang="en-US"/>
              <a:t>TCP/IP Protocol Suite</a:t>
            </a:r>
            <a:endParaRPr lang="en-US"/>
          </a:p>
        </p:txBody>
      </p:sp>
      <p:sp>
        <p:nvSpPr>
          <p:cNvPr id="9" name="Slide Number Placeholder 8"/>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8229600" cy="1143000"/>
          </a:xfrm>
          <a:prstGeom prst="rect">
            <a:avLst/>
          </a:prstGeom>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pPr lvl="0"/>
            <a:r>
              <a:rPr lang="en-US"/>
              <a:t>TCP/IP Protocol Suite</a:t>
            </a:r>
            <a:endParaRPr lang="en-US"/>
          </a:p>
        </p:txBody>
      </p:sp>
      <p:sp>
        <p:nvSpPr>
          <p:cNvPr id="5" name="Slide Number Placeholder 4"/>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lvl="0"/>
            <a:r>
              <a:rPr lang="en-US"/>
              <a:t>TCP/IP Protocol Suite</a:t>
            </a:r>
            <a:endParaRPr lang="en-US"/>
          </a:p>
        </p:txBody>
      </p:sp>
      <p:sp>
        <p:nvSpPr>
          <p:cNvPr id="4" name="Slide Number Placeholder 3"/>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5"/>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6" name="Footer Placeholder 5"/>
          <p:cNvSpPr>
            <a:spLocks noGrp="1"/>
          </p:cNvSpPr>
          <p:nvPr>
            <p:ph type="ftr" sz="quarter" idx="11"/>
          </p:nvPr>
        </p:nvSpPr>
        <p:spPr/>
        <p:txBody>
          <a:bodyPr/>
          <a:lstStyle/>
          <a:p>
            <a:pPr lvl="0"/>
            <a:r>
              <a:rPr lang="en-US"/>
              <a:t>TCP/IP Protocol Suite</a:t>
            </a:r>
            <a:endParaRPr lang="en-US"/>
          </a:p>
        </p:txBody>
      </p:sp>
      <p:sp>
        <p:nvSpPr>
          <p:cNvPr id="7" name="Slide Number Placeholder 6"/>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6" name="Footer Placeholder 5"/>
          <p:cNvSpPr>
            <a:spLocks noGrp="1"/>
          </p:cNvSpPr>
          <p:nvPr>
            <p:ph type="ftr" sz="quarter" idx="11"/>
          </p:nvPr>
        </p:nvSpPr>
        <p:spPr/>
        <p:txBody>
          <a:bodyPr/>
          <a:lstStyle/>
          <a:p>
            <a:pPr lvl="0"/>
            <a:r>
              <a:rPr lang="en-US"/>
              <a:t>TCP/IP Protocol Suite</a:t>
            </a:r>
            <a:endParaRPr lang="en-US"/>
          </a:p>
        </p:txBody>
      </p:sp>
      <p:sp>
        <p:nvSpPr>
          <p:cNvPr id="7" name="Slide Number Placeholder 6"/>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9932" name="Footer Placeholder 209931"/>
          <p:cNvSpPr>
            <a:spLocks noGrp="1"/>
          </p:cNvSpPr>
          <p:nvPr>
            <p:ph type="ftr" sz="quarter" idx="3"/>
          </p:nvPr>
        </p:nvSpPr>
        <p:spPr>
          <a:xfrm>
            <a:off x="76200" y="6248400"/>
            <a:ext cx="2895600" cy="457200"/>
          </a:xfrm>
          <a:prstGeom prst="rect">
            <a:avLst/>
          </a:prstGeom>
          <a:noFill/>
          <a:ln w="9525">
            <a:noFill/>
          </a:ln>
        </p:spPr>
        <p:txBody>
          <a:bodyPr anchor="b"/>
          <a:lstStyle>
            <a:lvl1pPr>
              <a:defRPr sz="1200" b="1">
                <a:latin typeface="Tahoma" panose="020B0604030504040204" pitchFamily="34" charset="0"/>
              </a:defRPr>
            </a:lvl1pPr>
          </a:lstStyle>
          <a:p>
            <a:pPr lvl="0"/>
            <a:r>
              <a:rPr lang="en-US"/>
              <a:t>TCP/IP Protocol Suite</a:t>
            </a:r>
            <a:endParaRPr lang="en-US"/>
          </a:p>
        </p:txBody>
      </p:sp>
      <p:sp>
        <p:nvSpPr>
          <p:cNvPr id="209933" name="Slide Number Placeholder 209932"/>
          <p:cNvSpPr>
            <a:spLocks noGrp="1"/>
          </p:cNvSpPr>
          <p:nvPr>
            <p:ph type="sldNum" sz="quarter" idx="4"/>
          </p:nvPr>
        </p:nvSpPr>
        <p:spPr>
          <a:xfrm>
            <a:off x="7042150" y="6243638"/>
            <a:ext cx="1905000" cy="457200"/>
          </a:xfrm>
          <a:prstGeom prst="rect">
            <a:avLst/>
          </a:prstGeom>
          <a:noFill/>
          <a:ln w="9525">
            <a:noFill/>
          </a:ln>
        </p:spPr>
        <p:txBody>
          <a:bodyPr anchor="b"/>
          <a:lstStyle>
            <a:lvl1pPr algn="r">
              <a:defRPr sz="1400" b="0">
                <a:latin typeface="Tahoma" panose="020B0604030504040204" pitchFamily="34" charset="0"/>
              </a:defRPr>
            </a:lvl1pPr>
          </a:lstStyle>
          <a:p>
            <a:pPr lvl="0"/>
            <a:fld id="{9A0DB2DC-4C9A-4742-B13C-FB6460FD3503}" type="slidenum">
              <a:rPr lang="en-US"/>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dt="0"/>
  <p:txStyles>
    <p:titleStyle>
      <a:lvl1pPr marL="0" lvl="0" indent="0" algn="l"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0" fontAlgn="base" latinLnBrk="0" hangingPunct="0">
        <a:lnSpc>
          <a:spcPct val="100000"/>
        </a:lnSpc>
        <a:spcBef>
          <a:spcPct val="0"/>
        </a:spcBef>
        <a:spcAft>
          <a:spcPct val="0"/>
        </a:spcAft>
        <a:buNone/>
        <a:defRPr b="1" i="0" u="none" kern="1200" baseline="0">
          <a:solidFill>
            <a:schemeClr val="tx1"/>
          </a:solidFill>
          <a:latin typeface="Tahoma" panose="020B060403050404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1" i="0" u="none" kern="1200" baseline="0">
          <a:solidFill>
            <a:schemeClr val="tx1"/>
          </a:solidFill>
          <a:latin typeface="Tahoma" panose="020B060403050404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1" i="0" u="none" kern="1200" baseline="0">
          <a:solidFill>
            <a:schemeClr val="tx1"/>
          </a:solidFill>
          <a:latin typeface="Tahoma" panose="020B060403050404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1" i="0" u="none" kern="1200" baseline="0">
          <a:solidFill>
            <a:schemeClr val="tx1"/>
          </a:solidFill>
          <a:latin typeface="Tahoma" panose="020B060403050404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1" i="0" u="none" kern="1200" baseline="0">
          <a:solidFill>
            <a:schemeClr val="tx1"/>
          </a:solidFill>
          <a:latin typeface="Tahoma" panose="020B060403050404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1" i="0" u="none" kern="1200" baseline="0">
          <a:solidFill>
            <a:schemeClr val="tx1"/>
          </a:solidFill>
          <a:latin typeface="Tahoma" panose="020B060403050404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1" i="0" u="none" kern="1200" baseline="0">
          <a:solidFill>
            <a:schemeClr val="tx1"/>
          </a:solidFill>
          <a:latin typeface="Tahoma" panose="020B060403050404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1" i="0" u="none" kern="1200" baseline="0">
          <a:solidFill>
            <a:schemeClr val="tx1"/>
          </a:solidFill>
          <a:latin typeface="Tahoma" panose="020B060403050404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vmlDrawing" Target="../drawings/vmlDrawing3.vml"/><Relationship Id="rId5" Type="http://schemas.openxmlformats.org/officeDocument/2006/relationships/slideLayout" Target="../slideLayouts/slideLayout4.xml"/><Relationship Id="rId4" Type="http://schemas.openxmlformats.org/officeDocument/2006/relationships/image" Target="../media/image7.wmf"/><Relationship Id="rId3" Type="http://schemas.openxmlformats.org/officeDocument/2006/relationships/oleObject" Target="../embeddings/oleObject4.bin"/><Relationship Id="rId2" Type="http://schemas.openxmlformats.org/officeDocument/2006/relationships/image" Target="../media/image6.wmf"/><Relationship Id="rId1"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6930" name="Title 636929"/>
          <p:cNvSpPr>
            <a:spLocks noGrp="1"/>
          </p:cNvSpPr>
          <p:nvPr>
            <p:ph type="title"/>
          </p:nvPr>
        </p:nvSpPr>
        <p:spPr>
          <a:xfrm>
            <a:off x="152400" y="0"/>
            <a:ext cx="8229600" cy="1143000"/>
          </a:xfrm>
          <a:prstGeom prst="rect">
            <a:avLst/>
          </a:prstGeom>
          <a:noFill/>
          <a:ln>
            <a:noFill/>
          </a:ln>
        </p:spPr>
        <p:txBody>
          <a:bodyPr/>
          <a:p>
            <a:r>
              <a:rPr b="1">
                <a:solidFill>
                  <a:schemeClr val="hlink"/>
                </a:solidFill>
                <a:effectLst>
                  <a:outerShdw blurRad="38100" dist="38100" dir="2700000">
                    <a:srgbClr val="C0C0C0"/>
                  </a:outerShdw>
                </a:effectLst>
              </a:rPr>
              <a:t>OBJECTIVES:</a:t>
            </a:r>
            <a:endParaRPr b="1">
              <a:solidFill>
                <a:schemeClr val="hlink"/>
              </a:solidFill>
              <a:effectLst>
                <a:outerShdw blurRad="38100" dist="38100" dir="2700000">
                  <a:srgbClr val="C0C0C0"/>
                </a:outerShdw>
              </a:effectLst>
            </a:endParaRPr>
          </a:p>
        </p:txBody>
      </p:sp>
      <p:sp>
        <p:nvSpPr>
          <p:cNvPr id="636931" name="Rectangle 636930"/>
          <p:cNvSpPr/>
          <p:nvPr/>
        </p:nvSpPr>
        <p:spPr>
          <a:xfrm>
            <a:off x="0" y="838200"/>
            <a:ext cx="8991600" cy="51816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3200" u="none" kern="1200" baseline="0">
                <a:solidFill>
                  <a:schemeClr val="tx1"/>
                </a:solidFill>
                <a:latin typeface="Tahoma" panose="020B060403050404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800" b="0" i="0" u="none" kern="1200" baseline="0">
                <a:solidFill>
                  <a:schemeClr val="tx1"/>
                </a:solidFill>
                <a:latin typeface="Tahoma" panose="020B060403050404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400" b="0" i="0" u="none" kern="1200" baseline="0">
                <a:solidFill>
                  <a:schemeClr val="tx1"/>
                </a:solidFill>
                <a:latin typeface="Tahoma" panose="020B0604030504040204"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000" b="0" i="0" u="none" kern="1200" baseline="0">
                <a:solidFill>
                  <a:schemeClr val="tx1"/>
                </a:solidFill>
                <a:latin typeface="Tahoma" panose="020B060403050404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defRPr>
            </a:lvl5pPr>
          </a:lstStyle>
          <a:p>
            <a:pPr lvl="0">
              <a:spcBef>
                <a:spcPct val="25000"/>
              </a:spcBef>
              <a:spcAft>
                <a:spcPct val="25000"/>
              </a:spcAft>
              <a:buSzPct val="100000"/>
              <a:buFont typeface="Wingdings" panose="05000000000000000000" pitchFamily="2" charset="2"/>
              <a:buChar char="q"/>
            </a:pPr>
            <a:r>
              <a:rPr lang="en-US" sz="2400" b="1">
                <a:latin typeface="Times New Roman" panose="02020603050405020304" pitchFamily="18" charset="0"/>
              </a:rPr>
              <a:t>What is HTTP?</a:t>
            </a:r>
            <a:endParaRPr lang="en-US" sz="2400" b="1">
              <a:latin typeface="Times New Roman" panose="02020603050405020304" pitchFamily="18" charset="0"/>
            </a:endParaRPr>
          </a:p>
          <a:p>
            <a:pPr lvl="0">
              <a:spcBef>
                <a:spcPct val="25000"/>
              </a:spcBef>
              <a:spcAft>
                <a:spcPct val="25000"/>
              </a:spcAft>
              <a:buSzPct val="100000"/>
              <a:buFont typeface="Wingdings" panose="05000000000000000000" pitchFamily="2" charset="2"/>
              <a:buChar char="q"/>
            </a:pPr>
            <a:r>
              <a:rPr lang="en-US" sz="2400" b="1">
                <a:latin typeface="Times New Roman" panose="02020603050405020304" pitchFamily="18" charset="0"/>
              </a:rPr>
              <a:t>Basic Features of HTTP</a:t>
            </a:r>
            <a:endParaRPr sz="2400" b="1">
              <a:latin typeface="Times New Roman" panose="02020603050405020304" pitchFamily="18" charset="0"/>
            </a:endParaRPr>
          </a:p>
          <a:p>
            <a:pPr lvl="0">
              <a:spcBef>
                <a:spcPct val="25000"/>
              </a:spcBef>
              <a:spcAft>
                <a:spcPct val="25000"/>
              </a:spcAft>
              <a:buSzPct val="100000"/>
              <a:buFont typeface="Wingdings" panose="05000000000000000000" pitchFamily="2" charset="2"/>
              <a:buChar char="q"/>
            </a:pPr>
            <a:r>
              <a:rPr lang="en-US" sz="2400" b="1">
                <a:latin typeface="Times New Roman" panose="02020603050405020304" pitchFamily="18" charset="0"/>
              </a:rPr>
              <a:t>Working Principles of HTTP</a:t>
            </a:r>
            <a:endParaRPr lang="en-US" sz="2400" b="1">
              <a:latin typeface="Times New Roman" panose="02020603050405020304" pitchFamily="18" charset="0"/>
            </a:endParaRPr>
          </a:p>
          <a:p>
            <a:pPr lvl="0">
              <a:spcBef>
                <a:spcPct val="25000"/>
              </a:spcBef>
              <a:spcAft>
                <a:spcPct val="25000"/>
              </a:spcAft>
              <a:buSzPct val="100000"/>
              <a:buFont typeface="Wingdings" panose="05000000000000000000" pitchFamily="2" charset="2"/>
              <a:buChar char="q"/>
            </a:pPr>
            <a:r>
              <a:rPr lang="en-US" sz="2400" b="1">
                <a:latin typeface="Times New Roman" panose="02020603050405020304" pitchFamily="18" charset="0"/>
              </a:rPr>
              <a:t>HTTP Message Format</a:t>
            </a:r>
            <a:endParaRPr lang="en-US" sz="2400" b="1">
              <a:latin typeface="Times New Roman" panose="02020603050405020304" pitchFamily="18" charset="0"/>
            </a:endParaRPr>
          </a:p>
          <a:p>
            <a:pPr lvl="0">
              <a:spcBef>
                <a:spcPct val="25000"/>
              </a:spcBef>
              <a:spcAft>
                <a:spcPct val="25000"/>
              </a:spcAft>
              <a:buSzPct val="100000"/>
              <a:buFont typeface="Wingdings" panose="05000000000000000000" pitchFamily="2" charset="2"/>
              <a:buChar char="q"/>
            </a:pPr>
            <a:r>
              <a:rPr lang="en-US" sz="2400" b="1">
                <a:latin typeface="Times New Roman" panose="02020603050405020304" pitchFamily="18" charset="0"/>
              </a:rPr>
              <a:t>HTTP Verbs/Methods</a:t>
            </a:r>
            <a:endParaRPr lang="en-US" sz="2400" b="1">
              <a:latin typeface="Times New Roman" panose="02020603050405020304" pitchFamily="18" charset="0"/>
            </a:endParaRPr>
          </a:p>
          <a:p>
            <a:pPr lvl="0">
              <a:spcBef>
                <a:spcPct val="25000"/>
              </a:spcBef>
              <a:spcAft>
                <a:spcPct val="25000"/>
              </a:spcAft>
              <a:buSzPct val="100000"/>
              <a:buFont typeface="Wingdings" panose="05000000000000000000" pitchFamily="2" charset="2"/>
              <a:buChar char="q"/>
            </a:pPr>
            <a:r>
              <a:rPr lang="en-US" sz="2400" b="1">
                <a:latin typeface="Times New Roman" panose="02020603050405020304" pitchFamily="18" charset="0"/>
              </a:rPr>
              <a:t>HTTP Status Codes</a:t>
            </a:r>
            <a:endParaRPr lang="en-US" sz="2400" b="1">
              <a:latin typeface="Times New Roman" panose="02020603050405020304" pitchFamily="18" charset="0"/>
            </a:endParaRPr>
          </a:p>
        </p:txBody>
      </p:sp>
      <p:sp>
        <p:nvSpPr>
          <p:cNvPr id="2" name="Footer Placeholder 1"/>
          <p:cNvSpPr/>
          <p:nvPr>
            <p:ph type="ftr" sz="quarter" idx="11"/>
          </p:nvPr>
        </p:nvSpPr>
        <p:spPr/>
        <p:txBody>
          <a:bodyPr/>
          <a:p>
            <a:pPr lvl="0"/>
            <a:r>
              <a:rPr lang="en-US"/>
              <a:t>TCP/IP Protocol Suite</a:t>
            </a:r>
            <a:endParaRPr lang="en-US"/>
          </a:p>
        </p:txBody>
      </p:sp>
      <p:sp>
        <p:nvSpPr>
          <p:cNvPr id="3" name="Slide Number Placeholder 2"/>
          <p:cNvSpPr/>
          <p:nvPr>
            <p:ph type="sldNum" sz="quarter" idx="12"/>
          </p:nvPr>
        </p:nvSpPr>
        <p:spPr/>
        <p:txBody>
          <a:bodyPr/>
          <a:p>
            <a:pPr lvl="0"/>
            <a:fld id="{9A0DB2DC-4C9A-4742-B13C-FB6460FD3503}" type="slidenum">
              <a:rPr lang="en-US"/>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36931">
                                            <p:txEl>
                                              <p:charRg st="0" end="98"/>
                                            </p:txEl>
                                          </p:spTgt>
                                        </p:tgtEl>
                                        <p:attrNameLst>
                                          <p:attrName>style.visibility</p:attrName>
                                        </p:attrNameLst>
                                      </p:cBhvr>
                                      <p:to>
                                        <p:strVal val="visible"/>
                                      </p:to>
                                    </p:set>
                                    <p:anim calcmode="lin" valueType="num">
                                      <p:cBhvr>
                                        <p:cTn id="7" dur="500" fill="hold"/>
                                        <p:tgtEl>
                                          <p:spTgt spid="636931">
                                            <p:txEl>
                                              <p:charRg st="0" end="98"/>
                                            </p:txEl>
                                          </p:spTgt>
                                        </p:tgtEl>
                                        <p:attrNameLst>
                                          <p:attrName>ppt_w</p:attrName>
                                        </p:attrNameLst>
                                      </p:cBhvr>
                                      <p:tavLst>
                                        <p:tav tm="0">
                                          <p:val>
                                            <p:fltVal val="0.000000"/>
                                          </p:val>
                                        </p:tav>
                                        <p:tav tm="100000">
                                          <p:val>
                                            <p:strVal val="#ppt_w"/>
                                          </p:val>
                                        </p:tav>
                                      </p:tavLst>
                                    </p:anim>
                                    <p:anim calcmode="lin" valueType="num">
                                      <p:cBhvr>
                                        <p:cTn id="8" dur="500" fill="hold"/>
                                        <p:tgtEl>
                                          <p:spTgt spid="636931">
                                            <p:txEl>
                                              <p:charRg st="0" end="98"/>
                                            </p:txEl>
                                          </p:spTgt>
                                        </p:tgtEl>
                                        <p:attrNameLst>
                                          <p:attrName>ppt_h</p:attrName>
                                        </p:attrNameLst>
                                      </p:cBhvr>
                                      <p:tavLst>
                                        <p:tav tm="0">
                                          <p:val>
                                            <p:fltVal val="0.000000"/>
                                          </p:val>
                                        </p:tav>
                                        <p:tav tm="100000">
                                          <p:val>
                                            <p:strVal val="#ppt_h"/>
                                          </p:val>
                                        </p:tav>
                                      </p:tavLst>
                                    </p:anim>
                                    <p:animEffect transition="in" filter="fade">
                                      <p:cBhvr>
                                        <p:cTn id="9" dur="500"/>
                                        <p:tgtEl>
                                          <p:spTgt spid="636931">
                                            <p:txEl>
                                              <p:charRg st="0" end="98"/>
                                            </p:txEl>
                                          </p:spTgt>
                                        </p:tgtEl>
                                      </p:cBhvr>
                                    </p:animEffect>
                                  </p:childTnLst>
                                  <p:subTnLst>
                                    <p:animClr clrSpc="rgb" dir="cw">
                                      <p:cBhvr override="childStyle">
                                        <p:cTn dur="1" fill="hold" display="0" masterRel="nextClick" afterEffect="1"/>
                                        <p:tgtEl>
                                          <p:spTgt spid="636931">
                                            <p:txEl>
                                              <p:charRg st="0" end="98"/>
                                            </p:txEl>
                                          </p:spTgt>
                                        </p:tgtEl>
                                        <p:attrNameLst>
                                          <p:attrName>ppt_c</p:attrName>
                                        </p:attrNameLst>
                                      </p:cBhvr>
                                      <p:to>
                                        <a:srgbClr val="B2B2B2"/>
                                      </p:to>
                                    </p:animClr>
                                  </p:sub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36931">
                                            <p:txEl>
                                              <p:charRg st="1" end="1"/>
                                            </p:txEl>
                                          </p:spTgt>
                                        </p:tgtEl>
                                        <p:attrNameLst>
                                          <p:attrName>style.visibility</p:attrName>
                                        </p:attrNameLst>
                                      </p:cBhvr>
                                      <p:to>
                                        <p:strVal val="visible"/>
                                      </p:to>
                                    </p:set>
                                    <p:anim calcmode="lin" valueType="num">
                                      <p:cBhvr>
                                        <p:cTn id="14" dur="500" fill="hold"/>
                                        <p:tgtEl>
                                          <p:spTgt spid="636931">
                                            <p:txEl>
                                              <p:charRg st="1" end="1"/>
                                            </p:txEl>
                                          </p:spTgt>
                                        </p:tgtEl>
                                        <p:attrNameLst>
                                          <p:attrName>ppt_w</p:attrName>
                                        </p:attrNameLst>
                                      </p:cBhvr>
                                      <p:tavLst>
                                        <p:tav tm="0">
                                          <p:val>
                                            <p:fltVal val="0.000000"/>
                                          </p:val>
                                        </p:tav>
                                        <p:tav tm="100000">
                                          <p:val>
                                            <p:strVal val="#ppt_w"/>
                                          </p:val>
                                        </p:tav>
                                      </p:tavLst>
                                    </p:anim>
                                    <p:anim calcmode="lin" valueType="num">
                                      <p:cBhvr>
                                        <p:cTn id="15" dur="500" fill="hold"/>
                                        <p:tgtEl>
                                          <p:spTgt spid="636931">
                                            <p:txEl>
                                              <p:charRg st="1" end="1"/>
                                            </p:txEl>
                                          </p:spTgt>
                                        </p:tgtEl>
                                        <p:attrNameLst>
                                          <p:attrName>ppt_h</p:attrName>
                                        </p:attrNameLst>
                                      </p:cBhvr>
                                      <p:tavLst>
                                        <p:tav tm="0">
                                          <p:val>
                                            <p:fltVal val="0.000000"/>
                                          </p:val>
                                        </p:tav>
                                        <p:tav tm="100000">
                                          <p:val>
                                            <p:strVal val="#ppt_h"/>
                                          </p:val>
                                        </p:tav>
                                      </p:tavLst>
                                    </p:anim>
                                    <p:animEffect transition="in" filter="fade">
                                      <p:cBhvr>
                                        <p:cTn id="16" dur="500"/>
                                        <p:tgtEl>
                                          <p:spTgt spid="636931">
                                            <p:txEl>
                                              <p:charRg st="1" end="1"/>
                                            </p:txEl>
                                          </p:spTgt>
                                        </p:tgtEl>
                                      </p:cBhvr>
                                    </p:animEffect>
                                  </p:childTnLst>
                                  <p:subTnLst>
                                    <p:animClr clrSpc="rgb" dir="cw">
                                      <p:cBhvr override="childStyle">
                                        <p:cTn dur="1" fill="hold" display="0" masterRel="nextClick" afterEffect="1"/>
                                        <p:tgtEl>
                                          <p:spTgt spid="636931"/>
                                        </p:tgtEl>
                                        <p:attrNameLst>
                                          <p:attrName>ppt_c</p:attrName>
                                        </p:attrNameLst>
                                      </p:cBhvr>
                                      <p:to>
                                        <a:srgbClr val="B2B2B2"/>
                                      </p:to>
                                    </p:animClr>
                                  </p:sub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636931">
                                            <p:txEl>
                                              <p:charRg st="2" end="2"/>
                                            </p:txEl>
                                          </p:spTgt>
                                        </p:tgtEl>
                                        <p:attrNameLst>
                                          <p:attrName>style.visibility</p:attrName>
                                        </p:attrNameLst>
                                      </p:cBhvr>
                                      <p:to>
                                        <p:strVal val="visible"/>
                                      </p:to>
                                    </p:set>
                                    <p:anim calcmode="lin" valueType="num">
                                      <p:cBhvr>
                                        <p:cTn id="21" dur="500" fill="hold"/>
                                        <p:tgtEl>
                                          <p:spTgt spid="636931">
                                            <p:txEl>
                                              <p:charRg st="2" end="2"/>
                                            </p:txEl>
                                          </p:spTgt>
                                        </p:tgtEl>
                                        <p:attrNameLst>
                                          <p:attrName>ppt_w</p:attrName>
                                        </p:attrNameLst>
                                      </p:cBhvr>
                                      <p:tavLst>
                                        <p:tav tm="0">
                                          <p:val>
                                            <p:fltVal val="0.000000"/>
                                          </p:val>
                                        </p:tav>
                                        <p:tav tm="100000">
                                          <p:val>
                                            <p:strVal val="#ppt_w"/>
                                          </p:val>
                                        </p:tav>
                                      </p:tavLst>
                                    </p:anim>
                                    <p:anim calcmode="lin" valueType="num">
                                      <p:cBhvr>
                                        <p:cTn id="22" dur="500" fill="hold"/>
                                        <p:tgtEl>
                                          <p:spTgt spid="636931">
                                            <p:txEl>
                                              <p:charRg st="2" end="2"/>
                                            </p:txEl>
                                          </p:spTgt>
                                        </p:tgtEl>
                                        <p:attrNameLst>
                                          <p:attrName>ppt_h</p:attrName>
                                        </p:attrNameLst>
                                      </p:cBhvr>
                                      <p:tavLst>
                                        <p:tav tm="0">
                                          <p:val>
                                            <p:fltVal val="0.000000"/>
                                          </p:val>
                                        </p:tav>
                                        <p:tav tm="100000">
                                          <p:val>
                                            <p:strVal val="#ppt_h"/>
                                          </p:val>
                                        </p:tav>
                                      </p:tavLst>
                                    </p:anim>
                                    <p:animEffect transition="in" filter="fade">
                                      <p:cBhvr>
                                        <p:cTn id="23" dur="500"/>
                                        <p:tgtEl>
                                          <p:spTgt spid="636931">
                                            <p:txEl>
                                              <p:charRg st="2" end="2"/>
                                            </p:txEl>
                                          </p:spTgt>
                                        </p:tgtEl>
                                      </p:cBhvr>
                                    </p:animEffect>
                                  </p:childTnLst>
                                  <p:subTnLst>
                                    <p:animClr clrSpc="rgb" dir="cw">
                                      <p:cBhvr override="childStyle">
                                        <p:cTn dur="1" fill="hold" display="0" masterRel="nextClick" afterEffect="1"/>
                                        <p:tgtEl>
                                          <p:spTgt spid="636931"/>
                                        </p:tgtEl>
                                        <p:attrNameLst>
                                          <p:attrName>ppt_c</p:attrName>
                                        </p:attrNameLst>
                                      </p:cBhvr>
                                      <p:to>
                                        <a:srgbClr val="B2B2B2"/>
                                      </p:to>
                                    </p:animClr>
                                  </p:sub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636931">
                                            <p:txEl>
                                              <p:charRg st="3" end="3"/>
                                            </p:txEl>
                                          </p:spTgt>
                                        </p:tgtEl>
                                        <p:attrNameLst>
                                          <p:attrName>style.visibility</p:attrName>
                                        </p:attrNameLst>
                                      </p:cBhvr>
                                      <p:to>
                                        <p:strVal val="visible"/>
                                      </p:to>
                                    </p:set>
                                    <p:anim calcmode="lin" valueType="num">
                                      <p:cBhvr>
                                        <p:cTn id="28" dur="500" fill="hold"/>
                                        <p:tgtEl>
                                          <p:spTgt spid="636931">
                                            <p:txEl>
                                              <p:charRg st="3" end="3"/>
                                            </p:txEl>
                                          </p:spTgt>
                                        </p:tgtEl>
                                        <p:attrNameLst>
                                          <p:attrName>ppt_w</p:attrName>
                                        </p:attrNameLst>
                                      </p:cBhvr>
                                      <p:tavLst>
                                        <p:tav tm="0">
                                          <p:val>
                                            <p:fltVal val="0.000000"/>
                                          </p:val>
                                        </p:tav>
                                        <p:tav tm="100000">
                                          <p:val>
                                            <p:strVal val="#ppt_w"/>
                                          </p:val>
                                        </p:tav>
                                      </p:tavLst>
                                    </p:anim>
                                    <p:anim calcmode="lin" valueType="num">
                                      <p:cBhvr>
                                        <p:cTn id="29" dur="500" fill="hold"/>
                                        <p:tgtEl>
                                          <p:spTgt spid="636931">
                                            <p:txEl>
                                              <p:charRg st="3" end="3"/>
                                            </p:txEl>
                                          </p:spTgt>
                                        </p:tgtEl>
                                        <p:attrNameLst>
                                          <p:attrName>ppt_h</p:attrName>
                                        </p:attrNameLst>
                                      </p:cBhvr>
                                      <p:tavLst>
                                        <p:tav tm="0">
                                          <p:val>
                                            <p:fltVal val="0.000000"/>
                                          </p:val>
                                        </p:tav>
                                        <p:tav tm="100000">
                                          <p:val>
                                            <p:strVal val="#ppt_h"/>
                                          </p:val>
                                        </p:tav>
                                      </p:tavLst>
                                    </p:anim>
                                    <p:animEffect transition="in" filter="fade">
                                      <p:cBhvr>
                                        <p:cTn id="30" dur="500"/>
                                        <p:tgtEl>
                                          <p:spTgt spid="636931">
                                            <p:txEl>
                                              <p:charRg st="3" end="3"/>
                                            </p:txEl>
                                          </p:spTgt>
                                        </p:tgtEl>
                                      </p:cBhvr>
                                    </p:animEffect>
                                  </p:childTnLst>
                                  <p:subTnLst>
                                    <p:animClr clrSpc="rgb" dir="cw">
                                      <p:cBhvr override="childStyle">
                                        <p:cTn dur="1" fill="hold" display="0" masterRel="nextClick" afterEffect="1"/>
                                        <p:tgtEl>
                                          <p:spTgt spid="636931"/>
                                        </p:tgtEl>
                                        <p:attrNameLst>
                                          <p:attrName>ppt_c</p:attrName>
                                        </p:attrNameLst>
                                      </p:cBhvr>
                                      <p:to>
                                        <a:srgbClr val="B2B2B2"/>
                                      </p:to>
                                    </p:animClr>
                                  </p:sub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636931">
                                            <p:txEl>
                                              <p:charRg st="4" end="4"/>
                                            </p:txEl>
                                          </p:spTgt>
                                        </p:tgtEl>
                                        <p:attrNameLst>
                                          <p:attrName>style.visibility</p:attrName>
                                        </p:attrNameLst>
                                      </p:cBhvr>
                                      <p:to>
                                        <p:strVal val="visible"/>
                                      </p:to>
                                    </p:set>
                                    <p:anim calcmode="lin" valueType="num">
                                      <p:cBhvr>
                                        <p:cTn id="35" dur="500" fill="hold"/>
                                        <p:tgtEl>
                                          <p:spTgt spid="636931">
                                            <p:txEl>
                                              <p:charRg st="4" end="4"/>
                                            </p:txEl>
                                          </p:spTgt>
                                        </p:tgtEl>
                                        <p:attrNameLst>
                                          <p:attrName>ppt_w</p:attrName>
                                        </p:attrNameLst>
                                      </p:cBhvr>
                                      <p:tavLst>
                                        <p:tav tm="0">
                                          <p:val>
                                            <p:fltVal val="0.000000"/>
                                          </p:val>
                                        </p:tav>
                                        <p:tav tm="100000">
                                          <p:val>
                                            <p:strVal val="#ppt_w"/>
                                          </p:val>
                                        </p:tav>
                                      </p:tavLst>
                                    </p:anim>
                                    <p:anim calcmode="lin" valueType="num">
                                      <p:cBhvr>
                                        <p:cTn id="36" dur="500" fill="hold"/>
                                        <p:tgtEl>
                                          <p:spTgt spid="636931">
                                            <p:txEl>
                                              <p:charRg st="4" end="4"/>
                                            </p:txEl>
                                          </p:spTgt>
                                        </p:tgtEl>
                                        <p:attrNameLst>
                                          <p:attrName>ppt_h</p:attrName>
                                        </p:attrNameLst>
                                      </p:cBhvr>
                                      <p:tavLst>
                                        <p:tav tm="0">
                                          <p:val>
                                            <p:fltVal val="0.000000"/>
                                          </p:val>
                                        </p:tav>
                                        <p:tav tm="100000">
                                          <p:val>
                                            <p:strVal val="#ppt_h"/>
                                          </p:val>
                                        </p:tav>
                                      </p:tavLst>
                                    </p:anim>
                                    <p:animEffect transition="in" filter="fade">
                                      <p:cBhvr>
                                        <p:cTn id="37" dur="500"/>
                                        <p:tgtEl>
                                          <p:spTgt spid="636931">
                                            <p:txEl>
                                              <p:charRg st="4" end="4"/>
                                            </p:txEl>
                                          </p:spTgt>
                                        </p:tgtEl>
                                      </p:cBhvr>
                                    </p:animEffect>
                                  </p:childTnLst>
                                  <p:subTnLst>
                                    <p:animClr clrSpc="rgb" dir="cw">
                                      <p:cBhvr override="childStyle">
                                        <p:cTn dur="1" fill="hold" display="0" masterRel="nextClick" afterEffect="1"/>
                                        <p:tgtEl>
                                          <p:spTgt spid="636931"/>
                                        </p:tgtEl>
                                        <p:attrNameLst>
                                          <p:attrName>ppt_c</p:attrName>
                                        </p:attrNameLst>
                                      </p:cBhvr>
                                      <p:to>
                                        <a:srgbClr val="B2B2B2"/>
                                      </p:to>
                                    </p:animClr>
                                  </p:sub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636931">
                                            <p:txEl>
                                              <p:charRg st="5" end="5"/>
                                            </p:txEl>
                                          </p:spTgt>
                                        </p:tgtEl>
                                        <p:attrNameLst>
                                          <p:attrName>style.visibility</p:attrName>
                                        </p:attrNameLst>
                                      </p:cBhvr>
                                      <p:to>
                                        <p:strVal val="visible"/>
                                      </p:to>
                                    </p:set>
                                    <p:anim calcmode="lin" valueType="num">
                                      <p:cBhvr>
                                        <p:cTn id="42" dur="500" fill="hold"/>
                                        <p:tgtEl>
                                          <p:spTgt spid="636931">
                                            <p:txEl>
                                              <p:charRg st="5" end="5"/>
                                            </p:txEl>
                                          </p:spTgt>
                                        </p:tgtEl>
                                        <p:attrNameLst>
                                          <p:attrName>ppt_w</p:attrName>
                                        </p:attrNameLst>
                                      </p:cBhvr>
                                      <p:tavLst>
                                        <p:tav tm="0">
                                          <p:val>
                                            <p:fltVal val="0.000000"/>
                                          </p:val>
                                        </p:tav>
                                        <p:tav tm="100000">
                                          <p:val>
                                            <p:strVal val="#ppt_w"/>
                                          </p:val>
                                        </p:tav>
                                      </p:tavLst>
                                    </p:anim>
                                    <p:anim calcmode="lin" valueType="num">
                                      <p:cBhvr>
                                        <p:cTn id="43" dur="500" fill="hold"/>
                                        <p:tgtEl>
                                          <p:spTgt spid="636931">
                                            <p:txEl>
                                              <p:charRg st="5" end="5"/>
                                            </p:txEl>
                                          </p:spTgt>
                                        </p:tgtEl>
                                        <p:attrNameLst>
                                          <p:attrName>ppt_h</p:attrName>
                                        </p:attrNameLst>
                                      </p:cBhvr>
                                      <p:tavLst>
                                        <p:tav tm="0">
                                          <p:val>
                                            <p:fltVal val="0.000000"/>
                                          </p:val>
                                        </p:tav>
                                        <p:tav tm="100000">
                                          <p:val>
                                            <p:strVal val="#ppt_h"/>
                                          </p:val>
                                        </p:tav>
                                      </p:tavLst>
                                    </p:anim>
                                    <p:animEffect transition="in" filter="fade">
                                      <p:cBhvr>
                                        <p:cTn id="44" dur="500"/>
                                        <p:tgtEl>
                                          <p:spTgt spid="636931">
                                            <p:txEl>
                                              <p:charRg st="5" end="5"/>
                                            </p:txEl>
                                          </p:spTgt>
                                        </p:tgtEl>
                                      </p:cBhvr>
                                    </p:animEffect>
                                  </p:childTnLst>
                                  <p:subTnLst>
                                    <p:animClr clrSpc="rgb" dir="cw">
                                      <p:cBhvr override="childStyle">
                                        <p:cTn dur="1" fill="hold" display="0" masterRel="nextClick" afterEffect="1"/>
                                        <p:tgtEl>
                                          <p:spTgt spid="636931"/>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6930" name="Title 636929"/>
          <p:cNvSpPr>
            <a:spLocks noGrp="1"/>
          </p:cNvSpPr>
          <p:nvPr>
            <p:ph type="title"/>
          </p:nvPr>
        </p:nvSpPr>
        <p:spPr>
          <a:prstGeom prst="rect">
            <a:avLst/>
          </a:prstGeom>
          <a:noFill/>
          <a:ln>
            <a:noFill/>
          </a:ln>
        </p:spPr>
        <p:txBody>
          <a:bodyPr/>
          <a:p>
            <a:r>
              <a:rPr lang="en-US" b="1">
                <a:solidFill>
                  <a:schemeClr val="hlink"/>
                </a:solidFill>
                <a:effectLst>
                  <a:outerShdw blurRad="38100" dist="38100" dir="2700000">
                    <a:srgbClr val="C0C0C0"/>
                  </a:outerShdw>
                </a:effectLst>
              </a:rPr>
              <a:t>HTTP Methods</a:t>
            </a:r>
            <a:endParaRPr lang="en-US" b="1">
              <a:solidFill>
                <a:schemeClr val="hlink"/>
              </a:solidFill>
              <a:effectLst>
                <a:outerShdw blurRad="38100" dist="38100" dir="2700000">
                  <a:srgbClr val="C0C0C0"/>
                </a:outerShdw>
              </a:effectLst>
            </a:endParaRPr>
          </a:p>
        </p:txBody>
      </p:sp>
      <p:sp>
        <p:nvSpPr>
          <p:cNvPr id="636931" name="Rectangle 636930"/>
          <p:cNvSpPr/>
          <p:nvPr/>
        </p:nvSpPr>
        <p:spPr>
          <a:xfrm>
            <a:off x="0" y="1035685"/>
            <a:ext cx="8991600" cy="5212715"/>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3200" u="none" kern="1200" baseline="0">
                <a:solidFill>
                  <a:schemeClr val="tx1"/>
                </a:solidFill>
                <a:latin typeface="Tahoma" panose="020B060403050404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800" b="0" i="0" u="none" kern="1200" baseline="0">
                <a:solidFill>
                  <a:schemeClr val="tx1"/>
                </a:solidFill>
                <a:latin typeface="Tahoma" panose="020B060403050404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400" b="0" i="0" u="none" kern="1200" baseline="0">
                <a:solidFill>
                  <a:schemeClr val="tx1"/>
                </a:solidFill>
                <a:latin typeface="Tahoma" panose="020B0604030504040204"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000" b="0" i="0" u="none" kern="1200" baseline="0">
                <a:solidFill>
                  <a:schemeClr val="tx1"/>
                </a:solidFill>
                <a:latin typeface="Tahoma" panose="020B060403050404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defRPr>
            </a:lvl5pPr>
          </a:lstStyle>
          <a:p>
            <a:pPr lvl="0">
              <a:lnSpc>
                <a:spcPct val="40000"/>
              </a:lnSpc>
              <a:spcBef>
                <a:spcPct val="25000"/>
              </a:spcBef>
              <a:spcAft>
                <a:spcPct val="25000"/>
              </a:spcAft>
              <a:buSzPct val="100000"/>
              <a:buFont typeface="Wingdings" panose="05000000000000000000" charset="0"/>
              <a:buChar char="Ø"/>
            </a:pPr>
            <a:endParaRPr lang="en-US" sz="2000" b="1">
              <a:latin typeface="Times New Roman" panose="02020603050405020304" pitchFamily="18" charset="0"/>
            </a:endParaRPr>
          </a:p>
          <a:p>
            <a:pPr lvl="0">
              <a:lnSpc>
                <a:spcPct val="40000"/>
              </a:lnSpc>
              <a:spcBef>
                <a:spcPct val="25000"/>
              </a:spcBef>
              <a:spcAft>
                <a:spcPct val="25000"/>
              </a:spcAft>
              <a:buSzPct val="100000"/>
              <a:buFont typeface="Wingdings" panose="05000000000000000000" charset="0"/>
              <a:buChar char="Ø"/>
            </a:pPr>
            <a:r>
              <a:rPr lang="en-US" sz="2000" b="1">
                <a:latin typeface="Times New Roman" panose="02020603050405020304" pitchFamily="18" charset="0"/>
              </a:rPr>
              <a:t>These are the commands for the client to prompt the server to take actions.</a:t>
            </a:r>
            <a:endParaRPr lang="en-US" sz="2000" b="1">
              <a:latin typeface="Times New Roman" panose="02020603050405020304" pitchFamily="18" charset="0"/>
            </a:endParaRPr>
          </a:p>
          <a:p>
            <a:pPr lvl="0">
              <a:lnSpc>
                <a:spcPct val="40000"/>
              </a:lnSpc>
              <a:spcBef>
                <a:spcPct val="25000"/>
              </a:spcBef>
              <a:spcAft>
                <a:spcPct val="25000"/>
              </a:spcAft>
              <a:buSzPct val="100000"/>
              <a:buFont typeface="Wingdings" panose="05000000000000000000" charset="0"/>
              <a:buChar char="Ø"/>
            </a:pPr>
            <a:r>
              <a:rPr lang="en-US" sz="2000" b="1">
                <a:latin typeface="Times New Roman" panose="02020603050405020304" pitchFamily="18" charset="0"/>
              </a:rPr>
              <a:t> Always in uppercase. </a:t>
            </a:r>
            <a:endParaRPr lang="en-US" sz="2000" b="1">
              <a:latin typeface="Times New Roman" panose="02020603050405020304" pitchFamily="18" charset="0"/>
            </a:endParaRPr>
          </a:p>
          <a:p>
            <a:pPr lvl="0">
              <a:lnSpc>
                <a:spcPct val="40000"/>
              </a:lnSpc>
              <a:spcBef>
                <a:spcPct val="25000"/>
              </a:spcBef>
              <a:spcAft>
                <a:spcPct val="25000"/>
              </a:spcAft>
              <a:buSzPct val="100000"/>
              <a:buFont typeface="Wingdings" panose="05000000000000000000" charset="0"/>
              <a:buChar char="Ø"/>
            </a:pPr>
            <a:r>
              <a:rPr lang="en-US" sz="2000" b="1">
                <a:latin typeface="Times New Roman" panose="02020603050405020304" pitchFamily="18" charset="0"/>
              </a:rPr>
              <a:t>The most common methods are </a:t>
            </a:r>
            <a:endParaRPr lang="en-US" sz="2000" b="1">
              <a:latin typeface="Times New Roman" panose="02020603050405020304" pitchFamily="18" charset="0"/>
            </a:endParaRPr>
          </a:p>
          <a:p>
            <a:pPr lvl="0">
              <a:lnSpc>
                <a:spcPct val="40000"/>
              </a:lnSpc>
              <a:spcBef>
                <a:spcPct val="25000"/>
              </a:spcBef>
              <a:spcAft>
                <a:spcPct val="25000"/>
              </a:spcAft>
              <a:buSzPct val="100000"/>
              <a:buFont typeface="Wingdings" panose="05000000000000000000" charset="0"/>
              <a:buChar char="Ø"/>
            </a:pPr>
            <a:endParaRPr lang="en-US" sz="2000" b="1">
              <a:latin typeface="Times New Roman" panose="02020603050405020304" pitchFamily="18" charset="0"/>
            </a:endParaRPr>
          </a:p>
          <a:p>
            <a:pPr lvl="0">
              <a:lnSpc>
                <a:spcPct val="40000"/>
              </a:lnSpc>
              <a:spcBef>
                <a:spcPct val="25000"/>
              </a:spcBef>
              <a:spcAft>
                <a:spcPct val="25000"/>
              </a:spcAft>
              <a:buSzPct val="100000"/>
              <a:buFont typeface="Wingdings" panose="05000000000000000000" charset="0"/>
              <a:buChar char="Ø"/>
            </a:pPr>
            <a:endParaRPr lang="en-US" sz="2000" b="1">
              <a:latin typeface="Times New Roman" panose="02020603050405020304" pitchFamily="18" charset="0"/>
            </a:endParaRPr>
          </a:p>
          <a:p>
            <a:pPr marL="0" lvl="0" indent="0">
              <a:lnSpc>
                <a:spcPct val="40000"/>
              </a:lnSpc>
              <a:spcBef>
                <a:spcPct val="25000"/>
              </a:spcBef>
              <a:spcAft>
                <a:spcPct val="25000"/>
              </a:spcAft>
              <a:buSzPct val="100000"/>
              <a:buFont typeface="Wingdings" panose="05000000000000000000" charset="0"/>
              <a:buNone/>
            </a:pPr>
            <a:r>
              <a:rPr lang="en-US" sz="2000" b="1">
                <a:latin typeface="Times New Roman" panose="02020603050405020304" pitchFamily="18" charset="0"/>
              </a:rPr>
              <a:t>      </a:t>
            </a:r>
            <a:endParaRPr lang="en-US" sz="2000"/>
          </a:p>
          <a:p>
            <a:pPr lvl="0">
              <a:lnSpc>
                <a:spcPct val="40000"/>
              </a:lnSpc>
              <a:spcBef>
                <a:spcPct val="25000"/>
              </a:spcBef>
              <a:spcAft>
                <a:spcPct val="25000"/>
              </a:spcAft>
              <a:buSzPct val="100000"/>
              <a:buFont typeface="Wingdings" panose="05000000000000000000" pitchFamily="2" charset="2"/>
              <a:buChar char="q"/>
            </a:pPr>
            <a:endParaRPr lang="en-US" sz="2000" b="1">
              <a:latin typeface="Times New Roman" panose="02020603050405020304" pitchFamily="18" charset="0"/>
            </a:endParaRPr>
          </a:p>
        </p:txBody>
      </p:sp>
      <p:sp>
        <p:nvSpPr>
          <p:cNvPr id="2" name="Footer Placeholder 1"/>
          <p:cNvSpPr/>
          <p:nvPr>
            <p:ph type="ftr" sz="quarter" idx="11"/>
          </p:nvPr>
        </p:nvSpPr>
        <p:spPr>
          <a:xfrm>
            <a:off x="76200" y="6248400"/>
            <a:ext cx="3519805" cy="457200"/>
          </a:xfrm>
        </p:spPr>
        <p:txBody>
          <a:bodyPr/>
          <a:p>
            <a:pPr lvl="0"/>
            <a:r>
              <a:rPr lang="en-US"/>
              <a:t>TCP/IP Protocol Suite - HTTP Protocol</a:t>
            </a:r>
            <a:endParaRPr lang="en-US"/>
          </a:p>
        </p:txBody>
      </p:sp>
      <p:sp>
        <p:nvSpPr>
          <p:cNvPr id="3" name="Slide Number Placeholder 2"/>
          <p:cNvSpPr/>
          <p:nvPr>
            <p:ph type="sldNum" sz="quarter" idx="12"/>
          </p:nvPr>
        </p:nvSpPr>
        <p:spPr/>
        <p:txBody>
          <a:bodyPr/>
          <a:p>
            <a:pPr lvl="0"/>
            <a:fld id="{9A0DB2DC-4C9A-4742-B13C-FB6460FD3503}" type="slidenum">
              <a:rPr lang="en-US"/>
            </a:fld>
            <a:endParaRPr lang="en-US"/>
          </a:p>
        </p:txBody>
      </p:sp>
      <p:graphicFrame>
        <p:nvGraphicFramePr>
          <p:cNvPr id="5" name="Table 4"/>
          <p:cNvGraphicFramePr/>
          <p:nvPr/>
        </p:nvGraphicFramePr>
        <p:xfrm>
          <a:off x="261620" y="2141220"/>
          <a:ext cx="8330565" cy="3786505"/>
        </p:xfrm>
        <a:graphic>
          <a:graphicData uri="http://schemas.openxmlformats.org/drawingml/2006/table">
            <a:tbl>
              <a:tblPr firstRow="1" bandRow="1">
                <a:tableStyleId>{5C22544A-7EE6-4342-B048-85BDC9FD1C3A}</a:tableStyleId>
              </a:tblPr>
              <a:tblGrid>
                <a:gridCol w="619125"/>
                <a:gridCol w="953135"/>
                <a:gridCol w="6758305"/>
              </a:tblGrid>
              <a:tr h="1073785">
                <a:tc>
                  <a:txBody>
                    <a:bodyPr/>
                    <a:p>
                      <a:pPr algn="ctr">
                        <a:buNone/>
                      </a:pPr>
                      <a:r>
                        <a:rPr lang="en-US" sz="2000"/>
                        <a:t>Sl. No.</a:t>
                      </a:r>
                      <a:endParaRPr lang="en-US" sz="2000"/>
                    </a:p>
                  </a:txBody>
                  <a:tcPr/>
                </a:tc>
                <a:tc>
                  <a:txBody>
                    <a:bodyPr/>
                    <a:p>
                      <a:pPr>
                        <a:buNone/>
                      </a:pPr>
                      <a:r>
                        <a:rPr lang="en-US" sz="2000"/>
                        <a:t>Method Name</a:t>
                      </a:r>
                      <a:endParaRPr lang="en-US" sz="2000"/>
                    </a:p>
                  </a:txBody>
                  <a:tcPr/>
                </a:tc>
                <a:tc>
                  <a:txBody>
                    <a:bodyPr/>
                    <a:p>
                      <a:pPr>
                        <a:buNone/>
                      </a:pPr>
                      <a:r>
                        <a:rPr lang="en-US" sz="2000"/>
                        <a:t>Description</a:t>
                      </a:r>
                      <a:endParaRPr lang="en-US" sz="2000"/>
                    </a:p>
                  </a:txBody>
                  <a:tcPr/>
                </a:tc>
              </a:tr>
              <a:tr h="490855">
                <a:tc>
                  <a:txBody>
                    <a:bodyPr/>
                    <a:p>
                      <a:pPr algn="ctr">
                        <a:buNone/>
                      </a:pPr>
                      <a:r>
                        <a:rPr lang="en-US" sz="2000"/>
                        <a:t>1</a:t>
                      </a:r>
                      <a:endParaRPr lang="en-US" sz="2000"/>
                    </a:p>
                  </a:txBody>
                  <a:tcPr/>
                </a:tc>
                <a:tc>
                  <a:txBody>
                    <a:bodyPr/>
                    <a:p>
                      <a:pPr>
                        <a:buNone/>
                      </a:pPr>
                      <a:r>
                        <a:rPr lang="en-US" sz="2000"/>
                        <a:t>GET</a:t>
                      </a:r>
                      <a:endParaRPr lang="en-US" sz="2000"/>
                    </a:p>
                  </a:txBody>
                  <a:tcPr/>
                </a:tc>
                <a:tc>
                  <a:txBody>
                    <a:bodyPr/>
                    <a:p>
                      <a:pPr>
                        <a:buNone/>
                      </a:pPr>
                      <a:r>
                        <a:rPr lang="en-US" sz="2000"/>
                        <a:t>Requests that the  server retrieves the resource specified in the URL.</a:t>
                      </a:r>
                      <a:endParaRPr lang="en-US" sz="2000"/>
                    </a:p>
                  </a:txBody>
                  <a:tcPr/>
                </a:tc>
              </a:tr>
              <a:tr h="421640">
                <a:tc>
                  <a:txBody>
                    <a:bodyPr/>
                    <a:p>
                      <a:pPr algn="ctr">
                        <a:buNone/>
                      </a:pPr>
                      <a:r>
                        <a:rPr lang="en-US" sz="2000"/>
                        <a:t>2</a:t>
                      </a:r>
                      <a:endParaRPr lang="en-US" sz="2000"/>
                    </a:p>
                  </a:txBody>
                  <a:tcPr/>
                </a:tc>
                <a:tc>
                  <a:txBody>
                    <a:bodyPr/>
                    <a:p>
                      <a:pPr>
                        <a:buNone/>
                      </a:pPr>
                      <a:r>
                        <a:rPr lang="en-US" sz="2000"/>
                        <a:t>HEAD</a:t>
                      </a:r>
                      <a:endParaRPr lang="en-US" sz="2000"/>
                    </a:p>
                  </a:txBody>
                  <a:tcPr/>
                </a:tc>
                <a:tc>
                  <a:txBody>
                    <a:bodyPr/>
                    <a:p>
                      <a:pPr>
                        <a:buNone/>
                      </a:pPr>
                      <a:r>
                        <a:rPr lang="en-US" sz="2000"/>
                        <a:t>Similar to GET, but tells the server  to not sent the actual body of the message. It is used by the client to check the existence  status or size of a file  before deciding.</a:t>
                      </a:r>
                      <a:endParaRPr lang="en-US" sz="2000"/>
                    </a:p>
                  </a:txBody>
                  <a:tcPr/>
                </a:tc>
              </a:tr>
              <a:tr h="649605">
                <a:tc>
                  <a:txBody>
                    <a:bodyPr/>
                    <a:p>
                      <a:pPr algn="ctr">
                        <a:buNone/>
                      </a:pPr>
                      <a:r>
                        <a:rPr lang="en-US" sz="2000"/>
                        <a:t>3</a:t>
                      </a:r>
                      <a:endParaRPr lang="en-US" sz="2000"/>
                    </a:p>
                  </a:txBody>
                  <a:tcPr/>
                </a:tc>
                <a:tc>
                  <a:txBody>
                    <a:bodyPr/>
                    <a:p>
                      <a:pPr>
                        <a:buNone/>
                      </a:pPr>
                      <a:r>
                        <a:rPr lang="en-US" sz="2000"/>
                        <a:t>POST</a:t>
                      </a:r>
                      <a:endParaRPr lang="en-US" sz="2000"/>
                    </a:p>
                  </a:txBody>
                  <a:tcPr/>
                </a:tc>
                <a:tc>
                  <a:txBody>
                    <a:bodyPr/>
                    <a:p>
                      <a:pPr>
                        <a:buNone/>
                      </a:pPr>
                      <a:r>
                        <a:rPr lang="en-US" sz="2000"/>
                        <a:t>Allows the client to send an entity, containing arbritary data to the server for processing. Ex.It enables a client to send an interactive HTML form to a program on the server.</a:t>
                      </a:r>
                      <a:endParaRPr lang="en-US" sz="200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36931">
                                            <p:txEl>
                                              <p:charRg st="1" end="1"/>
                                            </p:txEl>
                                          </p:spTgt>
                                        </p:tgtEl>
                                        <p:attrNameLst>
                                          <p:attrName>style.visibility</p:attrName>
                                        </p:attrNameLst>
                                      </p:cBhvr>
                                      <p:to>
                                        <p:strVal val="visible"/>
                                      </p:to>
                                    </p:set>
                                    <p:anim calcmode="lin" valueType="num">
                                      <p:cBhvr>
                                        <p:cTn id="7" dur="500" fill="hold"/>
                                        <p:tgtEl>
                                          <p:spTgt spid="636931">
                                            <p:txEl>
                                              <p:charRg st="1" end="1"/>
                                            </p:txEl>
                                          </p:spTgt>
                                        </p:tgtEl>
                                        <p:attrNameLst>
                                          <p:attrName>ppt_w</p:attrName>
                                        </p:attrNameLst>
                                      </p:cBhvr>
                                      <p:tavLst>
                                        <p:tav tm="0">
                                          <p:val>
                                            <p:fltVal val="0.000000"/>
                                          </p:val>
                                        </p:tav>
                                        <p:tav tm="100000">
                                          <p:val>
                                            <p:strVal val="#ppt_w"/>
                                          </p:val>
                                        </p:tav>
                                      </p:tavLst>
                                    </p:anim>
                                    <p:anim calcmode="lin" valueType="num">
                                      <p:cBhvr>
                                        <p:cTn id="8" dur="500" fill="hold"/>
                                        <p:tgtEl>
                                          <p:spTgt spid="636931">
                                            <p:txEl>
                                              <p:charRg st="1" end="1"/>
                                            </p:txEl>
                                          </p:spTgt>
                                        </p:tgtEl>
                                        <p:attrNameLst>
                                          <p:attrName>ppt_h</p:attrName>
                                        </p:attrNameLst>
                                      </p:cBhvr>
                                      <p:tavLst>
                                        <p:tav tm="0">
                                          <p:val>
                                            <p:fltVal val="0.000000"/>
                                          </p:val>
                                        </p:tav>
                                        <p:tav tm="100000">
                                          <p:val>
                                            <p:strVal val="#ppt_h"/>
                                          </p:val>
                                        </p:tav>
                                      </p:tavLst>
                                    </p:anim>
                                    <p:animEffect transition="in" filter="fade">
                                      <p:cBhvr>
                                        <p:cTn id="9" dur="500"/>
                                        <p:tgtEl>
                                          <p:spTgt spid="636931">
                                            <p:txEl>
                                              <p:charRg st="1" end="1"/>
                                            </p:txEl>
                                          </p:spTgt>
                                        </p:tgtEl>
                                      </p:cBhvr>
                                    </p:animEffect>
                                  </p:childTnLst>
                                  <p:subTnLst>
                                    <p:animClr clrSpc="rgb" dir="cw">
                                      <p:cBhvr override="childStyle">
                                        <p:cTn dur="1" fill="hold" display="0" masterRel="nextClick" afterEffect="1"/>
                                        <p:tgtEl>
                                          <p:spTgt spid="636931"/>
                                        </p:tgtEl>
                                        <p:attrNameLst>
                                          <p:attrName>ppt_c</p:attrName>
                                        </p:attrNameLst>
                                      </p:cBhvr>
                                      <p:to>
                                        <a:srgbClr val="B2B2B2"/>
                                      </p:to>
                                    </p:animClr>
                                  </p:sub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36931">
                                            <p:txEl>
                                              <p:charRg st="2" end="2"/>
                                            </p:txEl>
                                          </p:spTgt>
                                        </p:tgtEl>
                                        <p:attrNameLst>
                                          <p:attrName>style.visibility</p:attrName>
                                        </p:attrNameLst>
                                      </p:cBhvr>
                                      <p:to>
                                        <p:strVal val="visible"/>
                                      </p:to>
                                    </p:set>
                                    <p:anim calcmode="lin" valueType="num">
                                      <p:cBhvr>
                                        <p:cTn id="14" dur="500" fill="hold"/>
                                        <p:tgtEl>
                                          <p:spTgt spid="636931">
                                            <p:txEl>
                                              <p:charRg st="2" end="2"/>
                                            </p:txEl>
                                          </p:spTgt>
                                        </p:tgtEl>
                                        <p:attrNameLst>
                                          <p:attrName>ppt_w</p:attrName>
                                        </p:attrNameLst>
                                      </p:cBhvr>
                                      <p:tavLst>
                                        <p:tav tm="0">
                                          <p:val>
                                            <p:fltVal val="0.000000"/>
                                          </p:val>
                                        </p:tav>
                                        <p:tav tm="100000">
                                          <p:val>
                                            <p:strVal val="#ppt_w"/>
                                          </p:val>
                                        </p:tav>
                                      </p:tavLst>
                                    </p:anim>
                                    <p:anim calcmode="lin" valueType="num">
                                      <p:cBhvr>
                                        <p:cTn id="15" dur="500" fill="hold"/>
                                        <p:tgtEl>
                                          <p:spTgt spid="636931">
                                            <p:txEl>
                                              <p:charRg st="2" end="2"/>
                                            </p:txEl>
                                          </p:spTgt>
                                        </p:tgtEl>
                                        <p:attrNameLst>
                                          <p:attrName>ppt_h</p:attrName>
                                        </p:attrNameLst>
                                      </p:cBhvr>
                                      <p:tavLst>
                                        <p:tav tm="0">
                                          <p:val>
                                            <p:fltVal val="0.000000"/>
                                          </p:val>
                                        </p:tav>
                                        <p:tav tm="100000">
                                          <p:val>
                                            <p:strVal val="#ppt_h"/>
                                          </p:val>
                                        </p:tav>
                                      </p:tavLst>
                                    </p:anim>
                                    <p:animEffect transition="in" filter="fade">
                                      <p:cBhvr>
                                        <p:cTn id="16" dur="500"/>
                                        <p:tgtEl>
                                          <p:spTgt spid="636931">
                                            <p:txEl>
                                              <p:charRg st="2" end="2"/>
                                            </p:txEl>
                                          </p:spTgt>
                                        </p:tgtEl>
                                      </p:cBhvr>
                                    </p:animEffect>
                                  </p:childTnLst>
                                  <p:subTnLst>
                                    <p:animClr clrSpc="rgb" dir="cw">
                                      <p:cBhvr override="childStyle">
                                        <p:cTn dur="1" fill="hold" display="0" masterRel="nextClick" afterEffect="1"/>
                                        <p:tgtEl>
                                          <p:spTgt spid="636931"/>
                                        </p:tgtEl>
                                        <p:attrNameLst>
                                          <p:attrName>ppt_c</p:attrName>
                                        </p:attrNameLst>
                                      </p:cBhvr>
                                      <p:to>
                                        <a:srgbClr val="B2B2B2"/>
                                      </p:to>
                                    </p:animClr>
                                  </p:sub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636931">
                                            <p:txEl>
                                              <p:charRg st="3" end="3"/>
                                            </p:txEl>
                                          </p:spTgt>
                                        </p:tgtEl>
                                        <p:attrNameLst>
                                          <p:attrName>style.visibility</p:attrName>
                                        </p:attrNameLst>
                                      </p:cBhvr>
                                      <p:to>
                                        <p:strVal val="visible"/>
                                      </p:to>
                                    </p:set>
                                    <p:anim calcmode="lin" valueType="num">
                                      <p:cBhvr>
                                        <p:cTn id="21" dur="500" fill="hold"/>
                                        <p:tgtEl>
                                          <p:spTgt spid="636931">
                                            <p:txEl>
                                              <p:charRg st="3" end="3"/>
                                            </p:txEl>
                                          </p:spTgt>
                                        </p:tgtEl>
                                        <p:attrNameLst>
                                          <p:attrName>ppt_w</p:attrName>
                                        </p:attrNameLst>
                                      </p:cBhvr>
                                      <p:tavLst>
                                        <p:tav tm="0">
                                          <p:val>
                                            <p:fltVal val="0.000000"/>
                                          </p:val>
                                        </p:tav>
                                        <p:tav tm="100000">
                                          <p:val>
                                            <p:strVal val="#ppt_w"/>
                                          </p:val>
                                        </p:tav>
                                      </p:tavLst>
                                    </p:anim>
                                    <p:anim calcmode="lin" valueType="num">
                                      <p:cBhvr>
                                        <p:cTn id="22" dur="500" fill="hold"/>
                                        <p:tgtEl>
                                          <p:spTgt spid="636931">
                                            <p:txEl>
                                              <p:charRg st="3" end="3"/>
                                            </p:txEl>
                                          </p:spTgt>
                                        </p:tgtEl>
                                        <p:attrNameLst>
                                          <p:attrName>ppt_h</p:attrName>
                                        </p:attrNameLst>
                                      </p:cBhvr>
                                      <p:tavLst>
                                        <p:tav tm="0">
                                          <p:val>
                                            <p:fltVal val="0.000000"/>
                                          </p:val>
                                        </p:tav>
                                        <p:tav tm="100000">
                                          <p:val>
                                            <p:strVal val="#ppt_h"/>
                                          </p:val>
                                        </p:tav>
                                      </p:tavLst>
                                    </p:anim>
                                    <p:animEffect transition="in" filter="fade">
                                      <p:cBhvr>
                                        <p:cTn id="23" dur="500"/>
                                        <p:tgtEl>
                                          <p:spTgt spid="636931">
                                            <p:txEl>
                                              <p:charRg st="3" end="3"/>
                                            </p:txEl>
                                          </p:spTgt>
                                        </p:tgtEl>
                                      </p:cBhvr>
                                    </p:animEffect>
                                  </p:childTnLst>
                                  <p:subTnLst>
                                    <p:animClr clrSpc="rgb" dir="cw">
                                      <p:cBhvr override="childStyle">
                                        <p:cTn dur="1" fill="hold" display="0" masterRel="nextClick" afterEffect="1"/>
                                        <p:tgtEl>
                                          <p:spTgt spid="636931"/>
                                        </p:tgtEl>
                                        <p:attrNameLst>
                                          <p:attrName>ppt_c</p:attrName>
                                        </p:attrNameLst>
                                      </p:cBhvr>
                                      <p:to>
                                        <a:srgbClr val="B2B2B2"/>
                                      </p:to>
                                    </p:animClr>
                                  </p:sub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636931">
                                            <p:txEl>
                                              <p:charRg st="4" end="4"/>
                                            </p:txEl>
                                          </p:spTgt>
                                        </p:tgtEl>
                                        <p:attrNameLst>
                                          <p:attrName>style.visibility</p:attrName>
                                        </p:attrNameLst>
                                      </p:cBhvr>
                                      <p:to>
                                        <p:strVal val="visible"/>
                                      </p:to>
                                    </p:set>
                                    <p:anim calcmode="lin" valueType="num">
                                      <p:cBhvr>
                                        <p:cTn id="28" dur="500" fill="hold"/>
                                        <p:tgtEl>
                                          <p:spTgt spid="636931">
                                            <p:txEl>
                                              <p:charRg st="4" end="4"/>
                                            </p:txEl>
                                          </p:spTgt>
                                        </p:tgtEl>
                                        <p:attrNameLst>
                                          <p:attrName>ppt_w</p:attrName>
                                        </p:attrNameLst>
                                      </p:cBhvr>
                                      <p:tavLst>
                                        <p:tav tm="0">
                                          <p:val>
                                            <p:fltVal val="0.000000"/>
                                          </p:val>
                                        </p:tav>
                                        <p:tav tm="100000">
                                          <p:val>
                                            <p:strVal val="#ppt_w"/>
                                          </p:val>
                                        </p:tav>
                                      </p:tavLst>
                                    </p:anim>
                                    <p:anim calcmode="lin" valueType="num">
                                      <p:cBhvr>
                                        <p:cTn id="29" dur="500" fill="hold"/>
                                        <p:tgtEl>
                                          <p:spTgt spid="636931">
                                            <p:txEl>
                                              <p:charRg st="4" end="4"/>
                                            </p:txEl>
                                          </p:spTgt>
                                        </p:tgtEl>
                                        <p:attrNameLst>
                                          <p:attrName>ppt_h</p:attrName>
                                        </p:attrNameLst>
                                      </p:cBhvr>
                                      <p:tavLst>
                                        <p:tav tm="0">
                                          <p:val>
                                            <p:fltVal val="0.000000"/>
                                          </p:val>
                                        </p:tav>
                                        <p:tav tm="100000">
                                          <p:val>
                                            <p:strVal val="#ppt_h"/>
                                          </p:val>
                                        </p:tav>
                                      </p:tavLst>
                                    </p:anim>
                                    <p:animEffect transition="in" filter="fade">
                                      <p:cBhvr>
                                        <p:cTn id="30" dur="500"/>
                                        <p:tgtEl>
                                          <p:spTgt spid="636931">
                                            <p:txEl>
                                              <p:charRg st="4" end="4"/>
                                            </p:txEl>
                                          </p:spTgt>
                                        </p:tgtEl>
                                      </p:cBhvr>
                                    </p:animEffect>
                                  </p:childTnLst>
                                  <p:subTnLst>
                                    <p:animClr clrSpc="rgb" dir="cw">
                                      <p:cBhvr override="childStyle">
                                        <p:cTn dur="1" fill="hold" display="0" masterRel="nextClick" afterEffect="1"/>
                                        <p:tgtEl>
                                          <p:spTgt spid="636931"/>
                                        </p:tgtEl>
                                        <p:attrNameLst>
                                          <p:attrName>ppt_c</p:attrName>
                                        </p:attrNameLst>
                                      </p:cBhvr>
                                      <p:to>
                                        <a:srgbClr val="B2B2B2"/>
                                      </p:to>
                                    </p:animClr>
                                  </p:sub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636931">
                                            <p:txEl>
                                              <p:charRg st="5" end="5"/>
                                            </p:txEl>
                                          </p:spTgt>
                                        </p:tgtEl>
                                        <p:attrNameLst>
                                          <p:attrName>style.visibility</p:attrName>
                                        </p:attrNameLst>
                                      </p:cBhvr>
                                      <p:to>
                                        <p:strVal val="visible"/>
                                      </p:to>
                                    </p:set>
                                    <p:anim calcmode="lin" valueType="num">
                                      <p:cBhvr>
                                        <p:cTn id="35" dur="500" fill="hold"/>
                                        <p:tgtEl>
                                          <p:spTgt spid="636931">
                                            <p:txEl>
                                              <p:charRg st="5" end="5"/>
                                            </p:txEl>
                                          </p:spTgt>
                                        </p:tgtEl>
                                        <p:attrNameLst>
                                          <p:attrName>ppt_w</p:attrName>
                                        </p:attrNameLst>
                                      </p:cBhvr>
                                      <p:tavLst>
                                        <p:tav tm="0">
                                          <p:val>
                                            <p:fltVal val="0.000000"/>
                                          </p:val>
                                        </p:tav>
                                        <p:tav tm="100000">
                                          <p:val>
                                            <p:strVal val="#ppt_w"/>
                                          </p:val>
                                        </p:tav>
                                      </p:tavLst>
                                    </p:anim>
                                    <p:anim calcmode="lin" valueType="num">
                                      <p:cBhvr>
                                        <p:cTn id="36" dur="500" fill="hold"/>
                                        <p:tgtEl>
                                          <p:spTgt spid="636931">
                                            <p:txEl>
                                              <p:charRg st="5" end="5"/>
                                            </p:txEl>
                                          </p:spTgt>
                                        </p:tgtEl>
                                        <p:attrNameLst>
                                          <p:attrName>ppt_h</p:attrName>
                                        </p:attrNameLst>
                                      </p:cBhvr>
                                      <p:tavLst>
                                        <p:tav tm="0">
                                          <p:val>
                                            <p:fltVal val="0.000000"/>
                                          </p:val>
                                        </p:tav>
                                        <p:tav tm="100000">
                                          <p:val>
                                            <p:strVal val="#ppt_h"/>
                                          </p:val>
                                        </p:tav>
                                      </p:tavLst>
                                    </p:anim>
                                    <p:animEffect transition="in" filter="fade">
                                      <p:cBhvr>
                                        <p:cTn id="37" dur="500"/>
                                        <p:tgtEl>
                                          <p:spTgt spid="636931">
                                            <p:txEl>
                                              <p:charRg st="5" end="5"/>
                                            </p:txEl>
                                          </p:spTgt>
                                        </p:tgtEl>
                                      </p:cBhvr>
                                    </p:animEffect>
                                  </p:childTnLst>
                                  <p:subTnLst>
                                    <p:animClr clrSpc="rgb" dir="cw">
                                      <p:cBhvr override="childStyle">
                                        <p:cTn dur="1" fill="hold" display="0" masterRel="nextClick" afterEffect="1"/>
                                        <p:tgtEl>
                                          <p:spTgt spid="636931"/>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6930" name="Title 636929"/>
          <p:cNvSpPr>
            <a:spLocks noGrp="1"/>
          </p:cNvSpPr>
          <p:nvPr>
            <p:ph type="title"/>
          </p:nvPr>
        </p:nvSpPr>
        <p:spPr>
          <a:prstGeom prst="rect">
            <a:avLst/>
          </a:prstGeom>
          <a:noFill/>
          <a:ln>
            <a:noFill/>
          </a:ln>
        </p:spPr>
        <p:txBody>
          <a:bodyPr/>
          <a:p>
            <a:r>
              <a:rPr lang="en-US" b="1">
                <a:solidFill>
                  <a:schemeClr val="hlink"/>
                </a:solidFill>
                <a:effectLst>
                  <a:outerShdw blurRad="38100" dist="38100" dir="2700000">
                    <a:srgbClr val="C0C0C0"/>
                  </a:outerShdw>
                </a:effectLst>
              </a:rPr>
              <a:t>HTTP Methods..</a:t>
            </a:r>
            <a:endParaRPr lang="en-US" b="1">
              <a:solidFill>
                <a:schemeClr val="hlink"/>
              </a:solidFill>
              <a:effectLst>
                <a:outerShdw blurRad="38100" dist="38100" dir="2700000">
                  <a:srgbClr val="C0C0C0"/>
                </a:outerShdw>
              </a:effectLst>
            </a:endParaRPr>
          </a:p>
        </p:txBody>
      </p:sp>
      <p:sp>
        <p:nvSpPr>
          <p:cNvPr id="636931" name="Rectangle 636930"/>
          <p:cNvSpPr/>
          <p:nvPr/>
        </p:nvSpPr>
        <p:spPr>
          <a:xfrm>
            <a:off x="0" y="1035685"/>
            <a:ext cx="8991600" cy="5212715"/>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3200" u="none" kern="1200" baseline="0">
                <a:solidFill>
                  <a:schemeClr val="tx1"/>
                </a:solidFill>
                <a:latin typeface="Tahoma" panose="020B060403050404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800" b="0" i="0" u="none" kern="1200" baseline="0">
                <a:solidFill>
                  <a:schemeClr val="tx1"/>
                </a:solidFill>
                <a:latin typeface="Tahoma" panose="020B060403050404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400" b="0" i="0" u="none" kern="1200" baseline="0">
                <a:solidFill>
                  <a:schemeClr val="tx1"/>
                </a:solidFill>
                <a:latin typeface="Tahoma" panose="020B0604030504040204"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000" b="0" i="0" u="none" kern="1200" baseline="0">
                <a:solidFill>
                  <a:schemeClr val="tx1"/>
                </a:solidFill>
                <a:latin typeface="Tahoma" panose="020B060403050404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defRPr>
            </a:lvl5pPr>
          </a:lstStyle>
          <a:p>
            <a:pPr lvl="0">
              <a:lnSpc>
                <a:spcPct val="40000"/>
              </a:lnSpc>
              <a:spcBef>
                <a:spcPct val="25000"/>
              </a:spcBef>
              <a:spcAft>
                <a:spcPct val="25000"/>
              </a:spcAft>
              <a:buSzPct val="100000"/>
              <a:buFont typeface="Wingdings" panose="05000000000000000000" charset="0"/>
              <a:buChar char="Ø"/>
            </a:pPr>
            <a:endParaRPr lang="en-US" sz="2000" b="1">
              <a:latin typeface="Times New Roman" panose="02020603050405020304" pitchFamily="18" charset="0"/>
            </a:endParaRPr>
          </a:p>
          <a:p>
            <a:pPr lvl="0">
              <a:lnSpc>
                <a:spcPct val="40000"/>
              </a:lnSpc>
              <a:spcBef>
                <a:spcPct val="25000"/>
              </a:spcBef>
              <a:spcAft>
                <a:spcPct val="25000"/>
              </a:spcAft>
              <a:buSzPct val="100000"/>
              <a:buFont typeface="Wingdings" panose="05000000000000000000" charset="0"/>
              <a:buChar char="Ø"/>
            </a:pPr>
            <a:r>
              <a:rPr lang="en-US" sz="2000" b="1">
                <a:latin typeface="Times New Roman" panose="02020603050405020304" pitchFamily="18" charset="0"/>
              </a:rPr>
              <a:t>The other methods are </a:t>
            </a:r>
            <a:endParaRPr lang="en-US" sz="2000" b="1">
              <a:latin typeface="Times New Roman" panose="02020603050405020304" pitchFamily="18" charset="0"/>
            </a:endParaRPr>
          </a:p>
          <a:p>
            <a:pPr lvl="0">
              <a:lnSpc>
                <a:spcPct val="40000"/>
              </a:lnSpc>
              <a:spcBef>
                <a:spcPct val="25000"/>
              </a:spcBef>
              <a:spcAft>
                <a:spcPct val="25000"/>
              </a:spcAft>
              <a:buSzPct val="100000"/>
              <a:buFont typeface="Wingdings" panose="05000000000000000000" charset="0"/>
              <a:buChar char="Ø"/>
            </a:pPr>
            <a:r>
              <a:rPr lang="en-US" sz="2000" b="1">
                <a:latin typeface="Times New Roman" panose="02020603050405020304" pitchFamily="18" charset="0"/>
              </a:rPr>
              <a:t>OPTIONS, PUT, UPDATE, DELETE, TRCE</a:t>
            </a:r>
            <a:endParaRPr lang="en-US" sz="2000" b="1">
              <a:latin typeface="Times New Roman" panose="02020603050405020304" pitchFamily="18" charset="0"/>
            </a:endParaRPr>
          </a:p>
          <a:p>
            <a:pPr lvl="0">
              <a:lnSpc>
                <a:spcPct val="40000"/>
              </a:lnSpc>
              <a:spcBef>
                <a:spcPct val="25000"/>
              </a:spcBef>
              <a:spcAft>
                <a:spcPct val="25000"/>
              </a:spcAft>
              <a:buSzPct val="100000"/>
              <a:buFont typeface="Wingdings" panose="05000000000000000000" charset="0"/>
              <a:buChar char="Ø"/>
            </a:pPr>
            <a:endParaRPr lang="en-US" sz="2000" b="1">
              <a:latin typeface="Times New Roman" panose="02020603050405020304" pitchFamily="18" charset="0"/>
            </a:endParaRPr>
          </a:p>
          <a:p>
            <a:pPr marL="0" lvl="0" indent="0">
              <a:lnSpc>
                <a:spcPct val="40000"/>
              </a:lnSpc>
              <a:spcBef>
                <a:spcPct val="25000"/>
              </a:spcBef>
              <a:spcAft>
                <a:spcPct val="25000"/>
              </a:spcAft>
              <a:buSzPct val="100000"/>
              <a:buFont typeface="Wingdings" panose="05000000000000000000" charset="0"/>
              <a:buNone/>
            </a:pPr>
            <a:r>
              <a:rPr lang="en-US" sz="2000" b="1">
                <a:latin typeface="Times New Roman" panose="02020603050405020304" pitchFamily="18" charset="0"/>
              </a:rPr>
              <a:t>      </a:t>
            </a:r>
            <a:endParaRPr lang="en-US" sz="2000"/>
          </a:p>
          <a:p>
            <a:pPr lvl="0">
              <a:lnSpc>
                <a:spcPct val="40000"/>
              </a:lnSpc>
              <a:spcBef>
                <a:spcPct val="25000"/>
              </a:spcBef>
              <a:spcAft>
                <a:spcPct val="25000"/>
              </a:spcAft>
              <a:buSzPct val="100000"/>
              <a:buFont typeface="Wingdings" panose="05000000000000000000" pitchFamily="2" charset="2"/>
              <a:buChar char="q"/>
            </a:pPr>
            <a:endParaRPr lang="en-US" sz="2000" b="1">
              <a:latin typeface="Times New Roman" panose="02020603050405020304" pitchFamily="18" charset="0"/>
            </a:endParaRPr>
          </a:p>
        </p:txBody>
      </p:sp>
      <p:sp>
        <p:nvSpPr>
          <p:cNvPr id="2" name="Footer Placeholder 1"/>
          <p:cNvSpPr/>
          <p:nvPr>
            <p:ph type="ftr" sz="quarter" idx="11"/>
          </p:nvPr>
        </p:nvSpPr>
        <p:spPr>
          <a:xfrm>
            <a:off x="76200" y="6248400"/>
            <a:ext cx="3519805" cy="457200"/>
          </a:xfrm>
        </p:spPr>
        <p:txBody>
          <a:bodyPr/>
          <a:p>
            <a:pPr lvl="0"/>
            <a:r>
              <a:rPr lang="en-US"/>
              <a:t>TCP/IP Protocol Suite - HTTP Protocol</a:t>
            </a:r>
            <a:endParaRPr lang="en-US"/>
          </a:p>
        </p:txBody>
      </p:sp>
      <p:sp>
        <p:nvSpPr>
          <p:cNvPr id="3" name="Slide Number Placeholder 2"/>
          <p:cNvSpPr/>
          <p:nvPr>
            <p:ph type="sldNum" sz="quarter" idx="12"/>
          </p:nvPr>
        </p:nvSpPr>
        <p:spPr/>
        <p:txBody>
          <a:bodyPr/>
          <a:p>
            <a:pPr lvl="0"/>
            <a:fld id="{9A0DB2DC-4C9A-4742-B13C-FB6460FD3503}" type="slidenum">
              <a:rPr lang="en-US"/>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36931">
                                            <p:txEl>
                                              <p:charRg st="1" end="1"/>
                                            </p:txEl>
                                          </p:spTgt>
                                        </p:tgtEl>
                                        <p:attrNameLst>
                                          <p:attrName>style.visibility</p:attrName>
                                        </p:attrNameLst>
                                      </p:cBhvr>
                                      <p:to>
                                        <p:strVal val="visible"/>
                                      </p:to>
                                    </p:set>
                                    <p:anim calcmode="lin" valueType="num">
                                      <p:cBhvr>
                                        <p:cTn id="7" dur="500" fill="hold"/>
                                        <p:tgtEl>
                                          <p:spTgt spid="636931">
                                            <p:txEl>
                                              <p:charRg st="1" end="1"/>
                                            </p:txEl>
                                          </p:spTgt>
                                        </p:tgtEl>
                                        <p:attrNameLst>
                                          <p:attrName>ppt_w</p:attrName>
                                        </p:attrNameLst>
                                      </p:cBhvr>
                                      <p:tavLst>
                                        <p:tav tm="0">
                                          <p:val>
                                            <p:fltVal val="0.000000"/>
                                          </p:val>
                                        </p:tav>
                                        <p:tav tm="100000">
                                          <p:val>
                                            <p:strVal val="#ppt_w"/>
                                          </p:val>
                                        </p:tav>
                                      </p:tavLst>
                                    </p:anim>
                                    <p:anim calcmode="lin" valueType="num">
                                      <p:cBhvr>
                                        <p:cTn id="8" dur="500" fill="hold"/>
                                        <p:tgtEl>
                                          <p:spTgt spid="636931">
                                            <p:txEl>
                                              <p:charRg st="1" end="1"/>
                                            </p:txEl>
                                          </p:spTgt>
                                        </p:tgtEl>
                                        <p:attrNameLst>
                                          <p:attrName>ppt_h</p:attrName>
                                        </p:attrNameLst>
                                      </p:cBhvr>
                                      <p:tavLst>
                                        <p:tav tm="0">
                                          <p:val>
                                            <p:fltVal val="0.000000"/>
                                          </p:val>
                                        </p:tav>
                                        <p:tav tm="100000">
                                          <p:val>
                                            <p:strVal val="#ppt_h"/>
                                          </p:val>
                                        </p:tav>
                                      </p:tavLst>
                                    </p:anim>
                                    <p:animEffect transition="in" filter="fade">
                                      <p:cBhvr>
                                        <p:cTn id="9" dur="500"/>
                                        <p:tgtEl>
                                          <p:spTgt spid="636931">
                                            <p:txEl>
                                              <p:charRg st="1" end="1"/>
                                            </p:txEl>
                                          </p:spTgt>
                                        </p:tgtEl>
                                      </p:cBhvr>
                                    </p:animEffect>
                                  </p:childTnLst>
                                  <p:subTnLst>
                                    <p:animClr clrSpc="rgb" dir="cw">
                                      <p:cBhvr override="childStyle">
                                        <p:cTn dur="1" fill="hold" display="0" masterRel="nextClick" afterEffect="1"/>
                                        <p:tgtEl>
                                          <p:spTgt spid="636931"/>
                                        </p:tgtEl>
                                        <p:attrNameLst>
                                          <p:attrName>ppt_c</p:attrName>
                                        </p:attrNameLst>
                                      </p:cBhvr>
                                      <p:to>
                                        <a:srgbClr val="B2B2B2"/>
                                      </p:to>
                                    </p:animClr>
                                  </p:sub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36931">
                                            <p:txEl>
                                              <p:charRg st="2" end="2"/>
                                            </p:txEl>
                                          </p:spTgt>
                                        </p:tgtEl>
                                        <p:attrNameLst>
                                          <p:attrName>style.visibility</p:attrName>
                                        </p:attrNameLst>
                                      </p:cBhvr>
                                      <p:to>
                                        <p:strVal val="visible"/>
                                      </p:to>
                                    </p:set>
                                    <p:anim calcmode="lin" valueType="num">
                                      <p:cBhvr>
                                        <p:cTn id="14" dur="500" fill="hold"/>
                                        <p:tgtEl>
                                          <p:spTgt spid="636931">
                                            <p:txEl>
                                              <p:charRg st="2" end="2"/>
                                            </p:txEl>
                                          </p:spTgt>
                                        </p:tgtEl>
                                        <p:attrNameLst>
                                          <p:attrName>ppt_w</p:attrName>
                                        </p:attrNameLst>
                                      </p:cBhvr>
                                      <p:tavLst>
                                        <p:tav tm="0">
                                          <p:val>
                                            <p:fltVal val="0.000000"/>
                                          </p:val>
                                        </p:tav>
                                        <p:tav tm="100000">
                                          <p:val>
                                            <p:strVal val="#ppt_w"/>
                                          </p:val>
                                        </p:tav>
                                      </p:tavLst>
                                    </p:anim>
                                    <p:anim calcmode="lin" valueType="num">
                                      <p:cBhvr>
                                        <p:cTn id="15" dur="500" fill="hold"/>
                                        <p:tgtEl>
                                          <p:spTgt spid="636931">
                                            <p:txEl>
                                              <p:charRg st="2" end="2"/>
                                            </p:txEl>
                                          </p:spTgt>
                                        </p:tgtEl>
                                        <p:attrNameLst>
                                          <p:attrName>ppt_h</p:attrName>
                                        </p:attrNameLst>
                                      </p:cBhvr>
                                      <p:tavLst>
                                        <p:tav tm="0">
                                          <p:val>
                                            <p:fltVal val="0.000000"/>
                                          </p:val>
                                        </p:tav>
                                        <p:tav tm="100000">
                                          <p:val>
                                            <p:strVal val="#ppt_h"/>
                                          </p:val>
                                        </p:tav>
                                      </p:tavLst>
                                    </p:anim>
                                    <p:animEffect transition="in" filter="fade">
                                      <p:cBhvr>
                                        <p:cTn id="16" dur="500"/>
                                        <p:tgtEl>
                                          <p:spTgt spid="636931">
                                            <p:txEl>
                                              <p:charRg st="2" end="2"/>
                                            </p:txEl>
                                          </p:spTgt>
                                        </p:tgtEl>
                                      </p:cBhvr>
                                    </p:animEffect>
                                  </p:childTnLst>
                                  <p:subTnLst>
                                    <p:animClr clrSpc="rgb" dir="cw">
                                      <p:cBhvr override="childStyle">
                                        <p:cTn dur="1" fill="hold" display="0" masterRel="nextClick" afterEffect="1"/>
                                        <p:tgtEl>
                                          <p:spTgt spid="636931"/>
                                        </p:tgtEl>
                                        <p:attrNameLst>
                                          <p:attrName>ppt_c</p:attrName>
                                        </p:attrNameLst>
                                      </p:cBhvr>
                                      <p:to>
                                        <a:srgbClr val="B2B2B2"/>
                                      </p:to>
                                    </p:animClr>
                                  </p:sub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636931">
                                            <p:txEl>
                                              <p:charRg st="3" end="3"/>
                                            </p:txEl>
                                          </p:spTgt>
                                        </p:tgtEl>
                                        <p:attrNameLst>
                                          <p:attrName>style.visibility</p:attrName>
                                        </p:attrNameLst>
                                      </p:cBhvr>
                                      <p:to>
                                        <p:strVal val="visible"/>
                                      </p:to>
                                    </p:set>
                                    <p:anim calcmode="lin" valueType="num">
                                      <p:cBhvr>
                                        <p:cTn id="21" dur="500" fill="hold"/>
                                        <p:tgtEl>
                                          <p:spTgt spid="636931">
                                            <p:txEl>
                                              <p:charRg st="3" end="3"/>
                                            </p:txEl>
                                          </p:spTgt>
                                        </p:tgtEl>
                                        <p:attrNameLst>
                                          <p:attrName>ppt_w</p:attrName>
                                        </p:attrNameLst>
                                      </p:cBhvr>
                                      <p:tavLst>
                                        <p:tav tm="0">
                                          <p:val>
                                            <p:fltVal val="0.000000"/>
                                          </p:val>
                                        </p:tav>
                                        <p:tav tm="100000">
                                          <p:val>
                                            <p:strVal val="#ppt_w"/>
                                          </p:val>
                                        </p:tav>
                                      </p:tavLst>
                                    </p:anim>
                                    <p:anim calcmode="lin" valueType="num">
                                      <p:cBhvr>
                                        <p:cTn id="22" dur="500" fill="hold"/>
                                        <p:tgtEl>
                                          <p:spTgt spid="636931">
                                            <p:txEl>
                                              <p:charRg st="3" end="3"/>
                                            </p:txEl>
                                          </p:spTgt>
                                        </p:tgtEl>
                                        <p:attrNameLst>
                                          <p:attrName>ppt_h</p:attrName>
                                        </p:attrNameLst>
                                      </p:cBhvr>
                                      <p:tavLst>
                                        <p:tav tm="0">
                                          <p:val>
                                            <p:fltVal val="0.000000"/>
                                          </p:val>
                                        </p:tav>
                                        <p:tav tm="100000">
                                          <p:val>
                                            <p:strVal val="#ppt_h"/>
                                          </p:val>
                                        </p:tav>
                                      </p:tavLst>
                                    </p:anim>
                                    <p:animEffect transition="in" filter="fade">
                                      <p:cBhvr>
                                        <p:cTn id="23" dur="500"/>
                                        <p:tgtEl>
                                          <p:spTgt spid="636931">
                                            <p:txEl>
                                              <p:charRg st="3" end="3"/>
                                            </p:txEl>
                                          </p:spTgt>
                                        </p:tgtEl>
                                      </p:cBhvr>
                                    </p:animEffect>
                                  </p:childTnLst>
                                  <p:subTnLst>
                                    <p:animClr clrSpc="rgb" dir="cw">
                                      <p:cBhvr override="childStyle">
                                        <p:cTn dur="1" fill="hold" display="0" masterRel="nextClick" afterEffect="1"/>
                                        <p:tgtEl>
                                          <p:spTgt spid="636931"/>
                                        </p:tgtEl>
                                        <p:attrNameLst>
                                          <p:attrName>ppt_c</p:attrName>
                                        </p:attrNameLst>
                                      </p:cBhvr>
                                      <p:to>
                                        <a:srgbClr val="B2B2B2"/>
                                      </p:to>
                                    </p:animClr>
                                  </p:sub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636931">
                                            <p:txEl>
                                              <p:charRg st="4" end="4"/>
                                            </p:txEl>
                                          </p:spTgt>
                                        </p:tgtEl>
                                        <p:attrNameLst>
                                          <p:attrName>style.visibility</p:attrName>
                                        </p:attrNameLst>
                                      </p:cBhvr>
                                      <p:to>
                                        <p:strVal val="visible"/>
                                      </p:to>
                                    </p:set>
                                    <p:anim calcmode="lin" valueType="num">
                                      <p:cBhvr>
                                        <p:cTn id="28" dur="500" fill="hold"/>
                                        <p:tgtEl>
                                          <p:spTgt spid="636931">
                                            <p:txEl>
                                              <p:charRg st="4" end="4"/>
                                            </p:txEl>
                                          </p:spTgt>
                                        </p:tgtEl>
                                        <p:attrNameLst>
                                          <p:attrName>ppt_w</p:attrName>
                                        </p:attrNameLst>
                                      </p:cBhvr>
                                      <p:tavLst>
                                        <p:tav tm="0">
                                          <p:val>
                                            <p:fltVal val="0.000000"/>
                                          </p:val>
                                        </p:tav>
                                        <p:tav tm="100000">
                                          <p:val>
                                            <p:strVal val="#ppt_w"/>
                                          </p:val>
                                        </p:tav>
                                      </p:tavLst>
                                    </p:anim>
                                    <p:anim calcmode="lin" valueType="num">
                                      <p:cBhvr>
                                        <p:cTn id="29" dur="500" fill="hold"/>
                                        <p:tgtEl>
                                          <p:spTgt spid="636931">
                                            <p:txEl>
                                              <p:charRg st="4" end="4"/>
                                            </p:txEl>
                                          </p:spTgt>
                                        </p:tgtEl>
                                        <p:attrNameLst>
                                          <p:attrName>ppt_h</p:attrName>
                                        </p:attrNameLst>
                                      </p:cBhvr>
                                      <p:tavLst>
                                        <p:tav tm="0">
                                          <p:val>
                                            <p:fltVal val="0.000000"/>
                                          </p:val>
                                        </p:tav>
                                        <p:tav tm="100000">
                                          <p:val>
                                            <p:strVal val="#ppt_h"/>
                                          </p:val>
                                        </p:tav>
                                      </p:tavLst>
                                    </p:anim>
                                    <p:animEffect transition="in" filter="fade">
                                      <p:cBhvr>
                                        <p:cTn id="30" dur="500"/>
                                        <p:tgtEl>
                                          <p:spTgt spid="636931">
                                            <p:txEl>
                                              <p:charRg st="4" end="4"/>
                                            </p:txEl>
                                          </p:spTgt>
                                        </p:tgtEl>
                                      </p:cBhvr>
                                    </p:animEffect>
                                  </p:childTnLst>
                                  <p:subTnLst>
                                    <p:animClr clrSpc="rgb" dir="cw">
                                      <p:cBhvr override="childStyle">
                                        <p:cTn dur="1" fill="hold" display="0" masterRel="nextClick" afterEffect="1"/>
                                        <p:tgtEl>
                                          <p:spTgt spid="636931"/>
                                        </p:tgtEl>
                                        <p:attrNameLst>
                                          <p:attrName>ppt_c</p:attrName>
                                        </p:attrNameLst>
                                      </p:cBhvr>
                                      <p:to>
                                        <a:srgbClr val="B2B2B2"/>
                                      </p:to>
                                    </p:animClr>
                                  </p:sub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636931">
                                            <p:txEl>
                                              <p:charRg st="5" end="5"/>
                                            </p:txEl>
                                          </p:spTgt>
                                        </p:tgtEl>
                                        <p:attrNameLst>
                                          <p:attrName>style.visibility</p:attrName>
                                        </p:attrNameLst>
                                      </p:cBhvr>
                                      <p:to>
                                        <p:strVal val="visible"/>
                                      </p:to>
                                    </p:set>
                                    <p:anim calcmode="lin" valueType="num">
                                      <p:cBhvr>
                                        <p:cTn id="35" dur="500" fill="hold"/>
                                        <p:tgtEl>
                                          <p:spTgt spid="636931">
                                            <p:txEl>
                                              <p:charRg st="5" end="5"/>
                                            </p:txEl>
                                          </p:spTgt>
                                        </p:tgtEl>
                                        <p:attrNameLst>
                                          <p:attrName>ppt_w</p:attrName>
                                        </p:attrNameLst>
                                      </p:cBhvr>
                                      <p:tavLst>
                                        <p:tav tm="0">
                                          <p:val>
                                            <p:fltVal val="0.000000"/>
                                          </p:val>
                                        </p:tav>
                                        <p:tav tm="100000">
                                          <p:val>
                                            <p:strVal val="#ppt_w"/>
                                          </p:val>
                                        </p:tav>
                                      </p:tavLst>
                                    </p:anim>
                                    <p:anim calcmode="lin" valueType="num">
                                      <p:cBhvr>
                                        <p:cTn id="36" dur="500" fill="hold"/>
                                        <p:tgtEl>
                                          <p:spTgt spid="636931">
                                            <p:txEl>
                                              <p:charRg st="5" end="5"/>
                                            </p:txEl>
                                          </p:spTgt>
                                        </p:tgtEl>
                                        <p:attrNameLst>
                                          <p:attrName>ppt_h</p:attrName>
                                        </p:attrNameLst>
                                      </p:cBhvr>
                                      <p:tavLst>
                                        <p:tav tm="0">
                                          <p:val>
                                            <p:fltVal val="0.000000"/>
                                          </p:val>
                                        </p:tav>
                                        <p:tav tm="100000">
                                          <p:val>
                                            <p:strVal val="#ppt_h"/>
                                          </p:val>
                                        </p:tav>
                                      </p:tavLst>
                                    </p:anim>
                                    <p:animEffect transition="in" filter="fade">
                                      <p:cBhvr>
                                        <p:cTn id="37" dur="500"/>
                                        <p:tgtEl>
                                          <p:spTgt spid="636931">
                                            <p:txEl>
                                              <p:charRg st="5" end="5"/>
                                            </p:txEl>
                                          </p:spTgt>
                                        </p:tgtEl>
                                      </p:cBhvr>
                                    </p:animEffect>
                                  </p:childTnLst>
                                  <p:subTnLst>
                                    <p:animClr clrSpc="rgb" dir="cw">
                                      <p:cBhvr override="childStyle">
                                        <p:cTn dur="1" fill="hold" display="0" masterRel="nextClick" afterEffect="1"/>
                                        <p:tgtEl>
                                          <p:spTgt spid="636931"/>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6930" name="Title 636929"/>
          <p:cNvSpPr>
            <a:spLocks noGrp="1"/>
          </p:cNvSpPr>
          <p:nvPr>
            <p:ph type="title"/>
          </p:nvPr>
        </p:nvSpPr>
        <p:spPr>
          <a:prstGeom prst="rect">
            <a:avLst/>
          </a:prstGeom>
          <a:noFill/>
          <a:ln>
            <a:noFill/>
          </a:ln>
        </p:spPr>
        <p:txBody>
          <a:bodyPr/>
          <a:p>
            <a:r>
              <a:rPr lang="en-US" b="1">
                <a:solidFill>
                  <a:schemeClr val="hlink"/>
                </a:solidFill>
                <a:effectLst>
                  <a:outerShdw blurRad="38100" dist="38100" dir="2700000">
                    <a:srgbClr val="C0C0C0"/>
                  </a:outerShdw>
                </a:effectLst>
              </a:rPr>
              <a:t>HTTP Status Codes</a:t>
            </a:r>
            <a:endParaRPr lang="en-US" b="1">
              <a:solidFill>
                <a:schemeClr val="hlink"/>
              </a:solidFill>
              <a:effectLst>
                <a:outerShdw blurRad="38100" dist="38100" dir="2700000">
                  <a:srgbClr val="C0C0C0"/>
                </a:outerShdw>
              </a:effectLst>
            </a:endParaRPr>
          </a:p>
        </p:txBody>
      </p:sp>
      <p:sp>
        <p:nvSpPr>
          <p:cNvPr id="636931" name="Rectangle 636930"/>
          <p:cNvSpPr/>
          <p:nvPr/>
        </p:nvSpPr>
        <p:spPr>
          <a:xfrm>
            <a:off x="0" y="1035685"/>
            <a:ext cx="8991600" cy="5212715"/>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3200" u="none" kern="1200" baseline="0">
                <a:solidFill>
                  <a:schemeClr val="tx1"/>
                </a:solidFill>
                <a:latin typeface="Tahoma" panose="020B060403050404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800" b="0" i="0" u="none" kern="1200" baseline="0">
                <a:solidFill>
                  <a:schemeClr val="tx1"/>
                </a:solidFill>
                <a:latin typeface="Tahoma" panose="020B060403050404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400" b="0" i="0" u="none" kern="1200" baseline="0">
                <a:solidFill>
                  <a:schemeClr val="tx1"/>
                </a:solidFill>
                <a:latin typeface="Tahoma" panose="020B0604030504040204"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000" b="0" i="0" u="none" kern="1200" baseline="0">
                <a:solidFill>
                  <a:schemeClr val="tx1"/>
                </a:solidFill>
                <a:latin typeface="Tahoma" panose="020B060403050404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defRPr>
            </a:lvl5pPr>
          </a:lstStyle>
          <a:p>
            <a:pPr lvl="0">
              <a:lnSpc>
                <a:spcPct val="40000"/>
              </a:lnSpc>
              <a:spcBef>
                <a:spcPct val="25000"/>
              </a:spcBef>
              <a:spcAft>
                <a:spcPct val="25000"/>
              </a:spcAft>
              <a:buSzPct val="100000"/>
              <a:buFont typeface="Wingdings" panose="05000000000000000000" charset="0"/>
              <a:buChar char="Ø"/>
            </a:pPr>
            <a:endParaRPr lang="en-US" sz="2000" b="1">
              <a:latin typeface="Times New Roman" panose="02020603050405020304" pitchFamily="18" charset="0"/>
            </a:endParaRPr>
          </a:p>
          <a:p>
            <a:pPr lvl="0">
              <a:lnSpc>
                <a:spcPct val="90000"/>
              </a:lnSpc>
              <a:spcBef>
                <a:spcPct val="25000"/>
              </a:spcBef>
              <a:spcAft>
                <a:spcPct val="25000"/>
              </a:spcAft>
              <a:buSzPct val="100000"/>
              <a:buFont typeface="Wingdings" panose="05000000000000000000" charset="0"/>
              <a:buChar char="Ø"/>
            </a:pPr>
            <a:r>
              <a:rPr lang="en-US" sz="2000" b="1">
                <a:latin typeface="Times New Roman" panose="02020603050405020304" pitchFamily="18" charset="0"/>
              </a:rPr>
              <a:t>HTTP Status line contains both a numeric status code and a text reason phrase. </a:t>
            </a:r>
            <a:endParaRPr lang="en-US" sz="2000" b="1">
              <a:latin typeface="Times New Roman" panose="02020603050405020304" pitchFamily="18" charset="0"/>
            </a:endParaRPr>
          </a:p>
          <a:p>
            <a:pPr marL="0" lvl="0" indent="0">
              <a:lnSpc>
                <a:spcPct val="90000"/>
              </a:lnSpc>
              <a:spcBef>
                <a:spcPct val="25000"/>
              </a:spcBef>
              <a:spcAft>
                <a:spcPct val="25000"/>
              </a:spcAft>
              <a:buSzPct val="100000"/>
              <a:buFont typeface="Wingdings" panose="05000000000000000000" charset="0"/>
              <a:buNone/>
            </a:pPr>
            <a:endParaRPr lang="en-US" sz="2000" b="1">
              <a:latin typeface="Times New Roman" panose="02020603050405020304" pitchFamily="18" charset="0"/>
            </a:endParaRPr>
          </a:p>
          <a:p>
            <a:pPr marL="0" lvl="0" indent="0">
              <a:lnSpc>
                <a:spcPct val="90000"/>
              </a:lnSpc>
              <a:spcBef>
                <a:spcPct val="25000"/>
              </a:spcBef>
              <a:spcAft>
                <a:spcPct val="25000"/>
              </a:spcAft>
              <a:buSzPct val="100000"/>
              <a:buFont typeface="Wingdings" panose="05000000000000000000" charset="0"/>
              <a:buNone/>
            </a:pPr>
            <a:endParaRPr lang="en-US" sz="2000" b="1">
              <a:latin typeface="Times New Roman" panose="02020603050405020304" pitchFamily="18" charset="0"/>
            </a:endParaRPr>
          </a:p>
          <a:p>
            <a:pPr marL="0" lvl="0" indent="0">
              <a:lnSpc>
                <a:spcPct val="90000"/>
              </a:lnSpc>
              <a:spcBef>
                <a:spcPct val="25000"/>
              </a:spcBef>
              <a:spcAft>
                <a:spcPct val="25000"/>
              </a:spcAft>
              <a:buSzPct val="100000"/>
              <a:buFont typeface="Wingdings" panose="05000000000000000000" charset="0"/>
              <a:buNone/>
            </a:pPr>
            <a:endParaRPr lang="en-US" sz="2000" b="1">
              <a:latin typeface="Times New Roman" panose="02020603050405020304" pitchFamily="18" charset="0"/>
            </a:endParaRPr>
          </a:p>
          <a:p>
            <a:pPr marL="0" lvl="0" indent="0">
              <a:lnSpc>
                <a:spcPct val="90000"/>
              </a:lnSpc>
              <a:spcBef>
                <a:spcPct val="25000"/>
              </a:spcBef>
              <a:spcAft>
                <a:spcPct val="25000"/>
              </a:spcAft>
              <a:buSzPct val="100000"/>
              <a:buFont typeface="Wingdings" panose="05000000000000000000" charset="0"/>
              <a:buNone/>
            </a:pPr>
            <a:endParaRPr lang="en-US" sz="2000" b="1">
              <a:latin typeface="Times New Roman" panose="02020603050405020304" pitchFamily="18" charset="0"/>
            </a:endParaRPr>
          </a:p>
          <a:p>
            <a:pPr lvl="0">
              <a:lnSpc>
                <a:spcPct val="90000"/>
              </a:lnSpc>
              <a:spcBef>
                <a:spcPct val="25000"/>
              </a:spcBef>
              <a:spcAft>
                <a:spcPct val="25000"/>
              </a:spcAft>
              <a:buSzPct val="100000"/>
              <a:buFont typeface="Wingdings" panose="05000000000000000000" charset="0"/>
              <a:buChar char="Ø"/>
            </a:pPr>
            <a:r>
              <a:rPr lang="en-US" sz="2000" b="1">
                <a:latin typeface="Times New Roman" panose="02020603050405020304" pitchFamily="18" charset="0"/>
              </a:rPr>
              <a:t>The general form of HTTP status code is “xyy”, where the first digit x is specified as:</a:t>
            </a:r>
            <a:endParaRPr lang="en-US" sz="2000" b="1">
              <a:latin typeface="Times New Roman" panose="02020603050405020304" pitchFamily="18" charset="0"/>
            </a:endParaRPr>
          </a:p>
          <a:p>
            <a:pPr marL="0" lvl="0" indent="0">
              <a:lnSpc>
                <a:spcPct val="90000"/>
              </a:lnSpc>
              <a:spcBef>
                <a:spcPct val="25000"/>
              </a:spcBef>
              <a:spcAft>
                <a:spcPct val="25000"/>
              </a:spcAft>
              <a:buSzPct val="100000"/>
              <a:buFont typeface="Wingdings" panose="05000000000000000000" charset="0"/>
              <a:buNone/>
            </a:pPr>
            <a:endParaRPr lang="en-US" sz="2000" b="1">
              <a:latin typeface="Times New Roman" panose="02020603050405020304" pitchFamily="18" charset="0"/>
            </a:endParaRPr>
          </a:p>
          <a:p>
            <a:pPr lvl="0">
              <a:lnSpc>
                <a:spcPct val="90000"/>
              </a:lnSpc>
              <a:spcBef>
                <a:spcPct val="25000"/>
              </a:spcBef>
              <a:spcAft>
                <a:spcPct val="25000"/>
              </a:spcAft>
              <a:buSzPct val="100000"/>
              <a:buFont typeface="Wingdings" panose="05000000000000000000" charset="0"/>
              <a:buChar char="Ø"/>
            </a:pPr>
            <a:endParaRPr lang="en-US" sz="2000" b="1">
              <a:latin typeface="Times New Roman" panose="02020603050405020304" pitchFamily="18" charset="0"/>
            </a:endParaRPr>
          </a:p>
          <a:p>
            <a:pPr lvl="0">
              <a:lnSpc>
                <a:spcPct val="90000"/>
              </a:lnSpc>
              <a:spcBef>
                <a:spcPct val="25000"/>
              </a:spcBef>
              <a:spcAft>
                <a:spcPct val="25000"/>
              </a:spcAft>
              <a:buSzPct val="100000"/>
              <a:buFont typeface="Wingdings" panose="05000000000000000000" charset="0"/>
              <a:buChar char="Ø"/>
            </a:pPr>
            <a:endParaRPr lang="en-US" sz="2000" b="1">
              <a:latin typeface="Times New Roman" panose="02020603050405020304" pitchFamily="18" charset="0"/>
            </a:endParaRPr>
          </a:p>
          <a:p>
            <a:pPr lvl="0">
              <a:lnSpc>
                <a:spcPct val="40000"/>
              </a:lnSpc>
              <a:spcBef>
                <a:spcPct val="25000"/>
              </a:spcBef>
              <a:spcAft>
                <a:spcPct val="25000"/>
              </a:spcAft>
              <a:buSzPct val="100000"/>
              <a:buFont typeface="Wingdings" panose="05000000000000000000" charset="0"/>
              <a:buChar char="Ø"/>
            </a:pPr>
            <a:endParaRPr lang="en-US" sz="2000" b="1">
              <a:latin typeface="Times New Roman" panose="02020603050405020304" pitchFamily="18" charset="0"/>
            </a:endParaRPr>
          </a:p>
          <a:p>
            <a:pPr marL="0" lvl="0" indent="0">
              <a:lnSpc>
                <a:spcPct val="40000"/>
              </a:lnSpc>
              <a:spcBef>
                <a:spcPct val="25000"/>
              </a:spcBef>
              <a:spcAft>
                <a:spcPct val="25000"/>
              </a:spcAft>
              <a:buSzPct val="100000"/>
              <a:buFont typeface="Wingdings" panose="05000000000000000000" charset="0"/>
              <a:buNone/>
            </a:pPr>
            <a:r>
              <a:rPr lang="en-US" sz="2000" b="1">
                <a:latin typeface="Times New Roman" panose="02020603050405020304" pitchFamily="18" charset="0"/>
              </a:rPr>
              <a:t>      </a:t>
            </a:r>
            <a:endParaRPr lang="en-US" sz="2000"/>
          </a:p>
          <a:p>
            <a:pPr lvl="0">
              <a:lnSpc>
                <a:spcPct val="40000"/>
              </a:lnSpc>
              <a:spcBef>
                <a:spcPct val="25000"/>
              </a:spcBef>
              <a:spcAft>
                <a:spcPct val="25000"/>
              </a:spcAft>
              <a:buSzPct val="100000"/>
              <a:buFont typeface="Wingdings" panose="05000000000000000000" pitchFamily="2" charset="2"/>
              <a:buChar char="q"/>
            </a:pPr>
            <a:endParaRPr lang="en-US" sz="2000" b="1">
              <a:latin typeface="Times New Roman" panose="02020603050405020304" pitchFamily="18" charset="0"/>
            </a:endParaRPr>
          </a:p>
        </p:txBody>
      </p:sp>
      <p:sp>
        <p:nvSpPr>
          <p:cNvPr id="2" name="Footer Placeholder 1"/>
          <p:cNvSpPr/>
          <p:nvPr>
            <p:ph type="ftr" sz="quarter" idx="11"/>
          </p:nvPr>
        </p:nvSpPr>
        <p:spPr>
          <a:xfrm>
            <a:off x="76200" y="6248400"/>
            <a:ext cx="3460750" cy="457200"/>
          </a:xfrm>
        </p:spPr>
        <p:txBody>
          <a:bodyPr/>
          <a:p>
            <a:pPr lvl="0"/>
            <a:r>
              <a:rPr lang="en-US"/>
              <a:t>TCP/IP Protocol Suite - HTTP Protocol</a:t>
            </a:r>
            <a:endParaRPr lang="en-US"/>
          </a:p>
        </p:txBody>
      </p:sp>
      <p:sp>
        <p:nvSpPr>
          <p:cNvPr id="3" name="Slide Number Placeholder 2"/>
          <p:cNvSpPr/>
          <p:nvPr>
            <p:ph type="sldNum" sz="quarter" idx="12"/>
          </p:nvPr>
        </p:nvSpPr>
        <p:spPr/>
        <p:txBody>
          <a:bodyPr/>
          <a:p>
            <a:pPr lvl="0"/>
            <a:fld id="{9A0DB2DC-4C9A-4742-B13C-FB6460FD3503}" type="slidenum">
              <a:rPr lang="en-US"/>
            </a:fld>
            <a:endParaRPr lang="en-US"/>
          </a:p>
        </p:txBody>
      </p:sp>
      <p:graphicFrame>
        <p:nvGraphicFramePr>
          <p:cNvPr id="4" name="Content Placeholder 3"/>
          <p:cNvGraphicFramePr/>
          <p:nvPr>
            <p:ph sz="half" idx="1"/>
          </p:nvPr>
        </p:nvGraphicFramePr>
        <p:xfrm>
          <a:off x="2510790" y="1941989"/>
          <a:ext cx="3272790" cy="1442720"/>
        </p:xfrm>
        <a:graphic>
          <a:graphicData uri="http://schemas.openxmlformats.org/presentationml/2006/ole">
            <mc:AlternateContent xmlns:mc="http://schemas.openxmlformats.org/markup-compatibility/2006">
              <mc:Choice xmlns:v="urn:schemas-microsoft-com:vml" Requires="v">
                <p:oleObj spid="_x0000_s6" name="" r:id="rId1" imgW="3270250" imgH="1441450" progId="Paint.Picture">
                  <p:embed/>
                </p:oleObj>
              </mc:Choice>
              <mc:Fallback>
                <p:oleObj name="" r:id="rId1" imgW="3270250" imgH="1441450" progId="Paint.Picture">
                  <p:embed/>
                  <p:pic>
                    <p:nvPicPr>
                      <p:cNvPr id="0" name="Picture 5"/>
                      <p:cNvPicPr/>
                      <p:nvPr/>
                    </p:nvPicPr>
                    <p:blipFill>
                      <a:blip r:embed="rId2"/>
                      <a:stretch>
                        <a:fillRect/>
                      </a:stretch>
                    </p:blipFill>
                    <p:spPr>
                      <a:xfrm>
                        <a:off x="2510790" y="1941989"/>
                        <a:ext cx="3272790" cy="1442720"/>
                      </a:xfrm>
                      <a:prstGeom prst="rect">
                        <a:avLst/>
                      </a:prstGeom>
                    </p:spPr>
                  </p:pic>
                </p:oleObj>
              </mc:Fallback>
            </mc:AlternateContent>
          </a:graphicData>
        </a:graphic>
      </p:graphicFrame>
      <p:graphicFrame>
        <p:nvGraphicFramePr>
          <p:cNvPr id="7" name="Content Placeholder 6"/>
          <p:cNvGraphicFramePr/>
          <p:nvPr>
            <p:ph sz="half" idx="2"/>
          </p:nvPr>
        </p:nvGraphicFramePr>
        <p:xfrm>
          <a:off x="3886200" y="4175760"/>
          <a:ext cx="3673475" cy="2465070"/>
        </p:xfrm>
        <a:graphic>
          <a:graphicData uri="http://schemas.openxmlformats.org/presentationml/2006/ole">
            <mc:AlternateContent xmlns:mc="http://schemas.openxmlformats.org/markup-compatibility/2006">
              <mc:Choice xmlns:v="urn:schemas-microsoft-com:vml" Requires="v">
                <p:oleObj spid="_x0000_s8" name="" r:id="rId3" imgW="2819400" imgH="1790700" progId="Paint.Picture">
                  <p:embed/>
                </p:oleObj>
              </mc:Choice>
              <mc:Fallback>
                <p:oleObj name="" r:id="rId3" imgW="2819400" imgH="1790700" progId="Paint.Picture">
                  <p:embed/>
                  <p:pic>
                    <p:nvPicPr>
                      <p:cNvPr id="0" name="Picture 7"/>
                      <p:cNvPicPr/>
                      <p:nvPr/>
                    </p:nvPicPr>
                    <p:blipFill>
                      <a:blip r:embed="rId4"/>
                      <a:stretch>
                        <a:fillRect/>
                      </a:stretch>
                    </p:blipFill>
                    <p:spPr>
                      <a:xfrm>
                        <a:off x="3886200" y="4175760"/>
                        <a:ext cx="3673475" cy="246507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36931">
                                            <p:txEl>
                                              <p:charRg st="1" end="1"/>
                                            </p:txEl>
                                          </p:spTgt>
                                        </p:tgtEl>
                                        <p:attrNameLst>
                                          <p:attrName>style.visibility</p:attrName>
                                        </p:attrNameLst>
                                      </p:cBhvr>
                                      <p:to>
                                        <p:strVal val="visible"/>
                                      </p:to>
                                    </p:set>
                                    <p:anim calcmode="lin" valueType="num">
                                      <p:cBhvr>
                                        <p:cTn id="7" dur="500" fill="hold"/>
                                        <p:tgtEl>
                                          <p:spTgt spid="636931">
                                            <p:txEl>
                                              <p:charRg st="1" end="1"/>
                                            </p:txEl>
                                          </p:spTgt>
                                        </p:tgtEl>
                                        <p:attrNameLst>
                                          <p:attrName>ppt_w</p:attrName>
                                        </p:attrNameLst>
                                      </p:cBhvr>
                                      <p:tavLst>
                                        <p:tav tm="0">
                                          <p:val>
                                            <p:fltVal val="0.000000"/>
                                          </p:val>
                                        </p:tav>
                                        <p:tav tm="100000">
                                          <p:val>
                                            <p:strVal val="#ppt_w"/>
                                          </p:val>
                                        </p:tav>
                                      </p:tavLst>
                                    </p:anim>
                                    <p:anim calcmode="lin" valueType="num">
                                      <p:cBhvr>
                                        <p:cTn id="8" dur="500" fill="hold"/>
                                        <p:tgtEl>
                                          <p:spTgt spid="636931">
                                            <p:txEl>
                                              <p:charRg st="1" end="1"/>
                                            </p:txEl>
                                          </p:spTgt>
                                        </p:tgtEl>
                                        <p:attrNameLst>
                                          <p:attrName>ppt_h</p:attrName>
                                        </p:attrNameLst>
                                      </p:cBhvr>
                                      <p:tavLst>
                                        <p:tav tm="0">
                                          <p:val>
                                            <p:fltVal val="0.000000"/>
                                          </p:val>
                                        </p:tav>
                                        <p:tav tm="100000">
                                          <p:val>
                                            <p:strVal val="#ppt_h"/>
                                          </p:val>
                                        </p:tav>
                                      </p:tavLst>
                                    </p:anim>
                                    <p:animEffect transition="in" filter="fade">
                                      <p:cBhvr>
                                        <p:cTn id="9" dur="500"/>
                                        <p:tgtEl>
                                          <p:spTgt spid="636931">
                                            <p:txEl>
                                              <p:charRg st="1" end="1"/>
                                            </p:txEl>
                                          </p:spTgt>
                                        </p:tgtEl>
                                      </p:cBhvr>
                                    </p:animEffect>
                                  </p:childTnLst>
                                  <p:subTnLst>
                                    <p:animClr clrSpc="rgb" dir="cw">
                                      <p:cBhvr override="childStyle">
                                        <p:cTn dur="1" fill="hold" display="0" masterRel="nextClick" afterEffect="1"/>
                                        <p:tgtEl>
                                          <p:spTgt spid="636931"/>
                                        </p:tgtEl>
                                        <p:attrNameLst>
                                          <p:attrName>ppt_c</p:attrName>
                                        </p:attrNameLst>
                                      </p:cBhvr>
                                      <p:to>
                                        <a:srgbClr val="B2B2B2"/>
                                      </p:to>
                                    </p:animClr>
                                  </p:sub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36931">
                                            <p:txEl>
                                              <p:charRg st="2" end="2"/>
                                            </p:txEl>
                                          </p:spTgt>
                                        </p:tgtEl>
                                        <p:attrNameLst>
                                          <p:attrName>style.visibility</p:attrName>
                                        </p:attrNameLst>
                                      </p:cBhvr>
                                      <p:to>
                                        <p:strVal val="visible"/>
                                      </p:to>
                                    </p:set>
                                    <p:anim calcmode="lin" valueType="num">
                                      <p:cBhvr>
                                        <p:cTn id="14" dur="500" fill="hold"/>
                                        <p:tgtEl>
                                          <p:spTgt spid="636931">
                                            <p:txEl>
                                              <p:charRg st="2" end="2"/>
                                            </p:txEl>
                                          </p:spTgt>
                                        </p:tgtEl>
                                        <p:attrNameLst>
                                          <p:attrName>ppt_w</p:attrName>
                                        </p:attrNameLst>
                                      </p:cBhvr>
                                      <p:tavLst>
                                        <p:tav tm="0">
                                          <p:val>
                                            <p:fltVal val="0.000000"/>
                                          </p:val>
                                        </p:tav>
                                        <p:tav tm="100000">
                                          <p:val>
                                            <p:strVal val="#ppt_w"/>
                                          </p:val>
                                        </p:tav>
                                      </p:tavLst>
                                    </p:anim>
                                    <p:anim calcmode="lin" valueType="num">
                                      <p:cBhvr>
                                        <p:cTn id="15" dur="500" fill="hold"/>
                                        <p:tgtEl>
                                          <p:spTgt spid="636931">
                                            <p:txEl>
                                              <p:charRg st="2" end="2"/>
                                            </p:txEl>
                                          </p:spTgt>
                                        </p:tgtEl>
                                        <p:attrNameLst>
                                          <p:attrName>ppt_h</p:attrName>
                                        </p:attrNameLst>
                                      </p:cBhvr>
                                      <p:tavLst>
                                        <p:tav tm="0">
                                          <p:val>
                                            <p:fltVal val="0.000000"/>
                                          </p:val>
                                        </p:tav>
                                        <p:tav tm="100000">
                                          <p:val>
                                            <p:strVal val="#ppt_h"/>
                                          </p:val>
                                        </p:tav>
                                      </p:tavLst>
                                    </p:anim>
                                    <p:animEffect transition="in" filter="fade">
                                      <p:cBhvr>
                                        <p:cTn id="16" dur="500"/>
                                        <p:tgtEl>
                                          <p:spTgt spid="636931">
                                            <p:txEl>
                                              <p:charRg st="2" end="2"/>
                                            </p:txEl>
                                          </p:spTgt>
                                        </p:tgtEl>
                                      </p:cBhvr>
                                    </p:animEffect>
                                  </p:childTnLst>
                                  <p:subTnLst>
                                    <p:animClr clrSpc="rgb" dir="cw">
                                      <p:cBhvr override="childStyle">
                                        <p:cTn dur="1" fill="hold" display="0" masterRel="nextClick" afterEffect="1"/>
                                        <p:tgtEl>
                                          <p:spTgt spid="636931"/>
                                        </p:tgtEl>
                                        <p:attrNameLst>
                                          <p:attrName>ppt_c</p:attrName>
                                        </p:attrNameLst>
                                      </p:cBhvr>
                                      <p:to>
                                        <a:srgbClr val="B2B2B2"/>
                                      </p:to>
                                    </p:animClr>
                                  </p:sub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636931">
                                            <p:txEl>
                                              <p:charRg st="3" end="3"/>
                                            </p:txEl>
                                          </p:spTgt>
                                        </p:tgtEl>
                                        <p:attrNameLst>
                                          <p:attrName>style.visibility</p:attrName>
                                        </p:attrNameLst>
                                      </p:cBhvr>
                                      <p:to>
                                        <p:strVal val="visible"/>
                                      </p:to>
                                    </p:set>
                                    <p:anim calcmode="lin" valueType="num">
                                      <p:cBhvr>
                                        <p:cTn id="21" dur="500" fill="hold"/>
                                        <p:tgtEl>
                                          <p:spTgt spid="636931">
                                            <p:txEl>
                                              <p:charRg st="3" end="3"/>
                                            </p:txEl>
                                          </p:spTgt>
                                        </p:tgtEl>
                                        <p:attrNameLst>
                                          <p:attrName>ppt_w</p:attrName>
                                        </p:attrNameLst>
                                      </p:cBhvr>
                                      <p:tavLst>
                                        <p:tav tm="0">
                                          <p:val>
                                            <p:fltVal val="0.000000"/>
                                          </p:val>
                                        </p:tav>
                                        <p:tav tm="100000">
                                          <p:val>
                                            <p:strVal val="#ppt_w"/>
                                          </p:val>
                                        </p:tav>
                                      </p:tavLst>
                                    </p:anim>
                                    <p:anim calcmode="lin" valueType="num">
                                      <p:cBhvr>
                                        <p:cTn id="22" dur="500" fill="hold"/>
                                        <p:tgtEl>
                                          <p:spTgt spid="636931">
                                            <p:txEl>
                                              <p:charRg st="3" end="3"/>
                                            </p:txEl>
                                          </p:spTgt>
                                        </p:tgtEl>
                                        <p:attrNameLst>
                                          <p:attrName>ppt_h</p:attrName>
                                        </p:attrNameLst>
                                      </p:cBhvr>
                                      <p:tavLst>
                                        <p:tav tm="0">
                                          <p:val>
                                            <p:fltVal val="0.000000"/>
                                          </p:val>
                                        </p:tav>
                                        <p:tav tm="100000">
                                          <p:val>
                                            <p:strVal val="#ppt_h"/>
                                          </p:val>
                                        </p:tav>
                                      </p:tavLst>
                                    </p:anim>
                                    <p:animEffect transition="in" filter="fade">
                                      <p:cBhvr>
                                        <p:cTn id="23" dur="500"/>
                                        <p:tgtEl>
                                          <p:spTgt spid="636931">
                                            <p:txEl>
                                              <p:charRg st="3" end="3"/>
                                            </p:txEl>
                                          </p:spTgt>
                                        </p:tgtEl>
                                      </p:cBhvr>
                                    </p:animEffect>
                                  </p:childTnLst>
                                  <p:subTnLst>
                                    <p:animClr clrSpc="rgb" dir="cw">
                                      <p:cBhvr override="childStyle">
                                        <p:cTn dur="1" fill="hold" display="0" masterRel="nextClick" afterEffect="1"/>
                                        <p:tgtEl>
                                          <p:spTgt spid="636931"/>
                                        </p:tgtEl>
                                        <p:attrNameLst>
                                          <p:attrName>ppt_c</p:attrName>
                                        </p:attrNameLst>
                                      </p:cBhvr>
                                      <p:to>
                                        <a:srgbClr val="B2B2B2"/>
                                      </p:to>
                                    </p:animClr>
                                  </p:sub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636931">
                                            <p:txEl>
                                              <p:charRg st="4" end="4"/>
                                            </p:txEl>
                                          </p:spTgt>
                                        </p:tgtEl>
                                        <p:attrNameLst>
                                          <p:attrName>style.visibility</p:attrName>
                                        </p:attrNameLst>
                                      </p:cBhvr>
                                      <p:to>
                                        <p:strVal val="visible"/>
                                      </p:to>
                                    </p:set>
                                    <p:anim calcmode="lin" valueType="num">
                                      <p:cBhvr>
                                        <p:cTn id="28" dur="500" fill="hold"/>
                                        <p:tgtEl>
                                          <p:spTgt spid="636931">
                                            <p:txEl>
                                              <p:charRg st="4" end="4"/>
                                            </p:txEl>
                                          </p:spTgt>
                                        </p:tgtEl>
                                        <p:attrNameLst>
                                          <p:attrName>ppt_w</p:attrName>
                                        </p:attrNameLst>
                                      </p:cBhvr>
                                      <p:tavLst>
                                        <p:tav tm="0">
                                          <p:val>
                                            <p:fltVal val="0.000000"/>
                                          </p:val>
                                        </p:tav>
                                        <p:tav tm="100000">
                                          <p:val>
                                            <p:strVal val="#ppt_w"/>
                                          </p:val>
                                        </p:tav>
                                      </p:tavLst>
                                    </p:anim>
                                    <p:anim calcmode="lin" valueType="num">
                                      <p:cBhvr>
                                        <p:cTn id="29" dur="500" fill="hold"/>
                                        <p:tgtEl>
                                          <p:spTgt spid="636931">
                                            <p:txEl>
                                              <p:charRg st="4" end="4"/>
                                            </p:txEl>
                                          </p:spTgt>
                                        </p:tgtEl>
                                        <p:attrNameLst>
                                          <p:attrName>ppt_h</p:attrName>
                                        </p:attrNameLst>
                                      </p:cBhvr>
                                      <p:tavLst>
                                        <p:tav tm="0">
                                          <p:val>
                                            <p:fltVal val="0.000000"/>
                                          </p:val>
                                        </p:tav>
                                        <p:tav tm="100000">
                                          <p:val>
                                            <p:strVal val="#ppt_h"/>
                                          </p:val>
                                        </p:tav>
                                      </p:tavLst>
                                    </p:anim>
                                    <p:animEffect transition="in" filter="fade">
                                      <p:cBhvr>
                                        <p:cTn id="30" dur="500"/>
                                        <p:tgtEl>
                                          <p:spTgt spid="636931">
                                            <p:txEl>
                                              <p:charRg st="4" end="4"/>
                                            </p:txEl>
                                          </p:spTgt>
                                        </p:tgtEl>
                                      </p:cBhvr>
                                    </p:animEffect>
                                  </p:childTnLst>
                                  <p:subTnLst>
                                    <p:animClr clrSpc="rgb" dir="cw">
                                      <p:cBhvr override="childStyle">
                                        <p:cTn dur="1" fill="hold" display="0" masterRel="nextClick" afterEffect="1"/>
                                        <p:tgtEl>
                                          <p:spTgt spid="636931"/>
                                        </p:tgtEl>
                                        <p:attrNameLst>
                                          <p:attrName>ppt_c</p:attrName>
                                        </p:attrNameLst>
                                      </p:cBhvr>
                                      <p:to>
                                        <a:srgbClr val="B2B2B2"/>
                                      </p:to>
                                    </p:animClr>
                                  </p:sub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636931">
                                            <p:txEl>
                                              <p:charRg st="5" end="5"/>
                                            </p:txEl>
                                          </p:spTgt>
                                        </p:tgtEl>
                                        <p:attrNameLst>
                                          <p:attrName>style.visibility</p:attrName>
                                        </p:attrNameLst>
                                      </p:cBhvr>
                                      <p:to>
                                        <p:strVal val="visible"/>
                                      </p:to>
                                    </p:set>
                                    <p:anim calcmode="lin" valueType="num">
                                      <p:cBhvr>
                                        <p:cTn id="35" dur="500" fill="hold"/>
                                        <p:tgtEl>
                                          <p:spTgt spid="636931">
                                            <p:txEl>
                                              <p:charRg st="5" end="5"/>
                                            </p:txEl>
                                          </p:spTgt>
                                        </p:tgtEl>
                                        <p:attrNameLst>
                                          <p:attrName>ppt_w</p:attrName>
                                        </p:attrNameLst>
                                      </p:cBhvr>
                                      <p:tavLst>
                                        <p:tav tm="0">
                                          <p:val>
                                            <p:fltVal val="0.000000"/>
                                          </p:val>
                                        </p:tav>
                                        <p:tav tm="100000">
                                          <p:val>
                                            <p:strVal val="#ppt_w"/>
                                          </p:val>
                                        </p:tav>
                                      </p:tavLst>
                                    </p:anim>
                                    <p:anim calcmode="lin" valueType="num">
                                      <p:cBhvr>
                                        <p:cTn id="36" dur="500" fill="hold"/>
                                        <p:tgtEl>
                                          <p:spTgt spid="636931">
                                            <p:txEl>
                                              <p:charRg st="5" end="5"/>
                                            </p:txEl>
                                          </p:spTgt>
                                        </p:tgtEl>
                                        <p:attrNameLst>
                                          <p:attrName>ppt_h</p:attrName>
                                        </p:attrNameLst>
                                      </p:cBhvr>
                                      <p:tavLst>
                                        <p:tav tm="0">
                                          <p:val>
                                            <p:fltVal val="0.000000"/>
                                          </p:val>
                                        </p:tav>
                                        <p:tav tm="100000">
                                          <p:val>
                                            <p:strVal val="#ppt_h"/>
                                          </p:val>
                                        </p:tav>
                                      </p:tavLst>
                                    </p:anim>
                                    <p:animEffect transition="in" filter="fade">
                                      <p:cBhvr>
                                        <p:cTn id="37" dur="500"/>
                                        <p:tgtEl>
                                          <p:spTgt spid="636931">
                                            <p:txEl>
                                              <p:charRg st="5" end="5"/>
                                            </p:txEl>
                                          </p:spTgt>
                                        </p:tgtEl>
                                      </p:cBhvr>
                                    </p:animEffect>
                                  </p:childTnLst>
                                  <p:subTnLst>
                                    <p:animClr clrSpc="rgb" dir="cw">
                                      <p:cBhvr override="childStyle">
                                        <p:cTn dur="1" fill="hold" display="0" masterRel="nextClick" afterEffect="1"/>
                                        <p:tgtEl>
                                          <p:spTgt spid="636931"/>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6930" name="Title 636929"/>
          <p:cNvSpPr>
            <a:spLocks noGrp="1"/>
          </p:cNvSpPr>
          <p:nvPr>
            <p:ph type="title"/>
          </p:nvPr>
        </p:nvSpPr>
        <p:spPr>
          <a:prstGeom prst="rect">
            <a:avLst/>
          </a:prstGeom>
          <a:noFill/>
          <a:ln>
            <a:noFill/>
          </a:ln>
        </p:spPr>
        <p:txBody>
          <a:bodyPr/>
          <a:p>
            <a:r>
              <a:rPr lang="en-US" b="1">
                <a:solidFill>
                  <a:schemeClr val="hlink"/>
                </a:solidFill>
                <a:effectLst>
                  <a:outerShdw blurRad="38100" dist="38100" dir="2700000">
                    <a:srgbClr val="C0C0C0"/>
                  </a:outerShdw>
                </a:effectLst>
              </a:rPr>
              <a:t>HTTP Status Codes..</a:t>
            </a:r>
            <a:endParaRPr lang="en-US" b="1">
              <a:solidFill>
                <a:schemeClr val="hlink"/>
              </a:solidFill>
              <a:effectLst>
                <a:outerShdw blurRad="38100" dist="38100" dir="2700000">
                  <a:srgbClr val="C0C0C0"/>
                </a:outerShdw>
              </a:effectLst>
            </a:endParaRPr>
          </a:p>
        </p:txBody>
      </p:sp>
      <p:sp>
        <p:nvSpPr>
          <p:cNvPr id="636931" name="Rectangle 636930"/>
          <p:cNvSpPr/>
          <p:nvPr/>
        </p:nvSpPr>
        <p:spPr>
          <a:xfrm>
            <a:off x="0" y="1035685"/>
            <a:ext cx="8991600" cy="5212715"/>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3200" u="none" kern="1200" baseline="0">
                <a:solidFill>
                  <a:schemeClr val="tx1"/>
                </a:solidFill>
                <a:latin typeface="Tahoma" panose="020B060403050404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800" b="0" i="0" u="none" kern="1200" baseline="0">
                <a:solidFill>
                  <a:schemeClr val="tx1"/>
                </a:solidFill>
                <a:latin typeface="Tahoma" panose="020B060403050404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400" b="0" i="0" u="none" kern="1200" baseline="0">
                <a:solidFill>
                  <a:schemeClr val="tx1"/>
                </a:solidFill>
                <a:latin typeface="Tahoma" panose="020B0604030504040204"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000" b="0" i="0" u="none" kern="1200" baseline="0">
                <a:solidFill>
                  <a:schemeClr val="tx1"/>
                </a:solidFill>
                <a:latin typeface="Tahoma" panose="020B060403050404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defRPr>
            </a:lvl5pPr>
          </a:lstStyle>
          <a:p>
            <a:pPr lvl="0">
              <a:lnSpc>
                <a:spcPct val="40000"/>
              </a:lnSpc>
              <a:spcBef>
                <a:spcPct val="25000"/>
              </a:spcBef>
              <a:spcAft>
                <a:spcPct val="25000"/>
              </a:spcAft>
              <a:buSzPct val="100000"/>
              <a:buFont typeface="Wingdings" panose="05000000000000000000" charset="0"/>
              <a:buChar char="Ø"/>
            </a:pPr>
            <a:endParaRPr lang="en-US" sz="2000" b="1">
              <a:latin typeface="Times New Roman" panose="02020603050405020304" pitchFamily="18" charset="0"/>
            </a:endParaRPr>
          </a:p>
          <a:p>
            <a:pPr lvl="0">
              <a:lnSpc>
                <a:spcPct val="90000"/>
              </a:lnSpc>
              <a:spcBef>
                <a:spcPct val="25000"/>
              </a:spcBef>
              <a:spcAft>
                <a:spcPct val="25000"/>
              </a:spcAft>
              <a:buSzPct val="100000"/>
              <a:buFont typeface="Wingdings" panose="05000000000000000000" charset="0"/>
              <a:buChar char="Ø"/>
            </a:pPr>
            <a:r>
              <a:rPr lang="en-US" sz="2000" b="1">
                <a:latin typeface="Times New Roman" panose="02020603050405020304" pitchFamily="18" charset="0"/>
              </a:rPr>
              <a:t>The general form of HTTP status code is “xyy”, where the first digit x is specified as:</a:t>
            </a:r>
            <a:endParaRPr lang="en-US" sz="2000" b="1">
              <a:latin typeface="Times New Roman" panose="02020603050405020304" pitchFamily="18" charset="0"/>
            </a:endParaRPr>
          </a:p>
          <a:p>
            <a:pPr lvl="0">
              <a:lnSpc>
                <a:spcPct val="90000"/>
              </a:lnSpc>
              <a:spcBef>
                <a:spcPct val="25000"/>
              </a:spcBef>
              <a:spcAft>
                <a:spcPct val="25000"/>
              </a:spcAft>
              <a:buSzPct val="100000"/>
              <a:buFont typeface="Wingdings" panose="05000000000000000000" charset="0"/>
              <a:buChar char="Ø"/>
            </a:pPr>
            <a:r>
              <a:rPr lang="en-US" sz="2000" b="1">
                <a:latin typeface="Times New Roman" panose="02020603050405020304" pitchFamily="18" charset="0"/>
              </a:rPr>
              <a:t>100 - Continue</a:t>
            </a:r>
            <a:endParaRPr lang="en-US" sz="2000" b="1">
              <a:latin typeface="Times New Roman" panose="02020603050405020304" pitchFamily="18" charset="0"/>
            </a:endParaRPr>
          </a:p>
          <a:p>
            <a:pPr lvl="0">
              <a:lnSpc>
                <a:spcPct val="90000"/>
              </a:lnSpc>
              <a:spcBef>
                <a:spcPct val="25000"/>
              </a:spcBef>
              <a:spcAft>
                <a:spcPct val="25000"/>
              </a:spcAft>
              <a:buSzPct val="100000"/>
              <a:buFont typeface="Wingdings" panose="05000000000000000000" charset="0"/>
              <a:buChar char="Ø"/>
            </a:pPr>
            <a:r>
              <a:rPr lang="en-US" sz="2000" b="1">
                <a:latin typeface="Times New Roman" panose="02020603050405020304" pitchFamily="18" charset="0"/>
              </a:rPr>
              <a:t>200 - OK</a:t>
            </a:r>
            <a:endParaRPr lang="en-US" sz="2000" b="1">
              <a:latin typeface="Times New Roman" panose="02020603050405020304" pitchFamily="18" charset="0"/>
            </a:endParaRPr>
          </a:p>
          <a:p>
            <a:pPr lvl="0">
              <a:lnSpc>
                <a:spcPct val="90000"/>
              </a:lnSpc>
              <a:spcBef>
                <a:spcPct val="25000"/>
              </a:spcBef>
              <a:spcAft>
                <a:spcPct val="25000"/>
              </a:spcAft>
              <a:buSzPct val="100000"/>
              <a:buFont typeface="Wingdings" panose="05000000000000000000" charset="0"/>
              <a:buChar char="Ø"/>
            </a:pPr>
            <a:r>
              <a:rPr lang="en-US" sz="2000" b="1">
                <a:latin typeface="Times New Roman" panose="02020603050405020304" pitchFamily="18" charset="0"/>
              </a:rPr>
              <a:t>404- - Resource invalid (URL)</a:t>
            </a:r>
            <a:endParaRPr lang="en-US" sz="2000" b="1">
              <a:latin typeface="Times New Roman" panose="02020603050405020304" pitchFamily="18" charset="0"/>
            </a:endParaRPr>
          </a:p>
          <a:p>
            <a:pPr lvl="0">
              <a:lnSpc>
                <a:spcPct val="90000"/>
              </a:lnSpc>
              <a:spcBef>
                <a:spcPct val="25000"/>
              </a:spcBef>
              <a:spcAft>
                <a:spcPct val="25000"/>
              </a:spcAft>
              <a:buSzPct val="100000"/>
              <a:buFont typeface="Wingdings" panose="05000000000000000000" charset="0"/>
              <a:buChar char="Ø"/>
            </a:pPr>
            <a:r>
              <a:rPr lang="en-US" sz="2000" b="1">
                <a:latin typeface="Times New Roman" panose="02020603050405020304" pitchFamily="18" charset="0"/>
              </a:rPr>
              <a:t>500 - internal server error.</a:t>
            </a:r>
            <a:endParaRPr lang="en-US" sz="2000" b="1">
              <a:latin typeface="Times New Roman" panose="02020603050405020304" pitchFamily="18" charset="0"/>
            </a:endParaRPr>
          </a:p>
          <a:p>
            <a:pPr marL="0" lvl="0" indent="0">
              <a:lnSpc>
                <a:spcPct val="90000"/>
              </a:lnSpc>
              <a:spcBef>
                <a:spcPct val="25000"/>
              </a:spcBef>
              <a:spcAft>
                <a:spcPct val="25000"/>
              </a:spcAft>
              <a:buSzPct val="100000"/>
              <a:buFont typeface="Wingdings" panose="05000000000000000000" charset="0"/>
              <a:buNone/>
            </a:pPr>
            <a:endParaRPr lang="en-US" sz="2000" b="1">
              <a:latin typeface="Times New Roman" panose="02020603050405020304" pitchFamily="18" charset="0"/>
            </a:endParaRPr>
          </a:p>
          <a:p>
            <a:pPr lvl="0">
              <a:lnSpc>
                <a:spcPct val="90000"/>
              </a:lnSpc>
              <a:spcBef>
                <a:spcPct val="25000"/>
              </a:spcBef>
              <a:spcAft>
                <a:spcPct val="25000"/>
              </a:spcAft>
              <a:buSzPct val="100000"/>
              <a:buFont typeface="Wingdings" panose="05000000000000000000" charset="0"/>
              <a:buChar char="Ø"/>
            </a:pPr>
            <a:endParaRPr lang="en-US" sz="2000" b="1">
              <a:latin typeface="Times New Roman" panose="02020603050405020304" pitchFamily="18" charset="0"/>
            </a:endParaRPr>
          </a:p>
          <a:p>
            <a:pPr lvl="0">
              <a:lnSpc>
                <a:spcPct val="90000"/>
              </a:lnSpc>
              <a:spcBef>
                <a:spcPct val="25000"/>
              </a:spcBef>
              <a:spcAft>
                <a:spcPct val="25000"/>
              </a:spcAft>
              <a:buSzPct val="100000"/>
              <a:buFont typeface="Wingdings" panose="05000000000000000000" charset="0"/>
              <a:buChar char="Ø"/>
            </a:pPr>
            <a:endParaRPr lang="en-US" sz="2000" b="1">
              <a:latin typeface="Times New Roman" panose="02020603050405020304" pitchFamily="18" charset="0"/>
            </a:endParaRPr>
          </a:p>
          <a:p>
            <a:pPr lvl="0">
              <a:lnSpc>
                <a:spcPct val="40000"/>
              </a:lnSpc>
              <a:spcBef>
                <a:spcPct val="25000"/>
              </a:spcBef>
              <a:spcAft>
                <a:spcPct val="25000"/>
              </a:spcAft>
              <a:buSzPct val="100000"/>
              <a:buFont typeface="Wingdings" panose="05000000000000000000" charset="0"/>
              <a:buChar char="Ø"/>
            </a:pPr>
            <a:endParaRPr lang="en-US" sz="2000" b="1">
              <a:latin typeface="Times New Roman" panose="02020603050405020304" pitchFamily="18" charset="0"/>
            </a:endParaRPr>
          </a:p>
          <a:p>
            <a:pPr marL="0" lvl="0" indent="0">
              <a:lnSpc>
                <a:spcPct val="40000"/>
              </a:lnSpc>
              <a:spcBef>
                <a:spcPct val="25000"/>
              </a:spcBef>
              <a:spcAft>
                <a:spcPct val="25000"/>
              </a:spcAft>
              <a:buSzPct val="100000"/>
              <a:buFont typeface="Wingdings" panose="05000000000000000000" charset="0"/>
              <a:buNone/>
            </a:pPr>
            <a:r>
              <a:rPr lang="en-US" sz="2000" b="1">
                <a:latin typeface="Times New Roman" panose="02020603050405020304" pitchFamily="18" charset="0"/>
              </a:rPr>
              <a:t>      </a:t>
            </a:r>
            <a:endParaRPr lang="en-US" sz="2000"/>
          </a:p>
          <a:p>
            <a:pPr lvl="0">
              <a:lnSpc>
                <a:spcPct val="40000"/>
              </a:lnSpc>
              <a:spcBef>
                <a:spcPct val="25000"/>
              </a:spcBef>
              <a:spcAft>
                <a:spcPct val="25000"/>
              </a:spcAft>
              <a:buSzPct val="100000"/>
              <a:buFont typeface="Wingdings" panose="05000000000000000000" pitchFamily="2" charset="2"/>
              <a:buChar char="q"/>
            </a:pPr>
            <a:endParaRPr lang="en-US" sz="2000" b="1">
              <a:latin typeface="Times New Roman" panose="02020603050405020304" pitchFamily="18" charset="0"/>
            </a:endParaRPr>
          </a:p>
        </p:txBody>
      </p:sp>
      <p:sp>
        <p:nvSpPr>
          <p:cNvPr id="2" name="Footer Placeholder 1"/>
          <p:cNvSpPr/>
          <p:nvPr>
            <p:ph type="ftr" sz="quarter" idx="11"/>
          </p:nvPr>
        </p:nvSpPr>
        <p:spPr>
          <a:xfrm>
            <a:off x="76200" y="6248400"/>
            <a:ext cx="3460750" cy="457200"/>
          </a:xfrm>
        </p:spPr>
        <p:txBody>
          <a:bodyPr/>
          <a:p>
            <a:pPr lvl="0"/>
            <a:r>
              <a:rPr lang="en-US"/>
              <a:t>TCP/IP Protocol Suite - HTTP Protocol</a:t>
            </a:r>
            <a:endParaRPr lang="en-US"/>
          </a:p>
        </p:txBody>
      </p:sp>
      <p:sp>
        <p:nvSpPr>
          <p:cNvPr id="3" name="Slide Number Placeholder 2"/>
          <p:cNvSpPr/>
          <p:nvPr>
            <p:ph type="sldNum" sz="quarter" idx="12"/>
          </p:nvPr>
        </p:nvSpPr>
        <p:spPr/>
        <p:txBody>
          <a:bodyPr/>
          <a:p>
            <a:pPr lvl="0"/>
            <a:fld id="{9A0DB2DC-4C9A-4742-B13C-FB6460FD3503}" type="slidenum">
              <a:rPr lang="en-US"/>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36931">
                                            <p:txEl>
                                              <p:charRg st="1" end="1"/>
                                            </p:txEl>
                                          </p:spTgt>
                                        </p:tgtEl>
                                        <p:attrNameLst>
                                          <p:attrName>style.visibility</p:attrName>
                                        </p:attrNameLst>
                                      </p:cBhvr>
                                      <p:to>
                                        <p:strVal val="visible"/>
                                      </p:to>
                                    </p:set>
                                    <p:anim calcmode="lin" valueType="num">
                                      <p:cBhvr>
                                        <p:cTn id="7" dur="500" fill="hold"/>
                                        <p:tgtEl>
                                          <p:spTgt spid="636931">
                                            <p:txEl>
                                              <p:charRg st="1" end="1"/>
                                            </p:txEl>
                                          </p:spTgt>
                                        </p:tgtEl>
                                        <p:attrNameLst>
                                          <p:attrName>ppt_w</p:attrName>
                                        </p:attrNameLst>
                                      </p:cBhvr>
                                      <p:tavLst>
                                        <p:tav tm="0">
                                          <p:val>
                                            <p:fltVal val="0.000000"/>
                                          </p:val>
                                        </p:tav>
                                        <p:tav tm="100000">
                                          <p:val>
                                            <p:strVal val="#ppt_w"/>
                                          </p:val>
                                        </p:tav>
                                      </p:tavLst>
                                    </p:anim>
                                    <p:anim calcmode="lin" valueType="num">
                                      <p:cBhvr>
                                        <p:cTn id="8" dur="500" fill="hold"/>
                                        <p:tgtEl>
                                          <p:spTgt spid="636931">
                                            <p:txEl>
                                              <p:charRg st="1" end="1"/>
                                            </p:txEl>
                                          </p:spTgt>
                                        </p:tgtEl>
                                        <p:attrNameLst>
                                          <p:attrName>ppt_h</p:attrName>
                                        </p:attrNameLst>
                                      </p:cBhvr>
                                      <p:tavLst>
                                        <p:tav tm="0">
                                          <p:val>
                                            <p:fltVal val="0.000000"/>
                                          </p:val>
                                        </p:tav>
                                        <p:tav tm="100000">
                                          <p:val>
                                            <p:strVal val="#ppt_h"/>
                                          </p:val>
                                        </p:tav>
                                      </p:tavLst>
                                    </p:anim>
                                    <p:animEffect transition="in" filter="fade">
                                      <p:cBhvr>
                                        <p:cTn id="9" dur="500"/>
                                        <p:tgtEl>
                                          <p:spTgt spid="636931">
                                            <p:txEl>
                                              <p:charRg st="1" end="1"/>
                                            </p:txEl>
                                          </p:spTgt>
                                        </p:tgtEl>
                                      </p:cBhvr>
                                    </p:animEffect>
                                  </p:childTnLst>
                                  <p:subTnLst>
                                    <p:animClr clrSpc="rgb" dir="cw">
                                      <p:cBhvr override="childStyle">
                                        <p:cTn dur="1" fill="hold" display="0" masterRel="nextClick" afterEffect="1"/>
                                        <p:tgtEl>
                                          <p:spTgt spid="636931"/>
                                        </p:tgtEl>
                                        <p:attrNameLst>
                                          <p:attrName>ppt_c</p:attrName>
                                        </p:attrNameLst>
                                      </p:cBhvr>
                                      <p:to>
                                        <a:srgbClr val="B2B2B2"/>
                                      </p:to>
                                    </p:animClr>
                                  </p:sub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36931">
                                            <p:txEl>
                                              <p:charRg st="2" end="2"/>
                                            </p:txEl>
                                          </p:spTgt>
                                        </p:tgtEl>
                                        <p:attrNameLst>
                                          <p:attrName>style.visibility</p:attrName>
                                        </p:attrNameLst>
                                      </p:cBhvr>
                                      <p:to>
                                        <p:strVal val="visible"/>
                                      </p:to>
                                    </p:set>
                                    <p:anim calcmode="lin" valueType="num">
                                      <p:cBhvr>
                                        <p:cTn id="14" dur="500" fill="hold"/>
                                        <p:tgtEl>
                                          <p:spTgt spid="636931">
                                            <p:txEl>
                                              <p:charRg st="2" end="2"/>
                                            </p:txEl>
                                          </p:spTgt>
                                        </p:tgtEl>
                                        <p:attrNameLst>
                                          <p:attrName>ppt_w</p:attrName>
                                        </p:attrNameLst>
                                      </p:cBhvr>
                                      <p:tavLst>
                                        <p:tav tm="0">
                                          <p:val>
                                            <p:fltVal val="0.000000"/>
                                          </p:val>
                                        </p:tav>
                                        <p:tav tm="100000">
                                          <p:val>
                                            <p:strVal val="#ppt_w"/>
                                          </p:val>
                                        </p:tav>
                                      </p:tavLst>
                                    </p:anim>
                                    <p:anim calcmode="lin" valueType="num">
                                      <p:cBhvr>
                                        <p:cTn id="15" dur="500" fill="hold"/>
                                        <p:tgtEl>
                                          <p:spTgt spid="636931">
                                            <p:txEl>
                                              <p:charRg st="2" end="2"/>
                                            </p:txEl>
                                          </p:spTgt>
                                        </p:tgtEl>
                                        <p:attrNameLst>
                                          <p:attrName>ppt_h</p:attrName>
                                        </p:attrNameLst>
                                      </p:cBhvr>
                                      <p:tavLst>
                                        <p:tav tm="0">
                                          <p:val>
                                            <p:fltVal val="0.000000"/>
                                          </p:val>
                                        </p:tav>
                                        <p:tav tm="100000">
                                          <p:val>
                                            <p:strVal val="#ppt_h"/>
                                          </p:val>
                                        </p:tav>
                                      </p:tavLst>
                                    </p:anim>
                                    <p:animEffect transition="in" filter="fade">
                                      <p:cBhvr>
                                        <p:cTn id="16" dur="500"/>
                                        <p:tgtEl>
                                          <p:spTgt spid="636931">
                                            <p:txEl>
                                              <p:charRg st="2" end="2"/>
                                            </p:txEl>
                                          </p:spTgt>
                                        </p:tgtEl>
                                      </p:cBhvr>
                                    </p:animEffect>
                                  </p:childTnLst>
                                  <p:subTnLst>
                                    <p:animClr clrSpc="rgb" dir="cw">
                                      <p:cBhvr override="childStyle">
                                        <p:cTn dur="1" fill="hold" display="0" masterRel="nextClick" afterEffect="1"/>
                                        <p:tgtEl>
                                          <p:spTgt spid="636931"/>
                                        </p:tgtEl>
                                        <p:attrNameLst>
                                          <p:attrName>ppt_c</p:attrName>
                                        </p:attrNameLst>
                                      </p:cBhvr>
                                      <p:to>
                                        <a:srgbClr val="B2B2B2"/>
                                      </p:to>
                                    </p:animClr>
                                  </p:sub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636931">
                                            <p:txEl>
                                              <p:charRg st="3" end="3"/>
                                            </p:txEl>
                                          </p:spTgt>
                                        </p:tgtEl>
                                        <p:attrNameLst>
                                          <p:attrName>style.visibility</p:attrName>
                                        </p:attrNameLst>
                                      </p:cBhvr>
                                      <p:to>
                                        <p:strVal val="visible"/>
                                      </p:to>
                                    </p:set>
                                    <p:anim calcmode="lin" valueType="num">
                                      <p:cBhvr>
                                        <p:cTn id="21" dur="500" fill="hold"/>
                                        <p:tgtEl>
                                          <p:spTgt spid="636931">
                                            <p:txEl>
                                              <p:charRg st="3" end="3"/>
                                            </p:txEl>
                                          </p:spTgt>
                                        </p:tgtEl>
                                        <p:attrNameLst>
                                          <p:attrName>ppt_w</p:attrName>
                                        </p:attrNameLst>
                                      </p:cBhvr>
                                      <p:tavLst>
                                        <p:tav tm="0">
                                          <p:val>
                                            <p:fltVal val="0.000000"/>
                                          </p:val>
                                        </p:tav>
                                        <p:tav tm="100000">
                                          <p:val>
                                            <p:strVal val="#ppt_w"/>
                                          </p:val>
                                        </p:tav>
                                      </p:tavLst>
                                    </p:anim>
                                    <p:anim calcmode="lin" valueType="num">
                                      <p:cBhvr>
                                        <p:cTn id="22" dur="500" fill="hold"/>
                                        <p:tgtEl>
                                          <p:spTgt spid="636931">
                                            <p:txEl>
                                              <p:charRg st="3" end="3"/>
                                            </p:txEl>
                                          </p:spTgt>
                                        </p:tgtEl>
                                        <p:attrNameLst>
                                          <p:attrName>ppt_h</p:attrName>
                                        </p:attrNameLst>
                                      </p:cBhvr>
                                      <p:tavLst>
                                        <p:tav tm="0">
                                          <p:val>
                                            <p:fltVal val="0.000000"/>
                                          </p:val>
                                        </p:tav>
                                        <p:tav tm="100000">
                                          <p:val>
                                            <p:strVal val="#ppt_h"/>
                                          </p:val>
                                        </p:tav>
                                      </p:tavLst>
                                    </p:anim>
                                    <p:animEffect transition="in" filter="fade">
                                      <p:cBhvr>
                                        <p:cTn id="23" dur="500"/>
                                        <p:tgtEl>
                                          <p:spTgt spid="636931">
                                            <p:txEl>
                                              <p:charRg st="3" end="3"/>
                                            </p:txEl>
                                          </p:spTgt>
                                        </p:tgtEl>
                                      </p:cBhvr>
                                    </p:animEffect>
                                  </p:childTnLst>
                                  <p:subTnLst>
                                    <p:animClr clrSpc="rgb" dir="cw">
                                      <p:cBhvr override="childStyle">
                                        <p:cTn dur="1" fill="hold" display="0" masterRel="nextClick" afterEffect="1"/>
                                        <p:tgtEl>
                                          <p:spTgt spid="636931"/>
                                        </p:tgtEl>
                                        <p:attrNameLst>
                                          <p:attrName>ppt_c</p:attrName>
                                        </p:attrNameLst>
                                      </p:cBhvr>
                                      <p:to>
                                        <a:srgbClr val="B2B2B2"/>
                                      </p:to>
                                    </p:animClr>
                                  </p:sub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636931">
                                            <p:txEl>
                                              <p:charRg st="4" end="4"/>
                                            </p:txEl>
                                          </p:spTgt>
                                        </p:tgtEl>
                                        <p:attrNameLst>
                                          <p:attrName>style.visibility</p:attrName>
                                        </p:attrNameLst>
                                      </p:cBhvr>
                                      <p:to>
                                        <p:strVal val="visible"/>
                                      </p:to>
                                    </p:set>
                                    <p:anim calcmode="lin" valueType="num">
                                      <p:cBhvr>
                                        <p:cTn id="28" dur="500" fill="hold"/>
                                        <p:tgtEl>
                                          <p:spTgt spid="636931">
                                            <p:txEl>
                                              <p:charRg st="4" end="4"/>
                                            </p:txEl>
                                          </p:spTgt>
                                        </p:tgtEl>
                                        <p:attrNameLst>
                                          <p:attrName>ppt_w</p:attrName>
                                        </p:attrNameLst>
                                      </p:cBhvr>
                                      <p:tavLst>
                                        <p:tav tm="0">
                                          <p:val>
                                            <p:fltVal val="0.000000"/>
                                          </p:val>
                                        </p:tav>
                                        <p:tav tm="100000">
                                          <p:val>
                                            <p:strVal val="#ppt_w"/>
                                          </p:val>
                                        </p:tav>
                                      </p:tavLst>
                                    </p:anim>
                                    <p:anim calcmode="lin" valueType="num">
                                      <p:cBhvr>
                                        <p:cTn id="29" dur="500" fill="hold"/>
                                        <p:tgtEl>
                                          <p:spTgt spid="636931">
                                            <p:txEl>
                                              <p:charRg st="4" end="4"/>
                                            </p:txEl>
                                          </p:spTgt>
                                        </p:tgtEl>
                                        <p:attrNameLst>
                                          <p:attrName>ppt_h</p:attrName>
                                        </p:attrNameLst>
                                      </p:cBhvr>
                                      <p:tavLst>
                                        <p:tav tm="0">
                                          <p:val>
                                            <p:fltVal val="0.000000"/>
                                          </p:val>
                                        </p:tav>
                                        <p:tav tm="100000">
                                          <p:val>
                                            <p:strVal val="#ppt_h"/>
                                          </p:val>
                                        </p:tav>
                                      </p:tavLst>
                                    </p:anim>
                                    <p:animEffect transition="in" filter="fade">
                                      <p:cBhvr>
                                        <p:cTn id="30" dur="500"/>
                                        <p:tgtEl>
                                          <p:spTgt spid="636931">
                                            <p:txEl>
                                              <p:charRg st="4" end="4"/>
                                            </p:txEl>
                                          </p:spTgt>
                                        </p:tgtEl>
                                      </p:cBhvr>
                                    </p:animEffect>
                                  </p:childTnLst>
                                  <p:subTnLst>
                                    <p:animClr clrSpc="rgb" dir="cw">
                                      <p:cBhvr override="childStyle">
                                        <p:cTn dur="1" fill="hold" display="0" masterRel="nextClick" afterEffect="1"/>
                                        <p:tgtEl>
                                          <p:spTgt spid="636931"/>
                                        </p:tgtEl>
                                        <p:attrNameLst>
                                          <p:attrName>ppt_c</p:attrName>
                                        </p:attrNameLst>
                                      </p:cBhvr>
                                      <p:to>
                                        <a:srgbClr val="B2B2B2"/>
                                      </p:to>
                                    </p:animClr>
                                  </p:sub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636931">
                                            <p:txEl>
                                              <p:charRg st="5" end="5"/>
                                            </p:txEl>
                                          </p:spTgt>
                                        </p:tgtEl>
                                        <p:attrNameLst>
                                          <p:attrName>style.visibility</p:attrName>
                                        </p:attrNameLst>
                                      </p:cBhvr>
                                      <p:to>
                                        <p:strVal val="visible"/>
                                      </p:to>
                                    </p:set>
                                    <p:anim calcmode="lin" valueType="num">
                                      <p:cBhvr>
                                        <p:cTn id="35" dur="500" fill="hold"/>
                                        <p:tgtEl>
                                          <p:spTgt spid="636931">
                                            <p:txEl>
                                              <p:charRg st="5" end="5"/>
                                            </p:txEl>
                                          </p:spTgt>
                                        </p:tgtEl>
                                        <p:attrNameLst>
                                          <p:attrName>ppt_w</p:attrName>
                                        </p:attrNameLst>
                                      </p:cBhvr>
                                      <p:tavLst>
                                        <p:tav tm="0">
                                          <p:val>
                                            <p:fltVal val="0.000000"/>
                                          </p:val>
                                        </p:tav>
                                        <p:tav tm="100000">
                                          <p:val>
                                            <p:strVal val="#ppt_w"/>
                                          </p:val>
                                        </p:tav>
                                      </p:tavLst>
                                    </p:anim>
                                    <p:anim calcmode="lin" valueType="num">
                                      <p:cBhvr>
                                        <p:cTn id="36" dur="500" fill="hold"/>
                                        <p:tgtEl>
                                          <p:spTgt spid="636931">
                                            <p:txEl>
                                              <p:charRg st="5" end="5"/>
                                            </p:txEl>
                                          </p:spTgt>
                                        </p:tgtEl>
                                        <p:attrNameLst>
                                          <p:attrName>ppt_h</p:attrName>
                                        </p:attrNameLst>
                                      </p:cBhvr>
                                      <p:tavLst>
                                        <p:tav tm="0">
                                          <p:val>
                                            <p:fltVal val="0.000000"/>
                                          </p:val>
                                        </p:tav>
                                        <p:tav tm="100000">
                                          <p:val>
                                            <p:strVal val="#ppt_h"/>
                                          </p:val>
                                        </p:tav>
                                      </p:tavLst>
                                    </p:anim>
                                    <p:animEffect transition="in" filter="fade">
                                      <p:cBhvr>
                                        <p:cTn id="37" dur="500"/>
                                        <p:tgtEl>
                                          <p:spTgt spid="636931">
                                            <p:txEl>
                                              <p:charRg st="5" end="5"/>
                                            </p:txEl>
                                          </p:spTgt>
                                        </p:tgtEl>
                                      </p:cBhvr>
                                    </p:animEffect>
                                  </p:childTnLst>
                                  <p:subTnLst>
                                    <p:animClr clrSpc="rgb" dir="cw">
                                      <p:cBhvr override="childStyle">
                                        <p:cTn dur="1" fill="hold" display="0" masterRel="nextClick" afterEffect="1"/>
                                        <p:tgtEl>
                                          <p:spTgt spid="636931"/>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6930" name="Title 636929"/>
          <p:cNvSpPr>
            <a:spLocks noGrp="1"/>
          </p:cNvSpPr>
          <p:nvPr>
            <p:ph type="title"/>
          </p:nvPr>
        </p:nvSpPr>
        <p:spPr>
          <a:prstGeom prst="rect">
            <a:avLst/>
          </a:prstGeom>
          <a:noFill/>
          <a:ln>
            <a:noFill/>
          </a:ln>
        </p:spPr>
        <p:txBody>
          <a:bodyPr/>
          <a:p>
            <a:r>
              <a:rPr lang="en-US" b="1">
                <a:solidFill>
                  <a:schemeClr val="hlink"/>
                </a:solidFill>
                <a:effectLst>
                  <a:outerShdw blurRad="38100" dist="38100" dir="2700000">
                    <a:srgbClr val="C0C0C0"/>
                  </a:outerShdw>
                </a:effectLst>
              </a:rPr>
              <a:t>Introduction to HTTP </a:t>
            </a:r>
            <a:endParaRPr lang="en-US" b="1">
              <a:solidFill>
                <a:schemeClr val="hlink"/>
              </a:solidFill>
              <a:effectLst>
                <a:outerShdw blurRad="38100" dist="38100" dir="2700000">
                  <a:srgbClr val="C0C0C0"/>
                </a:outerShdw>
              </a:effectLst>
            </a:endParaRPr>
          </a:p>
        </p:txBody>
      </p:sp>
      <p:sp>
        <p:nvSpPr>
          <p:cNvPr id="636931" name="Rectangle 636930"/>
          <p:cNvSpPr/>
          <p:nvPr/>
        </p:nvSpPr>
        <p:spPr>
          <a:xfrm>
            <a:off x="0" y="1035685"/>
            <a:ext cx="8991600" cy="5212715"/>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3200" u="none" kern="1200" baseline="0">
                <a:solidFill>
                  <a:schemeClr val="tx1"/>
                </a:solidFill>
                <a:latin typeface="Tahoma" panose="020B060403050404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800" b="0" i="0" u="none" kern="1200" baseline="0">
                <a:solidFill>
                  <a:schemeClr val="tx1"/>
                </a:solidFill>
                <a:latin typeface="Tahoma" panose="020B060403050404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400" b="0" i="0" u="none" kern="1200" baseline="0">
                <a:solidFill>
                  <a:schemeClr val="tx1"/>
                </a:solidFill>
                <a:latin typeface="Tahoma" panose="020B0604030504040204"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000" b="0" i="0" u="none" kern="1200" baseline="0">
                <a:solidFill>
                  <a:schemeClr val="tx1"/>
                </a:solidFill>
                <a:latin typeface="Tahoma" panose="020B060403050404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defRPr>
            </a:lvl5pPr>
          </a:lstStyle>
          <a:p>
            <a:pPr lvl="0">
              <a:lnSpc>
                <a:spcPct val="40000"/>
              </a:lnSpc>
              <a:spcBef>
                <a:spcPct val="25000"/>
              </a:spcBef>
              <a:spcAft>
                <a:spcPct val="25000"/>
              </a:spcAft>
              <a:buSzPct val="100000"/>
              <a:buFont typeface="Wingdings" panose="05000000000000000000" charset="0"/>
              <a:buChar char="Ø"/>
            </a:pPr>
            <a:endParaRPr lang="en-US" sz="2000" b="1">
              <a:latin typeface="Times New Roman" panose="02020603050405020304" pitchFamily="18" charset="0"/>
            </a:endParaRPr>
          </a:p>
          <a:p>
            <a:pPr lvl="0">
              <a:lnSpc>
                <a:spcPct val="40000"/>
              </a:lnSpc>
              <a:spcBef>
                <a:spcPct val="25000"/>
              </a:spcBef>
              <a:spcAft>
                <a:spcPct val="25000"/>
              </a:spcAft>
              <a:buSzPct val="100000"/>
              <a:buFont typeface="Wingdings" panose="05000000000000000000" charset="0"/>
              <a:buChar char="Ø"/>
            </a:pPr>
            <a:r>
              <a:rPr lang="en-US" sz="2000" b="1">
                <a:latin typeface="Times New Roman" panose="02020603050405020304" pitchFamily="18" charset="0"/>
              </a:rPr>
              <a:t>HTTP stands for Hypertext Transfer Protocol.</a:t>
            </a:r>
            <a:endParaRPr lang="en-US" sz="2000" b="1">
              <a:latin typeface="Times New Roman" panose="02020603050405020304" pitchFamily="18" charset="0"/>
            </a:endParaRPr>
          </a:p>
          <a:p>
            <a:pPr lvl="0">
              <a:lnSpc>
                <a:spcPct val="90000"/>
              </a:lnSpc>
              <a:spcBef>
                <a:spcPct val="25000"/>
              </a:spcBef>
              <a:spcAft>
                <a:spcPct val="25000"/>
              </a:spcAft>
              <a:buSzPct val="100000"/>
              <a:buFont typeface="Wingdings" panose="05000000000000000000" charset="0"/>
              <a:buChar char="Ø"/>
            </a:pPr>
            <a:r>
              <a:rPr lang="en-US" sz="2000" b="1">
                <a:latin typeface="Times New Roman" panose="02020603050405020304" pitchFamily="18" charset="0"/>
              </a:rPr>
              <a:t>This is the foundation for data communication for the World Wide Web (i.e. internet).</a:t>
            </a:r>
            <a:endParaRPr lang="en-US" sz="2000" b="1">
              <a:latin typeface="Times New Roman" panose="02020603050405020304" pitchFamily="18" charset="0"/>
            </a:endParaRPr>
          </a:p>
          <a:p>
            <a:pPr lvl="0">
              <a:lnSpc>
                <a:spcPct val="90000"/>
              </a:lnSpc>
              <a:spcBef>
                <a:spcPct val="25000"/>
              </a:spcBef>
              <a:spcAft>
                <a:spcPct val="25000"/>
              </a:spcAft>
              <a:buSzPct val="100000"/>
              <a:buFont typeface="Wingdings" panose="05000000000000000000" charset="0"/>
              <a:buChar char="Ø"/>
            </a:pPr>
            <a:r>
              <a:rPr lang="en-US" sz="2000" b="1">
                <a:latin typeface="Times New Roman" panose="02020603050405020304" pitchFamily="18" charset="0"/>
              </a:rPr>
              <a:t>The HTTP is an application layer protocol that allows web based applications to communicate and exchange data.</a:t>
            </a:r>
            <a:endParaRPr lang="en-US" sz="2000" b="1">
              <a:latin typeface="Times New Roman" panose="02020603050405020304" pitchFamily="18" charset="0"/>
            </a:endParaRPr>
          </a:p>
          <a:p>
            <a:pPr lvl="0">
              <a:lnSpc>
                <a:spcPct val="90000"/>
              </a:lnSpc>
              <a:spcBef>
                <a:spcPct val="25000"/>
              </a:spcBef>
              <a:spcAft>
                <a:spcPct val="25000"/>
              </a:spcAft>
              <a:buSzPct val="100000"/>
              <a:buFont typeface="Wingdings" panose="05000000000000000000" charset="0"/>
              <a:buChar char="Ø"/>
            </a:pPr>
            <a:r>
              <a:rPr lang="en-US" sz="2000" b="1">
                <a:latin typeface="Times New Roman" panose="02020603050405020304" pitchFamily="18" charset="0"/>
              </a:rPr>
              <a:t>The HTTP protocol is a request/response protocol based on the client/server based architecture where web browsers, robots and search engines, etc. act like HTTP clients, and the Web server acts as a server.</a:t>
            </a:r>
            <a:endParaRPr lang="en-US" sz="2000" b="1">
              <a:latin typeface="Times New Roman" panose="02020603050405020304" pitchFamily="18" charset="0"/>
            </a:endParaRPr>
          </a:p>
        </p:txBody>
      </p:sp>
      <p:sp>
        <p:nvSpPr>
          <p:cNvPr id="2" name="Footer Placeholder 1"/>
          <p:cNvSpPr/>
          <p:nvPr>
            <p:ph type="ftr" sz="quarter" idx="11"/>
          </p:nvPr>
        </p:nvSpPr>
        <p:spPr>
          <a:xfrm>
            <a:off x="76200" y="6248400"/>
            <a:ext cx="3618230" cy="457200"/>
          </a:xfrm>
        </p:spPr>
        <p:txBody>
          <a:bodyPr/>
          <a:p>
            <a:pPr lvl="0"/>
            <a:r>
              <a:rPr lang="en-US"/>
              <a:t>TCP/IP Protocol Suite - HTTP Protocol</a:t>
            </a:r>
            <a:endParaRPr lang="en-US"/>
          </a:p>
        </p:txBody>
      </p:sp>
      <p:sp>
        <p:nvSpPr>
          <p:cNvPr id="3" name="Slide Number Placeholder 2"/>
          <p:cNvSpPr/>
          <p:nvPr>
            <p:ph type="sldNum" sz="quarter" idx="12"/>
          </p:nvPr>
        </p:nvSpPr>
        <p:spPr/>
        <p:txBody>
          <a:bodyPr/>
          <a:p>
            <a:pPr lvl="0"/>
            <a:fld id="{9A0DB2DC-4C9A-4742-B13C-FB6460FD3503}" type="slidenum">
              <a:rPr lang="en-US"/>
            </a:fld>
            <a:endParaRPr lang="en-US"/>
          </a:p>
        </p:txBody>
      </p:sp>
      <p:pic>
        <p:nvPicPr>
          <p:cNvPr id="5" name="Picture 1" descr="IMG_256"/>
          <p:cNvPicPr>
            <a:picLocks noChangeAspect="1"/>
          </p:cNvPicPr>
          <p:nvPr>
            <p:ph idx="1"/>
          </p:nvPr>
        </p:nvPicPr>
        <p:blipFill>
          <a:blip r:embed="rId1"/>
          <a:stretch>
            <a:fillRect/>
          </a:stretch>
        </p:blipFill>
        <p:spPr>
          <a:xfrm>
            <a:off x="1986915" y="4278630"/>
            <a:ext cx="5170170" cy="21526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36931">
                                            <p:txEl>
                                              <p:charRg st="1" end="1"/>
                                            </p:txEl>
                                          </p:spTgt>
                                        </p:tgtEl>
                                        <p:attrNameLst>
                                          <p:attrName>style.visibility</p:attrName>
                                        </p:attrNameLst>
                                      </p:cBhvr>
                                      <p:to>
                                        <p:strVal val="visible"/>
                                      </p:to>
                                    </p:set>
                                    <p:anim calcmode="lin" valueType="num">
                                      <p:cBhvr>
                                        <p:cTn id="7" dur="500" fill="hold"/>
                                        <p:tgtEl>
                                          <p:spTgt spid="636931">
                                            <p:txEl>
                                              <p:charRg st="1" end="1"/>
                                            </p:txEl>
                                          </p:spTgt>
                                        </p:tgtEl>
                                        <p:attrNameLst>
                                          <p:attrName>ppt_w</p:attrName>
                                        </p:attrNameLst>
                                      </p:cBhvr>
                                      <p:tavLst>
                                        <p:tav tm="0">
                                          <p:val>
                                            <p:fltVal val="0.000000"/>
                                          </p:val>
                                        </p:tav>
                                        <p:tav tm="100000">
                                          <p:val>
                                            <p:strVal val="#ppt_w"/>
                                          </p:val>
                                        </p:tav>
                                      </p:tavLst>
                                    </p:anim>
                                    <p:anim calcmode="lin" valueType="num">
                                      <p:cBhvr>
                                        <p:cTn id="8" dur="500" fill="hold"/>
                                        <p:tgtEl>
                                          <p:spTgt spid="636931">
                                            <p:txEl>
                                              <p:charRg st="1" end="1"/>
                                            </p:txEl>
                                          </p:spTgt>
                                        </p:tgtEl>
                                        <p:attrNameLst>
                                          <p:attrName>ppt_h</p:attrName>
                                        </p:attrNameLst>
                                      </p:cBhvr>
                                      <p:tavLst>
                                        <p:tav tm="0">
                                          <p:val>
                                            <p:fltVal val="0.000000"/>
                                          </p:val>
                                        </p:tav>
                                        <p:tav tm="100000">
                                          <p:val>
                                            <p:strVal val="#ppt_h"/>
                                          </p:val>
                                        </p:tav>
                                      </p:tavLst>
                                    </p:anim>
                                    <p:animEffect transition="in" filter="fade">
                                      <p:cBhvr>
                                        <p:cTn id="9" dur="500"/>
                                        <p:tgtEl>
                                          <p:spTgt spid="636931">
                                            <p:txEl>
                                              <p:charRg st="1" end="1"/>
                                            </p:txEl>
                                          </p:spTgt>
                                        </p:tgtEl>
                                      </p:cBhvr>
                                    </p:animEffect>
                                  </p:childTnLst>
                                  <p:subTnLst>
                                    <p:animClr clrSpc="rgb" dir="cw">
                                      <p:cBhvr override="childStyle">
                                        <p:cTn dur="1" fill="hold" display="0" masterRel="nextClick" afterEffect="1"/>
                                        <p:tgtEl>
                                          <p:spTgt spid="636931"/>
                                        </p:tgtEl>
                                        <p:attrNameLst>
                                          <p:attrName>ppt_c</p:attrName>
                                        </p:attrNameLst>
                                      </p:cBhvr>
                                      <p:to>
                                        <a:srgbClr val="B2B2B2"/>
                                      </p:to>
                                    </p:animClr>
                                  </p:sub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36931">
                                            <p:txEl>
                                              <p:charRg st="2" end="2"/>
                                            </p:txEl>
                                          </p:spTgt>
                                        </p:tgtEl>
                                        <p:attrNameLst>
                                          <p:attrName>style.visibility</p:attrName>
                                        </p:attrNameLst>
                                      </p:cBhvr>
                                      <p:to>
                                        <p:strVal val="visible"/>
                                      </p:to>
                                    </p:set>
                                    <p:anim calcmode="lin" valueType="num">
                                      <p:cBhvr>
                                        <p:cTn id="14" dur="500" fill="hold"/>
                                        <p:tgtEl>
                                          <p:spTgt spid="636931">
                                            <p:txEl>
                                              <p:charRg st="2" end="2"/>
                                            </p:txEl>
                                          </p:spTgt>
                                        </p:tgtEl>
                                        <p:attrNameLst>
                                          <p:attrName>ppt_w</p:attrName>
                                        </p:attrNameLst>
                                      </p:cBhvr>
                                      <p:tavLst>
                                        <p:tav tm="0">
                                          <p:val>
                                            <p:fltVal val="0.000000"/>
                                          </p:val>
                                        </p:tav>
                                        <p:tav tm="100000">
                                          <p:val>
                                            <p:strVal val="#ppt_w"/>
                                          </p:val>
                                        </p:tav>
                                      </p:tavLst>
                                    </p:anim>
                                    <p:anim calcmode="lin" valueType="num">
                                      <p:cBhvr>
                                        <p:cTn id="15" dur="500" fill="hold"/>
                                        <p:tgtEl>
                                          <p:spTgt spid="636931">
                                            <p:txEl>
                                              <p:charRg st="2" end="2"/>
                                            </p:txEl>
                                          </p:spTgt>
                                        </p:tgtEl>
                                        <p:attrNameLst>
                                          <p:attrName>ppt_h</p:attrName>
                                        </p:attrNameLst>
                                      </p:cBhvr>
                                      <p:tavLst>
                                        <p:tav tm="0">
                                          <p:val>
                                            <p:fltVal val="0.000000"/>
                                          </p:val>
                                        </p:tav>
                                        <p:tav tm="100000">
                                          <p:val>
                                            <p:strVal val="#ppt_h"/>
                                          </p:val>
                                        </p:tav>
                                      </p:tavLst>
                                    </p:anim>
                                    <p:animEffect transition="in" filter="fade">
                                      <p:cBhvr>
                                        <p:cTn id="16" dur="500"/>
                                        <p:tgtEl>
                                          <p:spTgt spid="636931">
                                            <p:txEl>
                                              <p:charRg st="2" end="2"/>
                                            </p:txEl>
                                          </p:spTgt>
                                        </p:tgtEl>
                                      </p:cBhvr>
                                    </p:animEffect>
                                  </p:childTnLst>
                                  <p:subTnLst>
                                    <p:animClr clrSpc="rgb" dir="cw">
                                      <p:cBhvr override="childStyle">
                                        <p:cTn dur="1" fill="hold" display="0" masterRel="nextClick" afterEffect="1"/>
                                        <p:tgtEl>
                                          <p:spTgt spid="636931"/>
                                        </p:tgtEl>
                                        <p:attrNameLst>
                                          <p:attrName>ppt_c</p:attrName>
                                        </p:attrNameLst>
                                      </p:cBhvr>
                                      <p:to>
                                        <a:srgbClr val="B2B2B2"/>
                                      </p:to>
                                    </p:animClr>
                                  </p:sub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636931">
                                            <p:txEl>
                                              <p:charRg st="3" end="3"/>
                                            </p:txEl>
                                          </p:spTgt>
                                        </p:tgtEl>
                                        <p:attrNameLst>
                                          <p:attrName>style.visibility</p:attrName>
                                        </p:attrNameLst>
                                      </p:cBhvr>
                                      <p:to>
                                        <p:strVal val="visible"/>
                                      </p:to>
                                    </p:set>
                                    <p:anim calcmode="lin" valueType="num">
                                      <p:cBhvr>
                                        <p:cTn id="21" dur="500" fill="hold"/>
                                        <p:tgtEl>
                                          <p:spTgt spid="636931">
                                            <p:txEl>
                                              <p:charRg st="3" end="3"/>
                                            </p:txEl>
                                          </p:spTgt>
                                        </p:tgtEl>
                                        <p:attrNameLst>
                                          <p:attrName>ppt_w</p:attrName>
                                        </p:attrNameLst>
                                      </p:cBhvr>
                                      <p:tavLst>
                                        <p:tav tm="0">
                                          <p:val>
                                            <p:fltVal val="0.000000"/>
                                          </p:val>
                                        </p:tav>
                                        <p:tav tm="100000">
                                          <p:val>
                                            <p:strVal val="#ppt_w"/>
                                          </p:val>
                                        </p:tav>
                                      </p:tavLst>
                                    </p:anim>
                                    <p:anim calcmode="lin" valueType="num">
                                      <p:cBhvr>
                                        <p:cTn id="22" dur="500" fill="hold"/>
                                        <p:tgtEl>
                                          <p:spTgt spid="636931">
                                            <p:txEl>
                                              <p:charRg st="3" end="3"/>
                                            </p:txEl>
                                          </p:spTgt>
                                        </p:tgtEl>
                                        <p:attrNameLst>
                                          <p:attrName>ppt_h</p:attrName>
                                        </p:attrNameLst>
                                      </p:cBhvr>
                                      <p:tavLst>
                                        <p:tav tm="0">
                                          <p:val>
                                            <p:fltVal val="0.000000"/>
                                          </p:val>
                                        </p:tav>
                                        <p:tav tm="100000">
                                          <p:val>
                                            <p:strVal val="#ppt_h"/>
                                          </p:val>
                                        </p:tav>
                                      </p:tavLst>
                                    </p:anim>
                                    <p:animEffect transition="in" filter="fade">
                                      <p:cBhvr>
                                        <p:cTn id="23" dur="500"/>
                                        <p:tgtEl>
                                          <p:spTgt spid="636931">
                                            <p:txEl>
                                              <p:charRg st="3" end="3"/>
                                            </p:txEl>
                                          </p:spTgt>
                                        </p:tgtEl>
                                      </p:cBhvr>
                                    </p:animEffect>
                                  </p:childTnLst>
                                  <p:subTnLst>
                                    <p:animClr clrSpc="rgb" dir="cw">
                                      <p:cBhvr override="childStyle">
                                        <p:cTn dur="1" fill="hold" display="0" masterRel="nextClick" afterEffect="1"/>
                                        <p:tgtEl>
                                          <p:spTgt spid="636931"/>
                                        </p:tgtEl>
                                        <p:attrNameLst>
                                          <p:attrName>ppt_c</p:attrName>
                                        </p:attrNameLst>
                                      </p:cBhvr>
                                      <p:to>
                                        <a:srgbClr val="B2B2B2"/>
                                      </p:to>
                                    </p:animClr>
                                  </p:sub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636931">
                                            <p:txEl>
                                              <p:charRg st="4" end="4"/>
                                            </p:txEl>
                                          </p:spTgt>
                                        </p:tgtEl>
                                        <p:attrNameLst>
                                          <p:attrName>style.visibility</p:attrName>
                                        </p:attrNameLst>
                                      </p:cBhvr>
                                      <p:to>
                                        <p:strVal val="visible"/>
                                      </p:to>
                                    </p:set>
                                    <p:anim calcmode="lin" valueType="num">
                                      <p:cBhvr>
                                        <p:cTn id="28" dur="500" fill="hold"/>
                                        <p:tgtEl>
                                          <p:spTgt spid="636931">
                                            <p:txEl>
                                              <p:charRg st="4" end="4"/>
                                            </p:txEl>
                                          </p:spTgt>
                                        </p:tgtEl>
                                        <p:attrNameLst>
                                          <p:attrName>ppt_w</p:attrName>
                                        </p:attrNameLst>
                                      </p:cBhvr>
                                      <p:tavLst>
                                        <p:tav tm="0">
                                          <p:val>
                                            <p:fltVal val="0.000000"/>
                                          </p:val>
                                        </p:tav>
                                        <p:tav tm="100000">
                                          <p:val>
                                            <p:strVal val="#ppt_w"/>
                                          </p:val>
                                        </p:tav>
                                      </p:tavLst>
                                    </p:anim>
                                    <p:anim calcmode="lin" valueType="num">
                                      <p:cBhvr>
                                        <p:cTn id="29" dur="500" fill="hold"/>
                                        <p:tgtEl>
                                          <p:spTgt spid="636931">
                                            <p:txEl>
                                              <p:charRg st="4" end="4"/>
                                            </p:txEl>
                                          </p:spTgt>
                                        </p:tgtEl>
                                        <p:attrNameLst>
                                          <p:attrName>ppt_h</p:attrName>
                                        </p:attrNameLst>
                                      </p:cBhvr>
                                      <p:tavLst>
                                        <p:tav tm="0">
                                          <p:val>
                                            <p:fltVal val="0.000000"/>
                                          </p:val>
                                        </p:tav>
                                        <p:tav tm="100000">
                                          <p:val>
                                            <p:strVal val="#ppt_h"/>
                                          </p:val>
                                        </p:tav>
                                      </p:tavLst>
                                    </p:anim>
                                    <p:animEffect transition="in" filter="fade">
                                      <p:cBhvr>
                                        <p:cTn id="30" dur="500"/>
                                        <p:tgtEl>
                                          <p:spTgt spid="636931">
                                            <p:txEl>
                                              <p:charRg st="4" end="4"/>
                                            </p:txEl>
                                          </p:spTgt>
                                        </p:tgtEl>
                                      </p:cBhvr>
                                    </p:animEffect>
                                  </p:childTnLst>
                                  <p:subTnLst>
                                    <p:animClr clrSpc="rgb" dir="cw">
                                      <p:cBhvr override="childStyle">
                                        <p:cTn dur="1" fill="hold" display="0" masterRel="nextClick" afterEffect="1"/>
                                        <p:tgtEl>
                                          <p:spTgt spid="636931"/>
                                        </p:tgtEl>
                                        <p:attrNameLst>
                                          <p:attrName>ppt_c</p:attrName>
                                        </p:attrNameLst>
                                      </p:cBhvr>
                                      <p:to>
                                        <a:srgbClr val="B2B2B2"/>
                                      </p:to>
                                    </p:animClr>
                                  </p:sub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636931">
                                            <p:txEl>
                                              <p:charRg st="5" end="5"/>
                                            </p:txEl>
                                          </p:spTgt>
                                        </p:tgtEl>
                                        <p:attrNameLst>
                                          <p:attrName>style.visibility</p:attrName>
                                        </p:attrNameLst>
                                      </p:cBhvr>
                                      <p:to>
                                        <p:strVal val="visible"/>
                                      </p:to>
                                    </p:set>
                                    <p:anim calcmode="lin" valueType="num">
                                      <p:cBhvr>
                                        <p:cTn id="35" dur="500" fill="hold"/>
                                        <p:tgtEl>
                                          <p:spTgt spid="636931">
                                            <p:txEl>
                                              <p:charRg st="5" end="5"/>
                                            </p:txEl>
                                          </p:spTgt>
                                        </p:tgtEl>
                                        <p:attrNameLst>
                                          <p:attrName>ppt_w</p:attrName>
                                        </p:attrNameLst>
                                      </p:cBhvr>
                                      <p:tavLst>
                                        <p:tav tm="0">
                                          <p:val>
                                            <p:fltVal val="0.000000"/>
                                          </p:val>
                                        </p:tav>
                                        <p:tav tm="100000">
                                          <p:val>
                                            <p:strVal val="#ppt_w"/>
                                          </p:val>
                                        </p:tav>
                                      </p:tavLst>
                                    </p:anim>
                                    <p:anim calcmode="lin" valueType="num">
                                      <p:cBhvr>
                                        <p:cTn id="36" dur="500" fill="hold"/>
                                        <p:tgtEl>
                                          <p:spTgt spid="636931">
                                            <p:txEl>
                                              <p:charRg st="5" end="5"/>
                                            </p:txEl>
                                          </p:spTgt>
                                        </p:tgtEl>
                                        <p:attrNameLst>
                                          <p:attrName>ppt_h</p:attrName>
                                        </p:attrNameLst>
                                      </p:cBhvr>
                                      <p:tavLst>
                                        <p:tav tm="0">
                                          <p:val>
                                            <p:fltVal val="0.000000"/>
                                          </p:val>
                                        </p:tav>
                                        <p:tav tm="100000">
                                          <p:val>
                                            <p:strVal val="#ppt_h"/>
                                          </p:val>
                                        </p:tav>
                                      </p:tavLst>
                                    </p:anim>
                                    <p:animEffect transition="in" filter="fade">
                                      <p:cBhvr>
                                        <p:cTn id="37" dur="500"/>
                                        <p:tgtEl>
                                          <p:spTgt spid="636931">
                                            <p:txEl>
                                              <p:charRg st="5" end="5"/>
                                            </p:txEl>
                                          </p:spTgt>
                                        </p:tgtEl>
                                      </p:cBhvr>
                                    </p:animEffect>
                                  </p:childTnLst>
                                  <p:subTnLst>
                                    <p:animClr clrSpc="rgb" dir="cw">
                                      <p:cBhvr override="childStyle">
                                        <p:cTn dur="1" fill="hold" display="0" masterRel="nextClick" afterEffect="1"/>
                                        <p:tgtEl>
                                          <p:spTgt spid="636931"/>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6930" name="Title 636929"/>
          <p:cNvSpPr>
            <a:spLocks noGrp="1"/>
          </p:cNvSpPr>
          <p:nvPr>
            <p:ph type="title"/>
          </p:nvPr>
        </p:nvSpPr>
        <p:spPr>
          <a:prstGeom prst="rect">
            <a:avLst/>
          </a:prstGeom>
          <a:noFill/>
          <a:ln>
            <a:noFill/>
          </a:ln>
        </p:spPr>
        <p:txBody>
          <a:bodyPr/>
          <a:p>
            <a:r>
              <a:rPr lang="en-US" b="1">
                <a:solidFill>
                  <a:schemeClr val="hlink"/>
                </a:solidFill>
                <a:effectLst>
                  <a:outerShdw blurRad="38100" dist="38100" dir="2700000">
                    <a:srgbClr val="C0C0C0"/>
                  </a:outerShdw>
                </a:effectLst>
              </a:rPr>
              <a:t>Working Principle of HTTP </a:t>
            </a:r>
            <a:endParaRPr lang="en-US" b="1">
              <a:solidFill>
                <a:schemeClr val="hlink"/>
              </a:solidFill>
              <a:effectLst>
                <a:outerShdw blurRad="38100" dist="38100" dir="2700000">
                  <a:srgbClr val="C0C0C0"/>
                </a:outerShdw>
              </a:effectLst>
            </a:endParaRPr>
          </a:p>
        </p:txBody>
      </p:sp>
      <p:sp>
        <p:nvSpPr>
          <p:cNvPr id="636931" name="Rectangle 636930"/>
          <p:cNvSpPr/>
          <p:nvPr/>
        </p:nvSpPr>
        <p:spPr>
          <a:xfrm>
            <a:off x="0" y="1035685"/>
            <a:ext cx="8991600" cy="5212715"/>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3200" u="none" kern="1200" baseline="0">
                <a:solidFill>
                  <a:schemeClr val="tx1"/>
                </a:solidFill>
                <a:latin typeface="Tahoma" panose="020B060403050404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800" b="0" i="0" u="none" kern="1200" baseline="0">
                <a:solidFill>
                  <a:schemeClr val="tx1"/>
                </a:solidFill>
                <a:latin typeface="Tahoma" panose="020B060403050404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400" b="0" i="0" u="none" kern="1200" baseline="0">
                <a:solidFill>
                  <a:schemeClr val="tx1"/>
                </a:solidFill>
                <a:latin typeface="Tahoma" panose="020B0604030504040204"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000" b="0" i="0" u="none" kern="1200" baseline="0">
                <a:solidFill>
                  <a:schemeClr val="tx1"/>
                </a:solidFill>
                <a:latin typeface="Tahoma" panose="020B060403050404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defRPr>
            </a:lvl5pPr>
          </a:lstStyle>
          <a:p>
            <a:pPr lvl="0">
              <a:lnSpc>
                <a:spcPct val="40000"/>
              </a:lnSpc>
              <a:spcBef>
                <a:spcPct val="25000"/>
              </a:spcBef>
              <a:spcAft>
                <a:spcPct val="25000"/>
              </a:spcAft>
              <a:buSzPct val="100000"/>
              <a:buFont typeface="Wingdings" panose="05000000000000000000" charset="0"/>
              <a:buChar char="Ø"/>
            </a:pPr>
            <a:endParaRPr lang="en-US" sz="2000" b="1">
              <a:latin typeface="Times New Roman" panose="02020603050405020304" pitchFamily="18" charset="0"/>
            </a:endParaRPr>
          </a:p>
          <a:p>
            <a:pPr lvl="0" algn="just">
              <a:lnSpc>
                <a:spcPct val="110000"/>
              </a:lnSpc>
              <a:spcBef>
                <a:spcPct val="25000"/>
              </a:spcBef>
              <a:spcAft>
                <a:spcPct val="25000"/>
              </a:spcAft>
              <a:buSzPct val="100000"/>
              <a:buFont typeface="Wingdings" panose="05000000000000000000" charset="0"/>
              <a:buChar char="Ø"/>
            </a:pPr>
            <a:r>
              <a:rPr lang="en-US" sz="2000" b="0">
                <a:latin typeface="Times New Roman" panose="02020603050405020304" pitchFamily="18" charset="0"/>
              </a:rPr>
              <a:t>The HTTP protocol is a </a:t>
            </a:r>
            <a:r>
              <a:rPr lang="en-US" sz="2000">
                <a:latin typeface="Times New Roman" panose="02020603050405020304" pitchFamily="18" charset="0"/>
              </a:rPr>
              <a:t>request/response protocol based on the client/server based architecture </a:t>
            </a:r>
            <a:r>
              <a:rPr lang="en-US" sz="2000" b="0">
                <a:latin typeface="Times New Roman" panose="02020603050405020304" pitchFamily="18" charset="0"/>
              </a:rPr>
              <a:t>where web browsers, robots and search engines, etc. act like HTTP clients, and the Web server acts as a server.</a:t>
            </a:r>
            <a:endParaRPr lang="en-US" sz="2000" b="0">
              <a:latin typeface="Times New Roman" panose="02020603050405020304" pitchFamily="18" charset="0"/>
            </a:endParaRPr>
          </a:p>
          <a:p>
            <a:pPr lvl="0" algn="just">
              <a:lnSpc>
                <a:spcPct val="90000"/>
              </a:lnSpc>
              <a:spcBef>
                <a:spcPct val="25000"/>
              </a:spcBef>
              <a:spcAft>
                <a:spcPct val="25000"/>
              </a:spcAft>
              <a:buSzPct val="100000"/>
              <a:buFont typeface="Wingdings" panose="05000000000000000000" charset="0"/>
              <a:buChar char="Ø"/>
            </a:pPr>
            <a:r>
              <a:rPr lang="en-US" sz="2000" b="1">
                <a:latin typeface="Times New Roman" panose="02020603050405020304" pitchFamily="18" charset="0"/>
              </a:rPr>
              <a:t>Client Request: </a:t>
            </a:r>
            <a:r>
              <a:rPr lang="en-US" sz="2000" b="0">
                <a:latin typeface="Times New Roman" panose="02020603050405020304" pitchFamily="18" charset="0"/>
              </a:rPr>
              <a:t>The HTTP client sends a request message, formatted according to the rule of HTTP standard - The HTTP request. This message specifies the resources that the client wishes to retrive or includes information to be provided by the server.</a:t>
            </a:r>
            <a:endParaRPr lang="en-US" sz="2000" b="0">
              <a:latin typeface="Times New Roman" panose="02020603050405020304" pitchFamily="18" charset="0"/>
            </a:endParaRPr>
          </a:p>
          <a:p>
            <a:pPr lvl="0" algn="just">
              <a:lnSpc>
                <a:spcPct val="90000"/>
              </a:lnSpc>
              <a:spcBef>
                <a:spcPct val="25000"/>
              </a:spcBef>
              <a:spcAft>
                <a:spcPct val="25000"/>
              </a:spcAft>
              <a:buSzPct val="100000"/>
              <a:buFont typeface="Wingdings" panose="05000000000000000000" charset="0"/>
              <a:buChar char="Ø"/>
            </a:pPr>
            <a:r>
              <a:rPr lang="en-US" sz="2000" b="1">
                <a:latin typeface="Times New Roman" panose="02020603050405020304" pitchFamily="18" charset="0"/>
              </a:rPr>
              <a:t>Server Response: </a:t>
            </a:r>
            <a:r>
              <a:rPr lang="en-US" sz="2000" b="0">
                <a:latin typeface="Times New Roman" panose="02020603050405020304" pitchFamily="18" charset="0"/>
              </a:rPr>
              <a:t>The HTTP server reads and interprets the message. It takes action relevant to the request and creates an HTTP Response Message, which it sends back to the client. The response message indicates whether the request was successful, and may also contain the content of the resource that the client requested, if appropriate.</a:t>
            </a:r>
            <a:endParaRPr lang="en-US" sz="2000" b="0">
              <a:latin typeface="Times New Roman" panose="02020603050405020304" pitchFamily="18" charset="0"/>
            </a:endParaRPr>
          </a:p>
        </p:txBody>
      </p:sp>
      <p:sp>
        <p:nvSpPr>
          <p:cNvPr id="2" name="Footer Placeholder 1"/>
          <p:cNvSpPr/>
          <p:nvPr>
            <p:ph type="ftr" sz="quarter" idx="11"/>
          </p:nvPr>
        </p:nvSpPr>
        <p:spPr>
          <a:xfrm>
            <a:off x="76200" y="6248400"/>
            <a:ext cx="3618230" cy="457200"/>
          </a:xfrm>
        </p:spPr>
        <p:txBody>
          <a:bodyPr/>
          <a:p>
            <a:pPr lvl="0"/>
            <a:r>
              <a:rPr lang="en-US"/>
              <a:t>TCP/IP Protocol Suite - HTTP Protocol</a:t>
            </a:r>
            <a:endParaRPr lang="en-US"/>
          </a:p>
        </p:txBody>
      </p:sp>
      <p:sp>
        <p:nvSpPr>
          <p:cNvPr id="3" name="Slide Number Placeholder 2"/>
          <p:cNvSpPr/>
          <p:nvPr>
            <p:ph type="sldNum" sz="quarter" idx="12"/>
          </p:nvPr>
        </p:nvSpPr>
        <p:spPr/>
        <p:txBody>
          <a:bodyPr/>
          <a:p>
            <a:pPr lvl="0"/>
            <a:fld id="{9A0DB2DC-4C9A-4742-B13C-FB6460FD3503}" type="slidenum">
              <a:rPr lang="en-US"/>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36931">
                                            <p:txEl>
                                              <p:charRg st="1" end="1"/>
                                            </p:txEl>
                                          </p:spTgt>
                                        </p:tgtEl>
                                        <p:attrNameLst>
                                          <p:attrName>style.visibility</p:attrName>
                                        </p:attrNameLst>
                                      </p:cBhvr>
                                      <p:to>
                                        <p:strVal val="visible"/>
                                      </p:to>
                                    </p:set>
                                    <p:anim calcmode="lin" valueType="num">
                                      <p:cBhvr>
                                        <p:cTn id="7" dur="500" fill="hold"/>
                                        <p:tgtEl>
                                          <p:spTgt spid="636931">
                                            <p:txEl>
                                              <p:charRg st="1" end="1"/>
                                            </p:txEl>
                                          </p:spTgt>
                                        </p:tgtEl>
                                        <p:attrNameLst>
                                          <p:attrName>ppt_w</p:attrName>
                                        </p:attrNameLst>
                                      </p:cBhvr>
                                      <p:tavLst>
                                        <p:tav tm="0">
                                          <p:val>
                                            <p:fltVal val="0.000000"/>
                                          </p:val>
                                        </p:tav>
                                        <p:tav tm="100000">
                                          <p:val>
                                            <p:strVal val="#ppt_w"/>
                                          </p:val>
                                        </p:tav>
                                      </p:tavLst>
                                    </p:anim>
                                    <p:anim calcmode="lin" valueType="num">
                                      <p:cBhvr>
                                        <p:cTn id="8" dur="500" fill="hold"/>
                                        <p:tgtEl>
                                          <p:spTgt spid="636931">
                                            <p:txEl>
                                              <p:charRg st="1" end="1"/>
                                            </p:txEl>
                                          </p:spTgt>
                                        </p:tgtEl>
                                        <p:attrNameLst>
                                          <p:attrName>ppt_h</p:attrName>
                                        </p:attrNameLst>
                                      </p:cBhvr>
                                      <p:tavLst>
                                        <p:tav tm="0">
                                          <p:val>
                                            <p:fltVal val="0.000000"/>
                                          </p:val>
                                        </p:tav>
                                        <p:tav tm="100000">
                                          <p:val>
                                            <p:strVal val="#ppt_h"/>
                                          </p:val>
                                        </p:tav>
                                      </p:tavLst>
                                    </p:anim>
                                    <p:animEffect transition="in" filter="fade">
                                      <p:cBhvr>
                                        <p:cTn id="9" dur="500"/>
                                        <p:tgtEl>
                                          <p:spTgt spid="636931">
                                            <p:txEl>
                                              <p:charRg st="1" end="1"/>
                                            </p:txEl>
                                          </p:spTgt>
                                        </p:tgtEl>
                                      </p:cBhvr>
                                    </p:animEffect>
                                  </p:childTnLst>
                                  <p:subTnLst>
                                    <p:animClr clrSpc="rgb" dir="cw">
                                      <p:cBhvr override="childStyle">
                                        <p:cTn dur="1" fill="hold" display="0" masterRel="nextClick" afterEffect="1"/>
                                        <p:tgtEl>
                                          <p:spTgt spid="636931"/>
                                        </p:tgtEl>
                                        <p:attrNameLst>
                                          <p:attrName>ppt_c</p:attrName>
                                        </p:attrNameLst>
                                      </p:cBhvr>
                                      <p:to>
                                        <a:srgbClr val="B2B2B2"/>
                                      </p:to>
                                    </p:animClr>
                                  </p:sub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36931">
                                            <p:txEl>
                                              <p:charRg st="2" end="2"/>
                                            </p:txEl>
                                          </p:spTgt>
                                        </p:tgtEl>
                                        <p:attrNameLst>
                                          <p:attrName>style.visibility</p:attrName>
                                        </p:attrNameLst>
                                      </p:cBhvr>
                                      <p:to>
                                        <p:strVal val="visible"/>
                                      </p:to>
                                    </p:set>
                                    <p:anim calcmode="lin" valueType="num">
                                      <p:cBhvr>
                                        <p:cTn id="14" dur="500" fill="hold"/>
                                        <p:tgtEl>
                                          <p:spTgt spid="636931">
                                            <p:txEl>
                                              <p:charRg st="2" end="2"/>
                                            </p:txEl>
                                          </p:spTgt>
                                        </p:tgtEl>
                                        <p:attrNameLst>
                                          <p:attrName>ppt_w</p:attrName>
                                        </p:attrNameLst>
                                      </p:cBhvr>
                                      <p:tavLst>
                                        <p:tav tm="0">
                                          <p:val>
                                            <p:fltVal val="0.000000"/>
                                          </p:val>
                                        </p:tav>
                                        <p:tav tm="100000">
                                          <p:val>
                                            <p:strVal val="#ppt_w"/>
                                          </p:val>
                                        </p:tav>
                                      </p:tavLst>
                                    </p:anim>
                                    <p:anim calcmode="lin" valueType="num">
                                      <p:cBhvr>
                                        <p:cTn id="15" dur="500" fill="hold"/>
                                        <p:tgtEl>
                                          <p:spTgt spid="636931">
                                            <p:txEl>
                                              <p:charRg st="2" end="2"/>
                                            </p:txEl>
                                          </p:spTgt>
                                        </p:tgtEl>
                                        <p:attrNameLst>
                                          <p:attrName>ppt_h</p:attrName>
                                        </p:attrNameLst>
                                      </p:cBhvr>
                                      <p:tavLst>
                                        <p:tav tm="0">
                                          <p:val>
                                            <p:fltVal val="0.000000"/>
                                          </p:val>
                                        </p:tav>
                                        <p:tav tm="100000">
                                          <p:val>
                                            <p:strVal val="#ppt_h"/>
                                          </p:val>
                                        </p:tav>
                                      </p:tavLst>
                                    </p:anim>
                                    <p:animEffect transition="in" filter="fade">
                                      <p:cBhvr>
                                        <p:cTn id="16" dur="500"/>
                                        <p:tgtEl>
                                          <p:spTgt spid="636931">
                                            <p:txEl>
                                              <p:charRg st="2" end="2"/>
                                            </p:txEl>
                                          </p:spTgt>
                                        </p:tgtEl>
                                      </p:cBhvr>
                                    </p:animEffect>
                                  </p:childTnLst>
                                  <p:subTnLst>
                                    <p:animClr clrSpc="rgb" dir="cw">
                                      <p:cBhvr override="childStyle">
                                        <p:cTn dur="1" fill="hold" display="0" masterRel="nextClick" afterEffect="1"/>
                                        <p:tgtEl>
                                          <p:spTgt spid="636931"/>
                                        </p:tgtEl>
                                        <p:attrNameLst>
                                          <p:attrName>ppt_c</p:attrName>
                                        </p:attrNameLst>
                                      </p:cBhvr>
                                      <p:to>
                                        <a:srgbClr val="B2B2B2"/>
                                      </p:to>
                                    </p:animClr>
                                  </p:sub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636931">
                                            <p:txEl>
                                              <p:charRg st="3" end="3"/>
                                            </p:txEl>
                                          </p:spTgt>
                                        </p:tgtEl>
                                        <p:attrNameLst>
                                          <p:attrName>style.visibility</p:attrName>
                                        </p:attrNameLst>
                                      </p:cBhvr>
                                      <p:to>
                                        <p:strVal val="visible"/>
                                      </p:to>
                                    </p:set>
                                    <p:anim calcmode="lin" valueType="num">
                                      <p:cBhvr>
                                        <p:cTn id="21" dur="500" fill="hold"/>
                                        <p:tgtEl>
                                          <p:spTgt spid="636931">
                                            <p:txEl>
                                              <p:charRg st="3" end="3"/>
                                            </p:txEl>
                                          </p:spTgt>
                                        </p:tgtEl>
                                        <p:attrNameLst>
                                          <p:attrName>ppt_w</p:attrName>
                                        </p:attrNameLst>
                                      </p:cBhvr>
                                      <p:tavLst>
                                        <p:tav tm="0">
                                          <p:val>
                                            <p:fltVal val="0.000000"/>
                                          </p:val>
                                        </p:tav>
                                        <p:tav tm="100000">
                                          <p:val>
                                            <p:strVal val="#ppt_w"/>
                                          </p:val>
                                        </p:tav>
                                      </p:tavLst>
                                    </p:anim>
                                    <p:anim calcmode="lin" valueType="num">
                                      <p:cBhvr>
                                        <p:cTn id="22" dur="500" fill="hold"/>
                                        <p:tgtEl>
                                          <p:spTgt spid="636931">
                                            <p:txEl>
                                              <p:charRg st="3" end="3"/>
                                            </p:txEl>
                                          </p:spTgt>
                                        </p:tgtEl>
                                        <p:attrNameLst>
                                          <p:attrName>ppt_h</p:attrName>
                                        </p:attrNameLst>
                                      </p:cBhvr>
                                      <p:tavLst>
                                        <p:tav tm="0">
                                          <p:val>
                                            <p:fltVal val="0.000000"/>
                                          </p:val>
                                        </p:tav>
                                        <p:tav tm="100000">
                                          <p:val>
                                            <p:strVal val="#ppt_h"/>
                                          </p:val>
                                        </p:tav>
                                      </p:tavLst>
                                    </p:anim>
                                    <p:animEffect transition="in" filter="fade">
                                      <p:cBhvr>
                                        <p:cTn id="23" dur="500"/>
                                        <p:tgtEl>
                                          <p:spTgt spid="636931">
                                            <p:txEl>
                                              <p:charRg st="3" end="3"/>
                                            </p:txEl>
                                          </p:spTgt>
                                        </p:tgtEl>
                                      </p:cBhvr>
                                    </p:animEffect>
                                  </p:childTnLst>
                                  <p:subTnLst>
                                    <p:animClr clrSpc="rgb" dir="cw">
                                      <p:cBhvr override="childStyle">
                                        <p:cTn dur="1" fill="hold" display="0" masterRel="nextClick" afterEffect="1"/>
                                        <p:tgtEl>
                                          <p:spTgt spid="636931"/>
                                        </p:tgtEl>
                                        <p:attrNameLst>
                                          <p:attrName>ppt_c</p:attrName>
                                        </p:attrNameLst>
                                      </p:cBhvr>
                                      <p:to>
                                        <a:srgbClr val="B2B2B2"/>
                                      </p:to>
                                    </p:animClr>
                                  </p:sub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636931">
                                            <p:txEl>
                                              <p:charRg st="4" end="4"/>
                                            </p:txEl>
                                          </p:spTgt>
                                        </p:tgtEl>
                                        <p:attrNameLst>
                                          <p:attrName>style.visibility</p:attrName>
                                        </p:attrNameLst>
                                      </p:cBhvr>
                                      <p:to>
                                        <p:strVal val="visible"/>
                                      </p:to>
                                    </p:set>
                                    <p:anim calcmode="lin" valueType="num">
                                      <p:cBhvr>
                                        <p:cTn id="28" dur="500" fill="hold"/>
                                        <p:tgtEl>
                                          <p:spTgt spid="636931">
                                            <p:txEl>
                                              <p:charRg st="4" end="4"/>
                                            </p:txEl>
                                          </p:spTgt>
                                        </p:tgtEl>
                                        <p:attrNameLst>
                                          <p:attrName>ppt_w</p:attrName>
                                        </p:attrNameLst>
                                      </p:cBhvr>
                                      <p:tavLst>
                                        <p:tav tm="0">
                                          <p:val>
                                            <p:fltVal val="0.000000"/>
                                          </p:val>
                                        </p:tav>
                                        <p:tav tm="100000">
                                          <p:val>
                                            <p:strVal val="#ppt_w"/>
                                          </p:val>
                                        </p:tav>
                                      </p:tavLst>
                                    </p:anim>
                                    <p:anim calcmode="lin" valueType="num">
                                      <p:cBhvr>
                                        <p:cTn id="29" dur="500" fill="hold"/>
                                        <p:tgtEl>
                                          <p:spTgt spid="636931">
                                            <p:txEl>
                                              <p:charRg st="4" end="4"/>
                                            </p:txEl>
                                          </p:spTgt>
                                        </p:tgtEl>
                                        <p:attrNameLst>
                                          <p:attrName>ppt_h</p:attrName>
                                        </p:attrNameLst>
                                      </p:cBhvr>
                                      <p:tavLst>
                                        <p:tav tm="0">
                                          <p:val>
                                            <p:fltVal val="0.000000"/>
                                          </p:val>
                                        </p:tav>
                                        <p:tav tm="100000">
                                          <p:val>
                                            <p:strVal val="#ppt_h"/>
                                          </p:val>
                                        </p:tav>
                                      </p:tavLst>
                                    </p:anim>
                                    <p:animEffect transition="in" filter="fade">
                                      <p:cBhvr>
                                        <p:cTn id="30" dur="500"/>
                                        <p:tgtEl>
                                          <p:spTgt spid="636931">
                                            <p:txEl>
                                              <p:charRg st="4" end="4"/>
                                            </p:txEl>
                                          </p:spTgt>
                                        </p:tgtEl>
                                      </p:cBhvr>
                                    </p:animEffect>
                                  </p:childTnLst>
                                  <p:subTnLst>
                                    <p:animClr clrSpc="rgb" dir="cw">
                                      <p:cBhvr override="childStyle">
                                        <p:cTn dur="1" fill="hold" display="0" masterRel="nextClick" afterEffect="1"/>
                                        <p:tgtEl>
                                          <p:spTgt spid="636931"/>
                                        </p:tgtEl>
                                        <p:attrNameLst>
                                          <p:attrName>ppt_c</p:attrName>
                                        </p:attrNameLst>
                                      </p:cBhvr>
                                      <p:to>
                                        <a:srgbClr val="B2B2B2"/>
                                      </p:to>
                                    </p:animClr>
                                  </p:sub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636931">
                                            <p:txEl>
                                              <p:charRg st="5" end="5"/>
                                            </p:txEl>
                                          </p:spTgt>
                                        </p:tgtEl>
                                        <p:attrNameLst>
                                          <p:attrName>style.visibility</p:attrName>
                                        </p:attrNameLst>
                                      </p:cBhvr>
                                      <p:to>
                                        <p:strVal val="visible"/>
                                      </p:to>
                                    </p:set>
                                    <p:anim calcmode="lin" valueType="num">
                                      <p:cBhvr>
                                        <p:cTn id="35" dur="500" fill="hold"/>
                                        <p:tgtEl>
                                          <p:spTgt spid="636931">
                                            <p:txEl>
                                              <p:charRg st="5" end="5"/>
                                            </p:txEl>
                                          </p:spTgt>
                                        </p:tgtEl>
                                        <p:attrNameLst>
                                          <p:attrName>ppt_w</p:attrName>
                                        </p:attrNameLst>
                                      </p:cBhvr>
                                      <p:tavLst>
                                        <p:tav tm="0">
                                          <p:val>
                                            <p:fltVal val="0.000000"/>
                                          </p:val>
                                        </p:tav>
                                        <p:tav tm="100000">
                                          <p:val>
                                            <p:strVal val="#ppt_w"/>
                                          </p:val>
                                        </p:tav>
                                      </p:tavLst>
                                    </p:anim>
                                    <p:anim calcmode="lin" valueType="num">
                                      <p:cBhvr>
                                        <p:cTn id="36" dur="500" fill="hold"/>
                                        <p:tgtEl>
                                          <p:spTgt spid="636931">
                                            <p:txEl>
                                              <p:charRg st="5" end="5"/>
                                            </p:txEl>
                                          </p:spTgt>
                                        </p:tgtEl>
                                        <p:attrNameLst>
                                          <p:attrName>ppt_h</p:attrName>
                                        </p:attrNameLst>
                                      </p:cBhvr>
                                      <p:tavLst>
                                        <p:tav tm="0">
                                          <p:val>
                                            <p:fltVal val="0.000000"/>
                                          </p:val>
                                        </p:tav>
                                        <p:tav tm="100000">
                                          <p:val>
                                            <p:strVal val="#ppt_h"/>
                                          </p:val>
                                        </p:tav>
                                      </p:tavLst>
                                    </p:anim>
                                    <p:animEffect transition="in" filter="fade">
                                      <p:cBhvr>
                                        <p:cTn id="37" dur="500"/>
                                        <p:tgtEl>
                                          <p:spTgt spid="636931">
                                            <p:txEl>
                                              <p:charRg st="5" end="5"/>
                                            </p:txEl>
                                          </p:spTgt>
                                        </p:tgtEl>
                                      </p:cBhvr>
                                    </p:animEffect>
                                  </p:childTnLst>
                                  <p:subTnLst>
                                    <p:animClr clrSpc="rgb" dir="cw">
                                      <p:cBhvr override="childStyle">
                                        <p:cTn dur="1" fill="hold" display="0" masterRel="nextClick" afterEffect="1"/>
                                        <p:tgtEl>
                                          <p:spTgt spid="636931"/>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6930" name="Title 636929"/>
          <p:cNvSpPr>
            <a:spLocks noGrp="1"/>
          </p:cNvSpPr>
          <p:nvPr>
            <p:ph type="title"/>
          </p:nvPr>
        </p:nvSpPr>
        <p:spPr>
          <a:prstGeom prst="rect">
            <a:avLst/>
          </a:prstGeom>
          <a:noFill/>
          <a:ln>
            <a:noFill/>
          </a:ln>
        </p:spPr>
        <p:txBody>
          <a:bodyPr/>
          <a:p>
            <a:r>
              <a:rPr lang="en-US" b="1">
                <a:solidFill>
                  <a:schemeClr val="hlink"/>
                </a:solidFill>
                <a:effectLst>
                  <a:outerShdw blurRad="38100" dist="38100" dir="2700000">
                    <a:srgbClr val="C0C0C0"/>
                  </a:outerShdw>
                </a:effectLst>
              </a:rPr>
              <a:t>Working Principle of HTTP... </a:t>
            </a:r>
            <a:endParaRPr lang="en-US" b="1">
              <a:solidFill>
                <a:schemeClr val="hlink"/>
              </a:solidFill>
              <a:effectLst>
                <a:outerShdw blurRad="38100" dist="38100" dir="2700000">
                  <a:srgbClr val="C0C0C0"/>
                </a:outerShdw>
              </a:effectLst>
            </a:endParaRPr>
          </a:p>
        </p:txBody>
      </p:sp>
      <p:sp>
        <p:nvSpPr>
          <p:cNvPr id="636931" name="Rectangle 636930"/>
          <p:cNvSpPr/>
          <p:nvPr/>
        </p:nvSpPr>
        <p:spPr>
          <a:xfrm>
            <a:off x="0" y="1035685"/>
            <a:ext cx="8991600" cy="5212715"/>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3200" u="none" kern="1200" baseline="0">
                <a:solidFill>
                  <a:schemeClr val="tx1"/>
                </a:solidFill>
                <a:latin typeface="Tahoma" panose="020B060403050404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800" b="0" i="0" u="none" kern="1200" baseline="0">
                <a:solidFill>
                  <a:schemeClr val="tx1"/>
                </a:solidFill>
                <a:latin typeface="Tahoma" panose="020B060403050404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400" b="0" i="0" u="none" kern="1200" baseline="0">
                <a:solidFill>
                  <a:schemeClr val="tx1"/>
                </a:solidFill>
                <a:latin typeface="Tahoma" panose="020B0604030504040204"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000" b="0" i="0" u="none" kern="1200" baseline="0">
                <a:solidFill>
                  <a:schemeClr val="tx1"/>
                </a:solidFill>
                <a:latin typeface="Tahoma" panose="020B060403050404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defRPr>
            </a:lvl5pPr>
          </a:lstStyle>
          <a:p>
            <a:pPr lvl="0">
              <a:lnSpc>
                <a:spcPct val="40000"/>
              </a:lnSpc>
              <a:spcBef>
                <a:spcPct val="25000"/>
              </a:spcBef>
              <a:spcAft>
                <a:spcPct val="25000"/>
              </a:spcAft>
              <a:buSzPct val="100000"/>
              <a:buFont typeface="Wingdings" panose="05000000000000000000" charset="0"/>
              <a:buChar char="Ø"/>
            </a:pPr>
            <a:endParaRPr lang="en-US" sz="2000" b="1">
              <a:latin typeface="Times New Roman" panose="02020603050405020304" pitchFamily="18" charset="0"/>
            </a:endParaRPr>
          </a:p>
          <a:p>
            <a:pPr lvl="0" algn="just">
              <a:lnSpc>
                <a:spcPct val="90000"/>
              </a:lnSpc>
              <a:spcBef>
                <a:spcPct val="25000"/>
              </a:spcBef>
              <a:spcAft>
                <a:spcPct val="25000"/>
              </a:spcAft>
              <a:buSzPct val="100000"/>
              <a:buFont typeface="Wingdings" panose="05000000000000000000" charset="0"/>
              <a:buChar char="Ø"/>
            </a:pPr>
            <a:r>
              <a:rPr lang="en-US" sz="2000" b="0">
                <a:latin typeface="Times New Roman" panose="02020603050405020304" pitchFamily="18" charset="0"/>
              </a:rPr>
              <a:t>Whenever you issue a URL from your browser to get a web resource using HTTP, e.g. http://www.nowhere123.com/index.html, the browser turns the URL into a request message and sends it to the HTTP server. The HTTP server interprets the request message, and returns you an appropriate response message, which is either the resource you requested or an error message. This process is illustrated below:</a:t>
            </a:r>
            <a:endParaRPr lang="en-US" sz="2000" b="0">
              <a:latin typeface="Times New Roman" panose="02020603050405020304" pitchFamily="18" charset="0"/>
            </a:endParaRPr>
          </a:p>
          <a:p>
            <a:pPr lvl="0" algn="just">
              <a:lnSpc>
                <a:spcPct val="90000"/>
              </a:lnSpc>
              <a:spcBef>
                <a:spcPct val="25000"/>
              </a:spcBef>
              <a:spcAft>
                <a:spcPct val="25000"/>
              </a:spcAft>
              <a:buSzPct val="100000"/>
              <a:buFont typeface="Wingdings" panose="05000000000000000000" charset="0"/>
              <a:buChar char="Ø"/>
            </a:pPr>
            <a:endParaRPr lang="en-US" sz="2000" b="0">
              <a:latin typeface="Times New Roman" panose="02020603050405020304" pitchFamily="18" charset="0"/>
            </a:endParaRPr>
          </a:p>
          <a:p>
            <a:pPr lvl="0" algn="just">
              <a:lnSpc>
                <a:spcPct val="90000"/>
              </a:lnSpc>
              <a:spcBef>
                <a:spcPct val="25000"/>
              </a:spcBef>
              <a:spcAft>
                <a:spcPct val="25000"/>
              </a:spcAft>
              <a:buSzPct val="100000"/>
              <a:buFont typeface="Wingdings" panose="05000000000000000000" charset="0"/>
              <a:buChar char="Ø"/>
            </a:pPr>
            <a:endParaRPr lang="en-US" sz="2000" b="0">
              <a:latin typeface="Times New Roman" panose="02020603050405020304" pitchFamily="18" charset="0"/>
            </a:endParaRPr>
          </a:p>
        </p:txBody>
      </p:sp>
      <p:sp>
        <p:nvSpPr>
          <p:cNvPr id="2" name="Footer Placeholder 1"/>
          <p:cNvSpPr/>
          <p:nvPr>
            <p:ph type="ftr" sz="quarter" idx="11"/>
          </p:nvPr>
        </p:nvSpPr>
        <p:spPr>
          <a:xfrm>
            <a:off x="76200" y="6248400"/>
            <a:ext cx="3708400" cy="457200"/>
          </a:xfrm>
        </p:spPr>
        <p:txBody>
          <a:bodyPr/>
          <a:p>
            <a:pPr lvl="0"/>
            <a:r>
              <a:rPr lang="en-US"/>
              <a:t>TCP/IP Protocol Suite - HTTP Protocol</a:t>
            </a:r>
            <a:endParaRPr lang="en-US"/>
          </a:p>
        </p:txBody>
      </p:sp>
      <p:sp>
        <p:nvSpPr>
          <p:cNvPr id="3" name="Slide Number Placeholder 2"/>
          <p:cNvSpPr/>
          <p:nvPr>
            <p:ph type="sldNum" sz="quarter" idx="12"/>
          </p:nvPr>
        </p:nvSpPr>
        <p:spPr/>
        <p:txBody>
          <a:bodyPr/>
          <a:p>
            <a:pPr lvl="0"/>
            <a:fld id="{9A0DB2DC-4C9A-4742-B13C-FB6460FD3503}" type="slidenum">
              <a:rPr lang="en-US"/>
            </a:fld>
            <a:endParaRPr lang="en-US"/>
          </a:p>
        </p:txBody>
      </p:sp>
      <p:pic>
        <p:nvPicPr>
          <p:cNvPr id="4" name="Content Placeholder 3" descr="IMG_256"/>
          <p:cNvPicPr>
            <a:picLocks noChangeAspect="1"/>
          </p:cNvPicPr>
          <p:nvPr>
            <p:ph idx="1"/>
          </p:nvPr>
        </p:nvPicPr>
        <p:blipFill>
          <a:blip r:embed="rId1"/>
          <a:stretch>
            <a:fillRect/>
          </a:stretch>
        </p:blipFill>
        <p:spPr>
          <a:xfrm>
            <a:off x="404495" y="2773680"/>
            <a:ext cx="8587105" cy="347091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36931">
                                            <p:txEl>
                                              <p:charRg st="1" end="1"/>
                                            </p:txEl>
                                          </p:spTgt>
                                        </p:tgtEl>
                                        <p:attrNameLst>
                                          <p:attrName>style.visibility</p:attrName>
                                        </p:attrNameLst>
                                      </p:cBhvr>
                                      <p:to>
                                        <p:strVal val="visible"/>
                                      </p:to>
                                    </p:set>
                                    <p:anim calcmode="lin" valueType="num">
                                      <p:cBhvr>
                                        <p:cTn id="7" dur="500" fill="hold"/>
                                        <p:tgtEl>
                                          <p:spTgt spid="636931">
                                            <p:txEl>
                                              <p:charRg st="1" end="1"/>
                                            </p:txEl>
                                          </p:spTgt>
                                        </p:tgtEl>
                                        <p:attrNameLst>
                                          <p:attrName>ppt_w</p:attrName>
                                        </p:attrNameLst>
                                      </p:cBhvr>
                                      <p:tavLst>
                                        <p:tav tm="0">
                                          <p:val>
                                            <p:fltVal val="0.000000"/>
                                          </p:val>
                                        </p:tav>
                                        <p:tav tm="100000">
                                          <p:val>
                                            <p:strVal val="#ppt_w"/>
                                          </p:val>
                                        </p:tav>
                                      </p:tavLst>
                                    </p:anim>
                                    <p:anim calcmode="lin" valueType="num">
                                      <p:cBhvr>
                                        <p:cTn id="8" dur="500" fill="hold"/>
                                        <p:tgtEl>
                                          <p:spTgt spid="636931">
                                            <p:txEl>
                                              <p:charRg st="1" end="1"/>
                                            </p:txEl>
                                          </p:spTgt>
                                        </p:tgtEl>
                                        <p:attrNameLst>
                                          <p:attrName>ppt_h</p:attrName>
                                        </p:attrNameLst>
                                      </p:cBhvr>
                                      <p:tavLst>
                                        <p:tav tm="0">
                                          <p:val>
                                            <p:fltVal val="0.000000"/>
                                          </p:val>
                                        </p:tav>
                                        <p:tav tm="100000">
                                          <p:val>
                                            <p:strVal val="#ppt_h"/>
                                          </p:val>
                                        </p:tav>
                                      </p:tavLst>
                                    </p:anim>
                                    <p:animEffect transition="in" filter="fade">
                                      <p:cBhvr>
                                        <p:cTn id="9" dur="500"/>
                                        <p:tgtEl>
                                          <p:spTgt spid="636931">
                                            <p:txEl>
                                              <p:charRg st="1" end="1"/>
                                            </p:txEl>
                                          </p:spTgt>
                                        </p:tgtEl>
                                      </p:cBhvr>
                                    </p:animEffect>
                                  </p:childTnLst>
                                  <p:subTnLst>
                                    <p:animClr clrSpc="rgb" dir="cw">
                                      <p:cBhvr override="childStyle">
                                        <p:cTn dur="1" fill="hold" display="0" masterRel="nextClick" afterEffect="1"/>
                                        <p:tgtEl>
                                          <p:spTgt spid="636931"/>
                                        </p:tgtEl>
                                        <p:attrNameLst>
                                          <p:attrName>ppt_c</p:attrName>
                                        </p:attrNameLst>
                                      </p:cBhvr>
                                      <p:to>
                                        <a:srgbClr val="B2B2B2"/>
                                      </p:to>
                                    </p:animClr>
                                  </p:sub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36931">
                                            <p:txEl>
                                              <p:charRg st="2" end="2"/>
                                            </p:txEl>
                                          </p:spTgt>
                                        </p:tgtEl>
                                        <p:attrNameLst>
                                          <p:attrName>style.visibility</p:attrName>
                                        </p:attrNameLst>
                                      </p:cBhvr>
                                      <p:to>
                                        <p:strVal val="visible"/>
                                      </p:to>
                                    </p:set>
                                    <p:anim calcmode="lin" valueType="num">
                                      <p:cBhvr>
                                        <p:cTn id="14" dur="500" fill="hold"/>
                                        <p:tgtEl>
                                          <p:spTgt spid="636931">
                                            <p:txEl>
                                              <p:charRg st="2" end="2"/>
                                            </p:txEl>
                                          </p:spTgt>
                                        </p:tgtEl>
                                        <p:attrNameLst>
                                          <p:attrName>ppt_w</p:attrName>
                                        </p:attrNameLst>
                                      </p:cBhvr>
                                      <p:tavLst>
                                        <p:tav tm="0">
                                          <p:val>
                                            <p:fltVal val="0.000000"/>
                                          </p:val>
                                        </p:tav>
                                        <p:tav tm="100000">
                                          <p:val>
                                            <p:strVal val="#ppt_w"/>
                                          </p:val>
                                        </p:tav>
                                      </p:tavLst>
                                    </p:anim>
                                    <p:anim calcmode="lin" valueType="num">
                                      <p:cBhvr>
                                        <p:cTn id="15" dur="500" fill="hold"/>
                                        <p:tgtEl>
                                          <p:spTgt spid="636931">
                                            <p:txEl>
                                              <p:charRg st="2" end="2"/>
                                            </p:txEl>
                                          </p:spTgt>
                                        </p:tgtEl>
                                        <p:attrNameLst>
                                          <p:attrName>ppt_h</p:attrName>
                                        </p:attrNameLst>
                                      </p:cBhvr>
                                      <p:tavLst>
                                        <p:tav tm="0">
                                          <p:val>
                                            <p:fltVal val="0.000000"/>
                                          </p:val>
                                        </p:tav>
                                        <p:tav tm="100000">
                                          <p:val>
                                            <p:strVal val="#ppt_h"/>
                                          </p:val>
                                        </p:tav>
                                      </p:tavLst>
                                    </p:anim>
                                    <p:animEffect transition="in" filter="fade">
                                      <p:cBhvr>
                                        <p:cTn id="16" dur="500"/>
                                        <p:tgtEl>
                                          <p:spTgt spid="636931">
                                            <p:txEl>
                                              <p:charRg st="2" end="2"/>
                                            </p:txEl>
                                          </p:spTgt>
                                        </p:tgtEl>
                                      </p:cBhvr>
                                    </p:animEffect>
                                  </p:childTnLst>
                                  <p:subTnLst>
                                    <p:animClr clrSpc="rgb" dir="cw">
                                      <p:cBhvr override="childStyle">
                                        <p:cTn dur="1" fill="hold" display="0" masterRel="nextClick" afterEffect="1"/>
                                        <p:tgtEl>
                                          <p:spTgt spid="636931"/>
                                        </p:tgtEl>
                                        <p:attrNameLst>
                                          <p:attrName>ppt_c</p:attrName>
                                        </p:attrNameLst>
                                      </p:cBhvr>
                                      <p:to>
                                        <a:srgbClr val="B2B2B2"/>
                                      </p:to>
                                    </p:animClr>
                                  </p:sub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636931">
                                            <p:txEl>
                                              <p:charRg st="3" end="3"/>
                                            </p:txEl>
                                          </p:spTgt>
                                        </p:tgtEl>
                                        <p:attrNameLst>
                                          <p:attrName>style.visibility</p:attrName>
                                        </p:attrNameLst>
                                      </p:cBhvr>
                                      <p:to>
                                        <p:strVal val="visible"/>
                                      </p:to>
                                    </p:set>
                                    <p:anim calcmode="lin" valueType="num">
                                      <p:cBhvr>
                                        <p:cTn id="21" dur="500" fill="hold"/>
                                        <p:tgtEl>
                                          <p:spTgt spid="636931">
                                            <p:txEl>
                                              <p:charRg st="3" end="3"/>
                                            </p:txEl>
                                          </p:spTgt>
                                        </p:tgtEl>
                                        <p:attrNameLst>
                                          <p:attrName>ppt_w</p:attrName>
                                        </p:attrNameLst>
                                      </p:cBhvr>
                                      <p:tavLst>
                                        <p:tav tm="0">
                                          <p:val>
                                            <p:fltVal val="0.000000"/>
                                          </p:val>
                                        </p:tav>
                                        <p:tav tm="100000">
                                          <p:val>
                                            <p:strVal val="#ppt_w"/>
                                          </p:val>
                                        </p:tav>
                                      </p:tavLst>
                                    </p:anim>
                                    <p:anim calcmode="lin" valueType="num">
                                      <p:cBhvr>
                                        <p:cTn id="22" dur="500" fill="hold"/>
                                        <p:tgtEl>
                                          <p:spTgt spid="636931">
                                            <p:txEl>
                                              <p:charRg st="3" end="3"/>
                                            </p:txEl>
                                          </p:spTgt>
                                        </p:tgtEl>
                                        <p:attrNameLst>
                                          <p:attrName>ppt_h</p:attrName>
                                        </p:attrNameLst>
                                      </p:cBhvr>
                                      <p:tavLst>
                                        <p:tav tm="0">
                                          <p:val>
                                            <p:fltVal val="0.000000"/>
                                          </p:val>
                                        </p:tav>
                                        <p:tav tm="100000">
                                          <p:val>
                                            <p:strVal val="#ppt_h"/>
                                          </p:val>
                                        </p:tav>
                                      </p:tavLst>
                                    </p:anim>
                                    <p:animEffect transition="in" filter="fade">
                                      <p:cBhvr>
                                        <p:cTn id="23" dur="500"/>
                                        <p:tgtEl>
                                          <p:spTgt spid="636931">
                                            <p:txEl>
                                              <p:charRg st="3" end="3"/>
                                            </p:txEl>
                                          </p:spTgt>
                                        </p:tgtEl>
                                      </p:cBhvr>
                                    </p:animEffect>
                                  </p:childTnLst>
                                  <p:subTnLst>
                                    <p:animClr clrSpc="rgb" dir="cw">
                                      <p:cBhvr override="childStyle">
                                        <p:cTn dur="1" fill="hold" display="0" masterRel="nextClick" afterEffect="1"/>
                                        <p:tgtEl>
                                          <p:spTgt spid="636931"/>
                                        </p:tgtEl>
                                        <p:attrNameLst>
                                          <p:attrName>ppt_c</p:attrName>
                                        </p:attrNameLst>
                                      </p:cBhvr>
                                      <p:to>
                                        <a:srgbClr val="B2B2B2"/>
                                      </p:to>
                                    </p:animClr>
                                  </p:sub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636931">
                                            <p:txEl>
                                              <p:charRg st="4" end="4"/>
                                            </p:txEl>
                                          </p:spTgt>
                                        </p:tgtEl>
                                        <p:attrNameLst>
                                          <p:attrName>style.visibility</p:attrName>
                                        </p:attrNameLst>
                                      </p:cBhvr>
                                      <p:to>
                                        <p:strVal val="visible"/>
                                      </p:to>
                                    </p:set>
                                    <p:anim calcmode="lin" valueType="num">
                                      <p:cBhvr>
                                        <p:cTn id="28" dur="500" fill="hold"/>
                                        <p:tgtEl>
                                          <p:spTgt spid="636931">
                                            <p:txEl>
                                              <p:charRg st="4" end="4"/>
                                            </p:txEl>
                                          </p:spTgt>
                                        </p:tgtEl>
                                        <p:attrNameLst>
                                          <p:attrName>ppt_w</p:attrName>
                                        </p:attrNameLst>
                                      </p:cBhvr>
                                      <p:tavLst>
                                        <p:tav tm="0">
                                          <p:val>
                                            <p:fltVal val="0.000000"/>
                                          </p:val>
                                        </p:tav>
                                        <p:tav tm="100000">
                                          <p:val>
                                            <p:strVal val="#ppt_w"/>
                                          </p:val>
                                        </p:tav>
                                      </p:tavLst>
                                    </p:anim>
                                    <p:anim calcmode="lin" valueType="num">
                                      <p:cBhvr>
                                        <p:cTn id="29" dur="500" fill="hold"/>
                                        <p:tgtEl>
                                          <p:spTgt spid="636931">
                                            <p:txEl>
                                              <p:charRg st="4" end="4"/>
                                            </p:txEl>
                                          </p:spTgt>
                                        </p:tgtEl>
                                        <p:attrNameLst>
                                          <p:attrName>ppt_h</p:attrName>
                                        </p:attrNameLst>
                                      </p:cBhvr>
                                      <p:tavLst>
                                        <p:tav tm="0">
                                          <p:val>
                                            <p:fltVal val="0.000000"/>
                                          </p:val>
                                        </p:tav>
                                        <p:tav tm="100000">
                                          <p:val>
                                            <p:strVal val="#ppt_h"/>
                                          </p:val>
                                        </p:tav>
                                      </p:tavLst>
                                    </p:anim>
                                    <p:animEffect transition="in" filter="fade">
                                      <p:cBhvr>
                                        <p:cTn id="30" dur="500"/>
                                        <p:tgtEl>
                                          <p:spTgt spid="636931">
                                            <p:txEl>
                                              <p:charRg st="4" end="4"/>
                                            </p:txEl>
                                          </p:spTgt>
                                        </p:tgtEl>
                                      </p:cBhvr>
                                    </p:animEffect>
                                  </p:childTnLst>
                                  <p:subTnLst>
                                    <p:animClr clrSpc="rgb" dir="cw">
                                      <p:cBhvr override="childStyle">
                                        <p:cTn dur="1" fill="hold" display="0" masterRel="nextClick" afterEffect="1"/>
                                        <p:tgtEl>
                                          <p:spTgt spid="636931"/>
                                        </p:tgtEl>
                                        <p:attrNameLst>
                                          <p:attrName>ppt_c</p:attrName>
                                        </p:attrNameLst>
                                      </p:cBhvr>
                                      <p:to>
                                        <a:srgbClr val="B2B2B2"/>
                                      </p:to>
                                    </p:animClr>
                                  </p:sub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636931">
                                            <p:txEl>
                                              <p:charRg st="5" end="5"/>
                                            </p:txEl>
                                          </p:spTgt>
                                        </p:tgtEl>
                                        <p:attrNameLst>
                                          <p:attrName>style.visibility</p:attrName>
                                        </p:attrNameLst>
                                      </p:cBhvr>
                                      <p:to>
                                        <p:strVal val="visible"/>
                                      </p:to>
                                    </p:set>
                                    <p:anim calcmode="lin" valueType="num">
                                      <p:cBhvr>
                                        <p:cTn id="35" dur="500" fill="hold"/>
                                        <p:tgtEl>
                                          <p:spTgt spid="636931">
                                            <p:txEl>
                                              <p:charRg st="5" end="5"/>
                                            </p:txEl>
                                          </p:spTgt>
                                        </p:tgtEl>
                                        <p:attrNameLst>
                                          <p:attrName>ppt_w</p:attrName>
                                        </p:attrNameLst>
                                      </p:cBhvr>
                                      <p:tavLst>
                                        <p:tav tm="0">
                                          <p:val>
                                            <p:fltVal val="0.000000"/>
                                          </p:val>
                                        </p:tav>
                                        <p:tav tm="100000">
                                          <p:val>
                                            <p:strVal val="#ppt_w"/>
                                          </p:val>
                                        </p:tav>
                                      </p:tavLst>
                                    </p:anim>
                                    <p:anim calcmode="lin" valueType="num">
                                      <p:cBhvr>
                                        <p:cTn id="36" dur="500" fill="hold"/>
                                        <p:tgtEl>
                                          <p:spTgt spid="636931">
                                            <p:txEl>
                                              <p:charRg st="5" end="5"/>
                                            </p:txEl>
                                          </p:spTgt>
                                        </p:tgtEl>
                                        <p:attrNameLst>
                                          <p:attrName>ppt_h</p:attrName>
                                        </p:attrNameLst>
                                      </p:cBhvr>
                                      <p:tavLst>
                                        <p:tav tm="0">
                                          <p:val>
                                            <p:fltVal val="0.000000"/>
                                          </p:val>
                                        </p:tav>
                                        <p:tav tm="100000">
                                          <p:val>
                                            <p:strVal val="#ppt_h"/>
                                          </p:val>
                                        </p:tav>
                                      </p:tavLst>
                                    </p:anim>
                                    <p:animEffect transition="in" filter="fade">
                                      <p:cBhvr>
                                        <p:cTn id="37" dur="500"/>
                                        <p:tgtEl>
                                          <p:spTgt spid="636931">
                                            <p:txEl>
                                              <p:charRg st="5" end="5"/>
                                            </p:txEl>
                                          </p:spTgt>
                                        </p:tgtEl>
                                      </p:cBhvr>
                                    </p:animEffect>
                                  </p:childTnLst>
                                  <p:subTnLst>
                                    <p:animClr clrSpc="rgb" dir="cw">
                                      <p:cBhvr override="childStyle">
                                        <p:cTn dur="1" fill="hold" display="0" masterRel="nextClick" afterEffect="1"/>
                                        <p:tgtEl>
                                          <p:spTgt spid="636931"/>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6930" name="Title 636929"/>
          <p:cNvSpPr>
            <a:spLocks noGrp="1"/>
          </p:cNvSpPr>
          <p:nvPr>
            <p:ph type="title"/>
          </p:nvPr>
        </p:nvSpPr>
        <p:spPr>
          <a:prstGeom prst="rect">
            <a:avLst/>
          </a:prstGeom>
          <a:noFill/>
          <a:ln>
            <a:noFill/>
          </a:ln>
        </p:spPr>
        <p:txBody>
          <a:bodyPr/>
          <a:p>
            <a:r>
              <a:rPr lang="en-US" b="1">
                <a:solidFill>
                  <a:schemeClr val="hlink"/>
                </a:solidFill>
                <a:effectLst>
                  <a:outerShdw blurRad="38100" dist="38100" dir="2700000">
                    <a:srgbClr val="C0C0C0"/>
                  </a:outerShdw>
                </a:effectLst>
              </a:rPr>
              <a:t>URL </a:t>
            </a:r>
            <a:endParaRPr lang="en-US" b="1">
              <a:solidFill>
                <a:schemeClr val="hlink"/>
              </a:solidFill>
              <a:effectLst>
                <a:outerShdw blurRad="38100" dist="38100" dir="2700000">
                  <a:srgbClr val="C0C0C0"/>
                </a:outerShdw>
              </a:effectLst>
            </a:endParaRPr>
          </a:p>
        </p:txBody>
      </p:sp>
      <p:sp>
        <p:nvSpPr>
          <p:cNvPr id="636931" name="Rectangle 636930"/>
          <p:cNvSpPr/>
          <p:nvPr/>
        </p:nvSpPr>
        <p:spPr>
          <a:xfrm>
            <a:off x="0" y="1035685"/>
            <a:ext cx="8991600" cy="5212715"/>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3200" u="none" kern="1200" baseline="0">
                <a:solidFill>
                  <a:schemeClr val="tx1"/>
                </a:solidFill>
                <a:latin typeface="Tahoma" panose="020B060403050404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800" b="0" i="0" u="none" kern="1200" baseline="0">
                <a:solidFill>
                  <a:schemeClr val="tx1"/>
                </a:solidFill>
                <a:latin typeface="Tahoma" panose="020B060403050404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400" b="0" i="0" u="none" kern="1200" baseline="0">
                <a:solidFill>
                  <a:schemeClr val="tx1"/>
                </a:solidFill>
                <a:latin typeface="Tahoma" panose="020B0604030504040204"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000" b="0" i="0" u="none" kern="1200" baseline="0">
                <a:solidFill>
                  <a:schemeClr val="tx1"/>
                </a:solidFill>
                <a:latin typeface="Tahoma" panose="020B060403050404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defRPr>
            </a:lvl5pPr>
          </a:lstStyle>
          <a:p>
            <a:pPr lvl="0" algn="just">
              <a:lnSpc>
                <a:spcPct val="90000"/>
              </a:lnSpc>
              <a:spcBef>
                <a:spcPct val="25000"/>
              </a:spcBef>
              <a:spcAft>
                <a:spcPct val="25000"/>
              </a:spcAft>
              <a:buSzPct val="100000"/>
              <a:buFont typeface="Wingdings" panose="05000000000000000000" charset="0"/>
              <a:buChar char="Ø"/>
            </a:pPr>
            <a:r>
              <a:rPr lang="en-US" sz="2000" b="0">
                <a:latin typeface="Times New Roman" panose="02020603050405020304" pitchFamily="18" charset="0"/>
              </a:rPr>
              <a:t>It stands for Uniform Resource Locator (URL):</a:t>
            </a:r>
            <a:endParaRPr lang="en-US" sz="2000" b="0">
              <a:latin typeface="Times New Roman" panose="02020603050405020304" pitchFamily="18" charset="0"/>
            </a:endParaRPr>
          </a:p>
          <a:p>
            <a:pPr lvl="0" algn="just">
              <a:lnSpc>
                <a:spcPct val="90000"/>
              </a:lnSpc>
              <a:spcBef>
                <a:spcPct val="25000"/>
              </a:spcBef>
              <a:spcAft>
                <a:spcPct val="25000"/>
              </a:spcAft>
              <a:buSzPct val="100000"/>
              <a:buFont typeface="Wingdings" panose="05000000000000000000" charset="0"/>
              <a:buChar char="Ø"/>
            </a:pPr>
            <a:r>
              <a:rPr lang="en-US" sz="2000" b="0">
                <a:latin typeface="Times New Roman" panose="02020603050405020304" pitchFamily="18" charset="0"/>
              </a:rPr>
              <a:t>A URL is used to uniquely identify a resource over the web. </a:t>
            </a:r>
            <a:endParaRPr lang="en-US" sz="2000" b="0">
              <a:latin typeface="Times New Roman" panose="02020603050405020304" pitchFamily="18" charset="0"/>
            </a:endParaRPr>
          </a:p>
          <a:p>
            <a:pPr lvl="0" algn="just">
              <a:lnSpc>
                <a:spcPct val="90000"/>
              </a:lnSpc>
              <a:spcBef>
                <a:spcPct val="25000"/>
              </a:spcBef>
              <a:spcAft>
                <a:spcPct val="25000"/>
              </a:spcAft>
              <a:buSzPct val="100000"/>
              <a:buFont typeface="Wingdings" panose="05000000000000000000" charset="0"/>
              <a:buChar char="Ø"/>
            </a:pPr>
            <a:r>
              <a:rPr lang="en-US" sz="2000" b="0">
                <a:latin typeface="Times New Roman" panose="02020603050405020304" pitchFamily="18" charset="0"/>
              </a:rPr>
              <a:t>An URL has the following syntax:</a:t>
            </a:r>
            <a:endParaRPr lang="en-US" sz="2000" b="0">
              <a:latin typeface="Times New Roman" panose="02020603050405020304" pitchFamily="18" charset="0"/>
            </a:endParaRPr>
          </a:p>
          <a:p>
            <a:pPr marL="650240" lvl="0" indent="0" algn="just">
              <a:lnSpc>
                <a:spcPct val="90000"/>
              </a:lnSpc>
              <a:spcBef>
                <a:spcPct val="25000"/>
              </a:spcBef>
              <a:spcAft>
                <a:spcPct val="25000"/>
              </a:spcAft>
              <a:buSzPct val="100000"/>
              <a:buFont typeface="+mj-lt"/>
              <a:buNone/>
            </a:pPr>
            <a:r>
              <a:rPr lang="en-US" sz="2000" b="0">
                <a:latin typeface="Times New Roman" panose="02020603050405020304" pitchFamily="18" charset="0"/>
              </a:rPr>
              <a:t>  </a:t>
            </a:r>
            <a:r>
              <a:rPr lang="en-US" sz="2000">
                <a:latin typeface="Times New Roman" panose="02020603050405020304" pitchFamily="18" charset="0"/>
              </a:rPr>
              <a:t>  protocol://hostname:port/path-and-file-name</a:t>
            </a:r>
            <a:endParaRPr lang="en-US" sz="2000">
              <a:latin typeface="Times New Roman" panose="02020603050405020304" pitchFamily="18" charset="0"/>
            </a:endParaRPr>
          </a:p>
          <a:p>
            <a:pPr lvl="0" algn="just">
              <a:lnSpc>
                <a:spcPct val="90000"/>
              </a:lnSpc>
              <a:spcBef>
                <a:spcPct val="25000"/>
              </a:spcBef>
              <a:spcAft>
                <a:spcPct val="25000"/>
              </a:spcAft>
              <a:buSzPct val="100000"/>
              <a:buFont typeface="Wingdings" panose="05000000000000000000" charset="0"/>
              <a:buChar char="Ø"/>
            </a:pPr>
            <a:r>
              <a:rPr lang="en-US" sz="2000" b="0">
                <a:latin typeface="Times New Roman" panose="02020603050405020304" pitchFamily="18" charset="0"/>
              </a:rPr>
              <a:t>There are </a:t>
            </a:r>
            <a:r>
              <a:rPr lang="en-US" sz="2000">
                <a:latin typeface="Times New Roman" panose="02020603050405020304" pitchFamily="18" charset="0"/>
              </a:rPr>
              <a:t>4 parts in a URL</a:t>
            </a:r>
            <a:r>
              <a:rPr lang="en-US" sz="2000" b="0">
                <a:latin typeface="Times New Roman" panose="02020603050405020304" pitchFamily="18" charset="0"/>
              </a:rPr>
              <a:t>:</a:t>
            </a:r>
            <a:endParaRPr lang="en-US" sz="2000" b="0">
              <a:latin typeface="Times New Roman" panose="02020603050405020304" pitchFamily="18" charset="0"/>
            </a:endParaRPr>
          </a:p>
          <a:p>
            <a:pPr marL="828675" lvl="0" indent="-465455" algn="just" defTabSz="914400">
              <a:lnSpc>
                <a:spcPct val="90000"/>
              </a:lnSpc>
              <a:spcBef>
                <a:spcPct val="25000"/>
              </a:spcBef>
              <a:spcAft>
                <a:spcPct val="25000"/>
              </a:spcAft>
              <a:buSzPct val="100000"/>
              <a:buFont typeface="+mj-lt"/>
              <a:buAutoNum type="alphaLcParenR"/>
              <a:tabLst>
                <a:tab pos="914400" algn="l"/>
              </a:tabLst>
            </a:pPr>
            <a:r>
              <a:rPr lang="en-US" sz="2000">
                <a:latin typeface="Times New Roman" panose="02020603050405020304" pitchFamily="18" charset="0"/>
              </a:rPr>
              <a:t>Protocol: </a:t>
            </a:r>
            <a:r>
              <a:rPr lang="en-US" sz="2000" b="0">
                <a:latin typeface="Times New Roman" panose="02020603050405020304" pitchFamily="18" charset="0"/>
              </a:rPr>
              <a:t>The application-level protocol used by the client and server, e.g., HTTP, FTP, and telnet.</a:t>
            </a:r>
            <a:endParaRPr lang="en-US" sz="2000" b="0">
              <a:latin typeface="Times New Roman" panose="02020603050405020304" pitchFamily="18" charset="0"/>
            </a:endParaRPr>
          </a:p>
          <a:p>
            <a:pPr marL="828675" lvl="0" indent="-465455" algn="just" defTabSz="914400">
              <a:lnSpc>
                <a:spcPct val="90000"/>
              </a:lnSpc>
              <a:spcBef>
                <a:spcPct val="25000"/>
              </a:spcBef>
              <a:spcAft>
                <a:spcPct val="25000"/>
              </a:spcAft>
              <a:buSzPct val="100000"/>
              <a:buFont typeface="+mj-lt"/>
              <a:buAutoNum type="alphaLcParenR"/>
              <a:tabLst>
                <a:tab pos="914400" algn="l"/>
              </a:tabLst>
            </a:pPr>
            <a:r>
              <a:rPr lang="en-US" sz="2000">
                <a:latin typeface="Times New Roman" panose="02020603050405020304" pitchFamily="18" charset="0"/>
              </a:rPr>
              <a:t>Hostname:</a:t>
            </a:r>
            <a:r>
              <a:rPr lang="en-US" sz="2000" b="0">
                <a:latin typeface="Times New Roman" panose="02020603050405020304" pitchFamily="18" charset="0"/>
              </a:rPr>
              <a:t> The DNS domain name (e.g., www.nowhere123.com) or IP address (e.g., 192.128.1.2) of the server.</a:t>
            </a:r>
            <a:endParaRPr lang="en-US" sz="2000" b="0">
              <a:latin typeface="Times New Roman" panose="02020603050405020304" pitchFamily="18" charset="0"/>
            </a:endParaRPr>
          </a:p>
          <a:p>
            <a:pPr marL="828675" lvl="0" indent="-465455" algn="just" defTabSz="914400">
              <a:lnSpc>
                <a:spcPct val="90000"/>
              </a:lnSpc>
              <a:spcBef>
                <a:spcPct val="25000"/>
              </a:spcBef>
              <a:spcAft>
                <a:spcPct val="25000"/>
              </a:spcAft>
              <a:buSzPct val="100000"/>
              <a:buFont typeface="+mj-lt"/>
              <a:buAutoNum type="alphaLcParenR"/>
              <a:tabLst>
                <a:tab pos="914400" algn="l"/>
              </a:tabLst>
            </a:pPr>
            <a:r>
              <a:rPr lang="en-US" sz="2000">
                <a:latin typeface="Times New Roman" panose="02020603050405020304" pitchFamily="18" charset="0"/>
              </a:rPr>
              <a:t>Port:</a:t>
            </a:r>
            <a:r>
              <a:rPr lang="en-US" sz="2000" b="0">
                <a:latin typeface="Times New Roman" panose="02020603050405020304" pitchFamily="18" charset="0"/>
              </a:rPr>
              <a:t> The TCP port number that the server is listening for incoming requests from the clients.</a:t>
            </a:r>
            <a:endParaRPr lang="en-US" sz="2000" b="0">
              <a:latin typeface="Times New Roman" panose="02020603050405020304" pitchFamily="18" charset="0"/>
            </a:endParaRPr>
          </a:p>
          <a:p>
            <a:pPr marL="828675" lvl="0" indent="-465455" algn="just" defTabSz="914400">
              <a:lnSpc>
                <a:spcPct val="90000"/>
              </a:lnSpc>
              <a:spcBef>
                <a:spcPct val="25000"/>
              </a:spcBef>
              <a:spcAft>
                <a:spcPct val="25000"/>
              </a:spcAft>
              <a:buSzPct val="100000"/>
              <a:buFont typeface="+mj-lt"/>
              <a:buAutoNum type="alphaLcParenR"/>
              <a:tabLst>
                <a:tab pos="914400" algn="l"/>
              </a:tabLst>
            </a:pPr>
            <a:r>
              <a:rPr lang="en-US" sz="2000">
                <a:latin typeface="Times New Roman" panose="02020603050405020304" pitchFamily="18" charset="0"/>
              </a:rPr>
              <a:t>Path-and-file-name:</a:t>
            </a:r>
            <a:r>
              <a:rPr lang="en-US" sz="2000" b="0">
                <a:latin typeface="Times New Roman" panose="02020603050405020304" pitchFamily="18" charset="0"/>
              </a:rPr>
              <a:t> The name and location of the requested resource, under the server document base directory.</a:t>
            </a:r>
            <a:endParaRPr lang="en-US" sz="2000" b="0">
              <a:latin typeface="Times New Roman" panose="02020603050405020304" pitchFamily="18" charset="0"/>
            </a:endParaRPr>
          </a:p>
          <a:p>
            <a:pPr lvl="0" algn="just">
              <a:lnSpc>
                <a:spcPct val="90000"/>
              </a:lnSpc>
              <a:spcBef>
                <a:spcPct val="25000"/>
              </a:spcBef>
              <a:spcAft>
                <a:spcPct val="25000"/>
              </a:spcAft>
              <a:buSzPct val="100000"/>
              <a:buFont typeface="Wingdings" panose="05000000000000000000" charset="0"/>
              <a:buChar char="Ø"/>
            </a:pPr>
            <a:endParaRPr lang="en-US" sz="2000" b="0">
              <a:latin typeface="Times New Roman" panose="02020603050405020304" pitchFamily="18" charset="0"/>
            </a:endParaRPr>
          </a:p>
        </p:txBody>
      </p:sp>
      <p:sp>
        <p:nvSpPr>
          <p:cNvPr id="2" name="Footer Placeholder 1"/>
          <p:cNvSpPr/>
          <p:nvPr>
            <p:ph type="ftr" sz="quarter" idx="11"/>
          </p:nvPr>
        </p:nvSpPr>
        <p:spPr>
          <a:xfrm>
            <a:off x="76200" y="6248400"/>
            <a:ext cx="3708400" cy="457200"/>
          </a:xfrm>
        </p:spPr>
        <p:txBody>
          <a:bodyPr/>
          <a:p>
            <a:pPr lvl="0"/>
            <a:r>
              <a:rPr lang="en-US"/>
              <a:t>TCP/IP Protocol Suite - HTTP Protocol</a:t>
            </a:r>
            <a:endParaRPr lang="en-US"/>
          </a:p>
        </p:txBody>
      </p:sp>
      <p:sp>
        <p:nvSpPr>
          <p:cNvPr id="3" name="Slide Number Placeholder 2"/>
          <p:cNvSpPr/>
          <p:nvPr>
            <p:ph type="sldNum" sz="quarter" idx="12"/>
          </p:nvPr>
        </p:nvSpPr>
        <p:spPr/>
        <p:txBody>
          <a:bodyPr/>
          <a:p>
            <a:pPr lvl="0"/>
            <a:fld id="{9A0DB2DC-4C9A-4742-B13C-FB6460FD3503}" type="slidenum">
              <a:rPr lang="en-US"/>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36931">
                                            <p:txEl>
                                              <p:charRg st="1" end="1"/>
                                            </p:txEl>
                                          </p:spTgt>
                                        </p:tgtEl>
                                        <p:attrNameLst>
                                          <p:attrName>style.visibility</p:attrName>
                                        </p:attrNameLst>
                                      </p:cBhvr>
                                      <p:to>
                                        <p:strVal val="visible"/>
                                      </p:to>
                                    </p:set>
                                    <p:anim calcmode="lin" valueType="num">
                                      <p:cBhvr>
                                        <p:cTn id="7" dur="500" fill="hold"/>
                                        <p:tgtEl>
                                          <p:spTgt spid="636931">
                                            <p:txEl>
                                              <p:charRg st="1" end="1"/>
                                            </p:txEl>
                                          </p:spTgt>
                                        </p:tgtEl>
                                        <p:attrNameLst>
                                          <p:attrName>ppt_w</p:attrName>
                                        </p:attrNameLst>
                                      </p:cBhvr>
                                      <p:tavLst>
                                        <p:tav tm="0">
                                          <p:val>
                                            <p:fltVal val="0.000000"/>
                                          </p:val>
                                        </p:tav>
                                        <p:tav tm="100000">
                                          <p:val>
                                            <p:strVal val="#ppt_w"/>
                                          </p:val>
                                        </p:tav>
                                      </p:tavLst>
                                    </p:anim>
                                    <p:anim calcmode="lin" valueType="num">
                                      <p:cBhvr>
                                        <p:cTn id="8" dur="500" fill="hold"/>
                                        <p:tgtEl>
                                          <p:spTgt spid="636931">
                                            <p:txEl>
                                              <p:charRg st="1" end="1"/>
                                            </p:txEl>
                                          </p:spTgt>
                                        </p:tgtEl>
                                        <p:attrNameLst>
                                          <p:attrName>ppt_h</p:attrName>
                                        </p:attrNameLst>
                                      </p:cBhvr>
                                      <p:tavLst>
                                        <p:tav tm="0">
                                          <p:val>
                                            <p:fltVal val="0.000000"/>
                                          </p:val>
                                        </p:tav>
                                        <p:tav tm="100000">
                                          <p:val>
                                            <p:strVal val="#ppt_h"/>
                                          </p:val>
                                        </p:tav>
                                      </p:tavLst>
                                    </p:anim>
                                    <p:animEffect transition="in" filter="fade">
                                      <p:cBhvr>
                                        <p:cTn id="9" dur="500"/>
                                        <p:tgtEl>
                                          <p:spTgt spid="636931">
                                            <p:txEl>
                                              <p:charRg st="1" end="1"/>
                                            </p:txEl>
                                          </p:spTgt>
                                        </p:tgtEl>
                                      </p:cBhvr>
                                    </p:animEffect>
                                  </p:childTnLst>
                                  <p:subTnLst>
                                    <p:animClr clrSpc="rgb" dir="cw">
                                      <p:cBhvr override="childStyle">
                                        <p:cTn dur="1" fill="hold" display="0" masterRel="nextClick" afterEffect="1"/>
                                        <p:tgtEl>
                                          <p:spTgt spid="636931"/>
                                        </p:tgtEl>
                                        <p:attrNameLst>
                                          <p:attrName>ppt_c</p:attrName>
                                        </p:attrNameLst>
                                      </p:cBhvr>
                                      <p:to>
                                        <a:srgbClr val="B2B2B2"/>
                                      </p:to>
                                    </p:animClr>
                                  </p:sub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36931">
                                            <p:txEl>
                                              <p:charRg st="2" end="2"/>
                                            </p:txEl>
                                          </p:spTgt>
                                        </p:tgtEl>
                                        <p:attrNameLst>
                                          <p:attrName>style.visibility</p:attrName>
                                        </p:attrNameLst>
                                      </p:cBhvr>
                                      <p:to>
                                        <p:strVal val="visible"/>
                                      </p:to>
                                    </p:set>
                                    <p:anim calcmode="lin" valueType="num">
                                      <p:cBhvr>
                                        <p:cTn id="14" dur="500" fill="hold"/>
                                        <p:tgtEl>
                                          <p:spTgt spid="636931">
                                            <p:txEl>
                                              <p:charRg st="2" end="2"/>
                                            </p:txEl>
                                          </p:spTgt>
                                        </p:tgtEl>
                                        <p:attrNameLst>
                                          <p:attrName>ppt_w</p:attrName>
                                        </p:attrNameLst>
                                      </p:cBhvr>
                                      <p:tavLst>
                                        <p:tav tm="0">
                                          <p:val>
                                            <p:fltVal val="0.000000"/>
                                          </p:val>
                                        </p:tav>
                                        <p:tav tm="100000">
                                          <p:val>
                                            <p:strVal val="#ppt_w"/>
                                          </p:val>
                                        </p:tav>
                                      </p:tavLst>
                                    </p:anim>
                                    <p:anim calcmode="lin" valueType="num">
                                      <p:cBhvr>
                                        <p:cTn id="15" dur="500" fill="hold"/>
                                        <p:tgtEl>
                                          <p:spTgt spid="636931">
                                            <p:txEl>
                                              <p:charRg st="2" end="2"/>
                                            </p:txEl>
                                          </p:spTgt>
                                        </p:tgtEl>
                                        <p:attrNameLst>
                                          <p:attrName>ppt_h</p:attrName>
                                        </p:attrNameLst>
                                      </p:cBhvr>
                                      <p:tavLst>
                                        <p:tav tm="0">
                                          <p:val>
                                            <p:fltVal val="0.000000"/>
                                          </p:val>
                                        </p:tav>
                                        <p:tav tm="100000">
                                          <p:val>
                                            <p:strVal val="#ppt_h"/>
                                          </p:val>
                                        </p:tav>
                                      </p:tavLst>
                                    </p:anim>
                                    <p:animEffect transition="in" filter="fade">
                                      <p:cBhvr>
                                        <p:cTn id="16" dur="500"/>
                                        <p:tgtEl>
                                          <p:spTgt spid="636931">
                                            <p:txEl>
                                              <p:charRg st="2" end="2"/>
                                            </p:txEl>
                                          </p:spTgt>
                                        </p:tgtEl>
                                      </p:cBhvr>
                                    </p:animEffect>
                                  </p:childTnLst>
                                  <p:subTnLst>
                                    <p:animClr clrSpc="rgb" dir="cw">
                                      <p:cBhvr override="childStyle">
                                        <p:cTn dur="1" fill="hold" display="0" masterRel="nextClick" afterEffect="1"/>
                                        <p:tgtEl>
                                          <p:spTgt spid="636931"/>
                                        </p:tgtEl>
                                        <p:attrNameLst>
                                          <p:attrName>ppt_c</p:attrName>
                                        </p:attrNameLst>
                                      </p:cBhvr>
                                      <p:to>
                                        <a:srgbClr val="B2B2B2"/>
                                      </p:to>
                                    </p:animClr>
                                  </p:sub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636931">
                                            <p:txEl>
                                              <p:charRg st="3" end="3"/>
                                            </p:txEl>
                                          </p:spTgt>
                                        </p:tgtEl>
                                        <p:attrNameLst>
                                          <p:attrName>style.visibility</p:attrName>
                                        </p:attrNameLst>
                                      </p:cBhvr>
                                      <p:to>
                                        <p:strVal val="visible"/>
                                      </p:to>
                                    </p:set>
                                    <p:anim calcmode="lin" valueType="num">
                                      <p:cBhvr>
                                        <p:cTn id="21" dur="500" fill="hold"/>
                                        <p:tgtEl>
                                          <p:spTgt spid="636931">
                                            <p:txEl>
                                              <p:charRg st="3" end="3"/>
                                            </p:txEl>
                                          </p:spTgt>
                                        </p:tgtEl>
                                        <p:attrNameLst>
                                          <p:attrName>ppt_w</p:attrName>
                                        </p:attrNameLst>
                                      </p:cBhvr>
                                      <p:tavLst>
                                        <p:tav tm="0">
                                          <p:val>
                                            <p:fltVal val="0.000000"/>
                                          </p:val>
                                        </p:tav>
                                        <p:tav tm="100000">
                                          <p:val>
                                            <p:strVal val="#ppt_w"/>
                                          </p:val>
                                        </p:tav>
                                      </p:tavLst>
                                    </p:anim>
                                    <p:anim calcmode="lin" valueType="num">
                                      <p:cBhvr>
                                        <p:cTn id="22" dur="500" fill="hold"/>
                                        <p:tgtEl>
                                          <p:spTgt spid="636931">
                                            <p:txEl>
                                              <p:charRg st="3" end="3"/>
                                            </p:txEl>
                                          </p:spTgt>
                                        </p:tgtEl>
                                        <p:attrNameLst>
                                          <p:attrName>ppt_h</p:attrName>
                                        </p:attrNameLst>
                                      </p:cBhvr>
                                      <p:tavLst>
                                        <p:tav tm="0">
                                          <p:val>
                                            <p:fltVal val="0.000000"/>
                                          </p:val>
                                        </p:tav>
                                        <p:tav tm="100000">
                                          <p:val>
                                            <p:strVal val="#ppt_h"/>
                                          </p:val>
                                        </p:tav>
                                      </p:tavLst>
                                    </p:anim>
                                    <p:animEffect transition="in" filter="fade">
                                      <p:cBhvr>
                                        <p:cTn id="23" dur="500"/>
                                        <p:tgtEl>
                                          <p:spTgt spid="636931">
                                            <p:txEl>
                                              <p:charRg st="3" end="3"/>
                                            </p:txEl>
                                          </p:spTgt>
                                        </p:tgtEl>
                                      </p:cBhvr>
                                    </p:animEffect>
                                  </p:childTnLst>
                                  <p:subTnLst>
                                    <p:animClr clrSpc="rgb" dir="cw">
                                      <p:cBhvr override="childStyle">
                                        <p:cTn dur="1" fill="hold" display="0" masterRel="nextClick" afterEffect="1"/>
                                        <p:tgtEl>
                                          <p:spTgt spid="636931"/>
                                        </p:tgtEl>
                                        <p:attrNameLst>
                                          <p:attrName>ppt_c</p:attrName>
                                        </p:attrNameLst>
                                      </p:cBhvr>
                                      <p:to>
                                        <a:srgbClr val="B2B2B2"/>
                                      </p:to>
                                    </p:animClr>
                                  </p:sub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636931">
                                            <p:txEl>
                                              <p:charRg st="4" end="4"/>
                                            </p:txEl>
                                          </p:spTgt>
                                        </p:tgtEl>
                                        <p:attrNameLst>
                                          <p:attrName>style.visibility</p:attrName>
                                        </p:attrNameLst>
                                      </p:cBhvr>
                                      <p:to>
                                        <p:strVal val="visible"/>
                                      </p:to>
                                    </p:set>
                                    <p:anim calcmode="lin" valueType="num">
                                      <p:cBhvr>
                                        <p:cTn id="28" dur="500" fill="hold"/>
                                        <p:tgtEl>
                                          <p:spTgt spid="636931">
                                            <p:txEl>
                                              <p:charRg st="4" end="4"/>
                                            </p:txEl>
                                          </p:spTgt>
                                        </p:tgtEl>
                                        <p:attrNameLst>
                                          <p:attrName>ppt_w</p:attrName>
                                        </p:attrNameLst>
                                      </p:cBhvr>
                                      <p:tavLst>
                                        <p:tav tm="0">
                                          <p:val>
                                            <p:fltVal val="0.000000"/>
                                          </p:val>
                                        </p:tav>
                                        <p:tav tm="100000">
                                          <p:val>
                                            <p:strVal val="#ppt_w"/>
                                          </p:val>
                                        </p:tav>
                                      </p:tavLst>
                                    </p:anim>
                                    <p:anim calcmode="lin" valueType="num">
                                      <p:cBhvr>
                                        <p:cTn id="29" dur="500" fill="hold"/>
                                        <p:tgtEl>
                                          <p:spTgt spid="636931">
                                            <p:txEl>
                                              <p:charRg st="4" end="4"/>
                                            </p:txEl>
                                          </p:spTgt>
                                        </p:tgtEl>
                                        <p:attrNameLst>
                                          <p:attrName>ppt_h</p:attrName>
                                        </p:attrNameLst>
                                      </p:cBhvr>
                                      <p:tavLst>
                                        <p:tav tm="0">
                                          <p:val>
                                            <p:fltVal val="0.000000"/>
                                          </p:val>
                                        </p:tav>
                                        <p:tav tm="100000">
                                          <p:val>
                                            <p:strVal val="#ppt_h"/>
                                          </p:val>
                                        </p:tav>
                                      </p:tavLst>
                                    </p:anim>
                                    <p:animEffect transition="in" filter="fade">
                                      <p:cBhvr>
                                        <p:cTn id="30" dur="500"/>
                                        <p:tgtEl>
                                          <p:spTgt spid="636931">
                                            <p:txEl>
                                              <p:charRg st="4" end="4"/>
                                            </p:txEl>
                                          </p:spTgt>
                                        </p:tgtEl>
                                      </p:cBhvr>
                                    </p:animEffect>
                                  </p:childTnLst>
                                  <p:subTnLst>
                                    <p:animClr clrSpc="rgb" dir="cw">
                                      <p:cBhvr override="childStyle">
                                        <p:cTn dur="1" fill="hold" display="0" masterRel="nextClick" afterEffect="1"/>
                                        <p:tgtEl>
                                          <p:spTgt spid="636931"/>
                                        </p:tgtEl>
                                        <p:attrNameLst>
                                          <p:attrName>ppt_c</p:attrName>
                                        </p:attrNameLst>
                                      </p:cBhvr>
                                      <p:to>
                                        <a:srgbClr val="B2B2B2"/>
                                      </p:to>
                                    </p:animClr>
                                  </p:sub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636931">
                                            <p:txEl>
                                              <p:charRg st="5" end="5"/>
                                            </p:txEl>
                                          </p:spTgt>
                                        </p:tgtEl>
                                        <p:attrNameLst>
                                          <p:attrName>style.visibility</p:attrName>
                                        </p:attrNameLst>
                                      </p:cBhvr>
                                      <p:to>
                                        <p:strVal val="visible"/>
                                      </p:to>
                                    </p:set>
                                    <p:anim calcmode="lin" valueType="num">
                                      <p:cBhvr>
                                        <p:cTn id="35" dur="500" fill="hold"/>
                                        <p:tgtEl>
                                          <p:spTgt spid="636931">
                                            <p:txEl>
                                              <p:charRg st="5" end="5"/>
                                            </p:txEl>
                                          </p:spTgt>
                                        </p:tgtEl>
                                        <p:attrNameLst>
                                          <p:attrName>ppt_w</p:attrName>
                                        </p:attrNameLst>
                                      </p:cBhvr>
                                      <p:tavLst>
                                        <p:tav tm="0">
                                          <p:val>
                                            <p:fltVal val="0.000000"/>
                                          </p:val>
                                        </p:tav>
                                        <p:tav tm="100000">
                                          <p:val>
                                            <p:strVal val="#ppt_w"/>
                                          </p:val>
                                        </p:tav>
                                      </p:tavLst>
                                    </p:anim>
                                    <p:anim calcmode="lin" valueType="num">
                                      <p:cBhvr>
                                        <p:cTn id="36" dur="500" fill="hold"/>
                                        <p:tgtEl>
                                          <p:spTgt spid="636931">
                                            <p:txEl>
                                              <p:charRg st="5" end="5"/>
                                            </p:txEl>
                                          </p:spTgt>
                                        </p:tgtEl>
                                        <p:attrNameLst>
                                          <p:attrName>ppt_h</p:attrName>
                                        </p:attrNameLst>
                                      </p:cBhvr>
                                      <p:tavLst>
                                        <p:tav tm="0">
                                          <p:val>
                                            <p:fltVal val="0.000000"/>
                                          </p:val>
                                        </p:tav>
                                        <p:tav tm="100000">
                                          <p:val>
                                            <p:strVal val="#ppt_h"/>
                                          </p:val>
                                        </p:tav>
                                      </p:tavLst>
                                    </p:anim>
                                    <p:animEffect transition="in" filter="fade">
                                      <p:cBhvr>
                                        <p:cTn id="37" dur="500"/>
                                        <p:tgtEl>
                                          <p:spTgt spid="636931">
                                            <p:txEl>
                                              <p:charRg st="5" end="5"/>
                                            </p:txEl>
                                          </p:spTgt>
                                        </p:tgtEl>
                                      </p:cBhvr>
                                    </p:animEffect>
                                  </p:childTnLst>
                                  <p:subTnLst>
                                    <p:animClr clrSpc="rgb" dir="cw">
                                      <p:cBhvr override="childStyle">
                                        <p:cTn dur="1" fill="hold" display="0" masterRel="nextClick" afterEffect="1"/>
                                        <p:tgtEl>
                                          <p:spTgt spid="636931"/>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6930" name="Title 636929"/>
          <p:cNvSpPr>
            <a:spLocks noGrp="1"/>
          </p:cNvSpPr>
          <p:nvPr>
            <p:ph type="title"/>
          </p:nvPr>
        </p:nvSpPr>
        <p:spPr>
          <a:prstGeom prst="rect">
            <a:avLst/>
          </a:prstGeom>
          <a:noFill/>
          <a:ln>
            <a:noFill/>
          </a:ln>
        </p:spPr>
        <p:txBody>
          <a:bodyPr/>
          <a:p>
            <a:r>
              <a:rPr lang="en-US" b="1">
                <a:solidFill>
                  <a:schemeClr val="hlink"/>
                </a:solidFill>
                <a:effectLst>
                  <a:outerShdw blurRad="38100" dist="38100" dir="2700000">
                    <a:srgbClr val="C0C0C0"/>
                  </a:outerShdw>
                </a:effectLst>
              </a:rPr>
              <a:t>URL... </a:t>
            </a:r>
            <a:endParaRPr lang="en-US" b="1">
              <a:solidFill>
                <a:schemeClr val="hlink"/>
              </a:solidFill>
              <a:effectLst>
                <a:outerShdw blurRad="38100" dist="38100" dir="2700000">
                  <a:srgbClr val="C0C0C0"/>
                </a:outerShdw>
              </a:effectLst>
            </a:endParaRPr>
          </a:p>
        </p:txBody>
      </p:sp>
      <p:sp>
        <p:nvSpPr>
          <p:cNvPr id="636931" name="Rectangle 636930"/>
          <p:cNvSpPr/>
          <p:nvPr/>
        </p:nvSpPr>
        <p:spPr>
          <a:xfrm>
            <a:off x="0" y="1035685"/>
            <a:ext cx="8991600" cy="5212715"/>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3200" u="none" kern="1200" baseline="0">
                <a:solidFill>
                  <a:schemeClr val="tx1"/>
                </a:solidFill>
                <a:latin typeface="Tahoma" panose="020B060403050404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800" b="0" i="0" u="none" kern="1200" baseline="0">
                <a:solidFill>
                  <a:schemeClr val="tx1"/>
                </a:solidFill>
                <a:latin typeface="Tahoma" panose="020B060403050404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400" b="0" i="0" u="none" kern="1200" baseline="0">
                <a:solidFill>
                  <a:schemeClr val="tx1"/>
                </a:solidFill>
                <a:latin typeface="Tahoma" panose="020B0604030504040204"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000" b="0" i="0" u="none" kern="1200" baseline="0">
                <a:solidFill>
                  <a:schemeClr val="tx1"/>
                </a:solidFill>
                <a:latin typeface="Tahoma" panose="020B060403050404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defRPr>
            </a:lvl5pPr>
          </a:lstStyle>
          <a:p>
            <a:pPr lvl="0" algn="just">
              <a:lnSpc>
                <a:spcPct val="90000"/>
              </a:lnSpc>
              <a:spcBef>
                <a:spcPct val="25000"/>
              </a:spcBef>
              <a:spcAft>
                <a:spcPct val="25000"/>
              </a:spcAft>
              <a:buSzPct val="100000"/>
              <a:buFont typeface="Wingdings" panose="05000000000000000000" charset="0"/>
              <a:buChar char="Ø"/>
            </a:pPr>
            <a:endParaRPr lang="en-US" sz="2000" b="0">
              <a:latin typeface="Times New Roman" panose="02020603050405020304" pitchFamily="18" charset="0"/>
            </a:endParaRPr>
          </a:p>
        </p:txBody>
      </p:sp>
      <p:sp>
        <p:nvSpPr>
          <p:cNvPr id="2" name="Footer Placeholder 1"/>
          <p:cNvSpPr/>
          <p:nvPr>
            <p:ph type="ftr" sz="quarter" idx="11"/>
          </p:nvPr>
        </p:nvSpPr>
        <p:spPr/>
        <p:txBody>
          <a:bodyPr/>
          <a:p>
            <a:pPr lvl="0"/>
            <a:r>
              <a:rPr lang="en-US"/>
              <a:t>TCP/IP Protocol Suite - HTTP Protocol</a:t>
            </a:r>
            <a:endParaRPr lang="en-US"/>
          </a:p>
        </p:txBody>
      </p:sp>
      <p:sp>
        <p:nvSpPr>
          <p:cNvPr id="3" name="Slide Number Placeholder 2"/>
          <p:cNvSpPr/>
          <p:nvPr>
            <p:ph type="sldNum" sz="quarter" idx="12"/>
          </p:nvPr>
        </p:nvSpPr>
        <p:spPr/>
        <p:txBody>
          <a:bodyPr/>
          <a:p>
            <a:pPr lvl="0"/>
            <a:fld id="{9A0DB2DC-4C9A-4742-B13C-FB6460FD3503}" type="slidenum">
              <a:rPr lang="en-US"/>
            </a:fld>
            <a:endParaRPr lang="en-US"/>
          </a:p>
        </p:txBody>
      </p:sp>
      <p:pic>
        <p:nvPicPr>
          <p:cNvPr id="4" name="Content Placeholder 3" descr="IMG_256"/>
          <p:cNvPicPr>
            <a:picLocks noChangeAspect="1"/>
          </p:cNvPicPr>
          <p:nvPr>
            <p:ph idx="1"/>
          </p:nvPr>
        </p:nvPicPr>
        <p:blipFill>
          <a:blip r:embed="rId1"/>
          <a:stretch>
            <a:fillRect/>
          </a:stretch>
        </p:blipFill>
        <p:spPr>
          <a:xfrm>
            <a:off x="531495" y="1287145"/>
            <a:ext cx="8081010" cy="192024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36931">
                                            <p:txEl>
                                              <p:charRg st="1" end="1"/>
                                            </p:txEl>
                                          </p:spTgt>
                                        </p:tgtEl>
                                        <p:attrNameLst>
                                          <p:attrName>style.visibility</p:attrName>
                                        </p:attrNameLst>
                                      </p:cBhvr>
                                      <p:to>
                                        <p:strVal val="visible"/>
                                      </p:to>
                                    </p:set>
                                    <p:anim calcmode="lin" valueType="num">
                                      <p:cBhvr>
                                        <p:cTn id="7" dur="500" fill="hold"/>
                                        <p:tgtEl>
                                          <p:spTgt spid="636931">
                                            <p:txEl>
                                              <p:charRg st="1" end="1"/>
                                            </p:txEl>
                                          </p:spTgt>
                                        </p:tgtEl>
                                        <p:attrNameLst>
                                          <p:attrName>ppt_w</p:attrName>
                                        </p:attrNameLst>
                                      </p:cBhvr>
                                      <p:tavLst>
                                        <p:tav tm="0">
                                          <p:val>
                                            <p:fltVal val="0.000000"/>
                                          </p:val>
                                        </p:tav>
                                        <p:tav tm="100000">
                                          <p:val>
                                            <p:strVal val="#ppt_w"/>
                                          </p:val>
                                        </p:tav>
                                      </p:tavLst>
                                    </p:anim>
                                    <p:anim calcmode="lin" valueType="num">
                                      <p:cBhvr>
                                        <p:cTn id="8" dur="500" fill="hold"/>
                                        <p:tgtEl>
                                          <p:spTgt spid="636931">
                                            <p:txEl>
                                              <p:charRg st="1" end="1"/>
                                            </p:txEl>
                                          </p:spTgt>
                                        </p:tgtEl>
                                        <p:attrNameLst>
                                          <p:attrName>ppt_h</p:attrName>
                                        </p:attrNameLst>
                                      </p:cBhvr>
                                      <p:tavLst>
                                        <p:tav tm="0">
                                          <p:val>
                                            <p:fltVal val="0.000000"/>
                                          </p:val>
                                        </p:tav>
                                        <p:tav tm="100000">
                                          <p:val>
                                            <p:strVal val="#ppt_h"/>
                                          </p:val>
                                        </p:tav>
                                      </p:tavLst>
                                    </p:anim>
                                    <p:animEffect transition="in" filter="fade">
                                      <p:cBhvr>
                                        <p:cTn id="9" dur="500"/>
                                        <p:tgtEl>
                                          <p:spTgt spid="636931">
                                            <p:txEl>
                                              <p:charRg st="1" end="1"/>
                                            </p:txEl>
                                          </p:spTgt>
                                        </p:tgtEl>
                                      </p:cBhvr>
                                    </p:animEffect>
                                  </p:childTnLst>
                                  <p:subTnLst>
                                    <p:animClr clrSpc="rgb" dir="cw">
                                      <p:cBhvr override="childStyle">
                                        <p:cTn dur="1" fill="hold" display="0" masterRel="nextClick" afterEffect="1"/>
                                        <p:tgtEl>
                                          <p:spTgt spid="636931"/>
                                        </p:tgtEl>
                                        <p:attrNameLst>
                                          <p:attrName>ppt_c</p:attrName>
                                        </p:attrNameLst>
                                      </p:cBhvr>
                                      <p:to>
                                        <a:srgbClr val="B2B2B2"/>
                                      </p:to>
                                    </p:animClr>
                                  </p:sub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36931">
                                            <p:txEl>
                                              <p:charRg st="2" end="2"/>
                                            </p:txEl>
                                          </p:spTgt>
                                        </p:tgtEl>
                                        <p:attrNameLst>
                                          <p:attrName>style.visibility</p:attrName>
                                        </p:attrNameLst>
                                      </p:cBhvr>
                                      <p:to>
                                        <p:strVal val="visible"/>
                                      </p:to>
                                    </p:set>
                                    <p:anim calcmode="lin" valueType="num">
                                      <p:cBhvr>
                                        <p:cTn id="14" dur="500" fill="hold"/>
                                        <p:tgtEl>
                                          <p:spTgt spid="636931">
                                            <p:txEl>
                                              <p:charRg st="2" end="2"/>
                                            </p:txEl>
                                          </p:spTgt>
                                        </p:tgtEl>
                                        <p:attrNameLst>
                                          <p:attrName>ppt_w</p:attrName>
                                        </p:attrNameLst>
                                      </p:cBhvr>
                                      <p:tavLst>
                                        <p:tav tm="0">
                                          <p:val>
                                            <p:fltVal val="0.000000"/>
                                          </p:val>
                                        </p:tav>
                                        <p:tav tm="100000">
                                          <p:val>
                                            <p:strVal val="#ppt_w"/>
                                          </p:val>
                                        </p:tav>
                                      </p:tavLst>
                                    </p:anim>
                                    <p:anim calcmode="lin" valueType="num">
                                      <p:cBhvr>
                                        <p:cTn id="15" dur="500" fill="hold"/>
                                        <p:tgtEl>
                                          <p:spTgt spid="636931">
                                            <p:txEl>
                                              <p:charRg st="2" end="2"/>
                                            </p:txEl>
                                          </p:spTgt>
                                        </p:tgtEl>
                                        <p:attrNameLst>
                                          <p:attrName>ppt_h</p:attrName>
                                        </p:attrNameLst>
                                      </p:cBhvr>
                                      <p:tavLst>
                                        <p:tav tm="0">
                                          <p:val>
                                            <p:fltVal val="0.000000"/>
                                          </p:val>
                                        </p:tav>
                                        <p:tav tm="100000">
                                          <p:val>
                                            <p:strVal val="#ppt_h"/>
                                          </p:val>
                                        </p:tav>
                                      </p:tavLst>
                                    </p:anim>
                                    <p:animEffect transition="in" filter="fade">
                                      <p:cBhvr>
                                        <p:cTn id="16" dur="500"/>
                                        <p:tgtEl>
                                          <p:spTgt spid="636931">
                                            <p:txEl>
                                              <p:charRg st="2" end="2"/>
                                            </p:txEl>
                                          </p:spTgt>
                                        </p:tgtEl>
                                      </p:cBhvr>
                                    </p:animEffect>
                                  </p:childTnLst>
                                  <p:subTnLst>
                                    <p:animClr clrSpc="rgb" dir="cw">
                                      <p:cBhvr override="childStyle">
                                        <p:cTn dur="1" fill="hold" display="0" masterRel="nextClick" afterEffect="1"/>
                                        <p:tgtEl>
                                          <p:spTgt spid="636931"/>
                                        </p:tgtEl>
                                        <p:attrNameLst>
                                          <p:attrName>ppt_c</p:attrName>
                                        </p:attrNameLst>
                                      </p:cBhvr>
                                      <p:to>
                                        <a:srgbClr val="B2B2B2"/>
                                      </p:to>
                                    </p:animClr>
                                  </p:sub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636931">
                                            <p:txEl>
                                              <p:charRg st="3" end="3"/>
                                            </p:txEl>
                                          </p:spTgt>
                                        </p:tgtEl>
                                        <p:attrNameLst>
                                          <p:attrName>style.visibility</p:attrName>
                                        </p:attrNameLst>
                                      </p:cBhvr>
                                      <p:to>
                                        <p:strVal val="visible"/>
                                      </p:to>
                                    </p:set>
                                    <p:anim calcmode="lin" valueType="num">
                                      <p:cBhvr>
                                        <p:cTn id="21" dur="500" fill="hold"/>
                                        <p:tgtEl>
                                          <p:spTgt spid="636931">
                                            <p:txEl>
                                              <p:charRg st="3" end="3"/>
                                            </p:txEl>
                                          </p:spTgt>
                                        </p:tgtEl>
                                        <p:attrNameLst>
                                          <p:attrName>ppt_w</p:attrName>
                                        </p:attrNameLst>
                                      </p:cBhvr>
                                      <p:tavLst>
                                        <p:tav tm="0">
                                          <p:val>
                                            <p:fltVal val="0.000000"/>
                                          </p:val>
                                        </p:tav>
                                        <p:tav tm="100000">
                                          <p:val>
                                            <p:strVal val="#ppt_w"/>
                                          </p:val>
                                        </p:tav>
                                      </p:tavLst>
                                    </p:anim>
                                    <p:anim calcmode="lin" valueType="num">
                                      <p:cBhvr>
                                        <p:cTn id="22" dur="500" fill="hold"/>
                                        <p:tgtEl>
                                          <p:spTgt spid="636931">
                                            <p:txEl>
                                              <p:charRg st="3" end="3"/>
                                            </p:txEl>
                                          </p:spTgt>
                                        </p:tgtEl>
                                        <p:attrNameLst>
                                          <p:attrName>ppt_h</p:attrName>
                                        </p:attrNameLst>
                                      </p:cBhvr>
                                      <p:tavLst>
                                        <p:tav tm="0">
                                          <p:val>
                                            <p:fltVal val="0.000000"/>
                                          </p:val>
                                        </p:tav>
                                        <p:tav tm="100000">
                                          <p:val>
                                            <p:strVal val="#ppt_h"/>
                                          </p:val>
                                        </p:tav>
                                      </p:tavLst>
                                    </p:anim>
                                    <p:animEffect transition="in" filter="fade">
                                      <p:cBhvr>
                                        <p:cTn id="23" dur="500"/>
                                        <p:tgtEl>
                                          <p:spTgt spid="636931">
                                            <p:txEl>
                                              <p:charRg st="3" end="3"/>
                                            </p:txEl>
                                          </p:spTgt>
                                        </p:tgtEl>
                                      </p:cBhvr>
                                    </p:animEffect>
                                  </p:childTnLst>
                                  <p:subTnLst>
                                    <p:animClr clrSpc="rgb" dir="cw">
                                      <p:cBhvr override="childStyle">
                                        <p:cTn dur="1" fill="hold" display="0" masterRel="nextClick" afterEffect="1"/>
                                        <p:tgtEl>
                                          <p:spTgt spid="636931"/>
                                        </p:tgtEl>
                                        <p:attrNameLst>
                                          <p:attrName>ppt_c</p:attrName>
                                        </p:attrNameLst>
                                      </p:cBhvr>
                                      <p:to>
                                        <a:srgbClr val="B2B2B2"/>
                                      </p:to>
                                    </p:animClr>
                                  </p:sub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636931">
                                            <p:txEl>
                                              <p:charRg st="4" end="4"/>
                                            </p:txEl>
                                          </p:spTgt>
                                        </p:tgtEl>
                                        <p:attrNameLst>
                                          <p:attrName>style.visibility</p:attrName>
                                        </p:attrNameLst>
                                      </p:cBhvr>
                                      <p:to>
                                        <p:strVal val="visible"/>
                                      </p:to>
                                    </p:set>
                                    <p:anim calcmode="lin" valueType="num">
                                      <p:cBhvr>
                                        <p:cTn id="28" dur="500" fill="hold"/>
                                        <p:tgtEl>
                                          <p:spTgt spid="636931">
                                            <p:txEl>
                                              <p:charRg st="4" end="4"/>
                                            </p:txEl>
                                          </p:spTgt>
                                        </p:tgtEl>
                                        <p:attrNameLst>
                                          <p:attrName>ppt_w</p:attrName>
                                        </p:attrNameLst>
                                      </p:cBhvr>
                                      <p:tavLst>
                                        <p:tav tm="0">
                                          <p:val>
                                            <p:fltVal val="0.000000"/>
                                          </p:val>
                                        </p:tav>
                                        <p:tav tm="100000">
                                          <p:val>
                                            <p:strVal val="#ppt_w"/>
                                          </p:val>
                                        </p:tav>
                                      </p:tavLst>
                                    </p:anim>
                                    <p:anim calcmode="lin" valueType="num">
                                      <p:cBhvr>
                                        <p:cTn id="29" dur="500" fill="hold"/>
                                        <p:tgtEl>
                                          <p:spTgt spid="636931">
                                            <p:txEl>
                                              <p:charRg st="4" end="4"/>
                                            </p:txEl>
                                          </p:spTgt>
                                        </p:tgtEl>
                                        <p:attrNameLst>
                                          <p:attrName>ppt_h</p:attrName>
                                        </p:attrNameLst>
                                      </p:cBhvr>
                                      <p:tavLst>
                                        <p:tav tm="0">
                                          <p:val>
                                            <p:fltVal val="0.000000"/>
                                          </p:val>
                                        </p:tav>
                                        <p:tav tm="100000">
                                          <p:val>
                                            <p:strVal val="#ppt_h"/>
                                          </p:val>
                                        </p:tav>
                                      </p:tavLst>
                                    </p:anim>
                                    <p:animEffect transition="in" filter="fade">
                                      <p:cBhvr>
                                        <p:cTn id="30" dur="500"/>
                                        <p:tgtEl>
                                          <p:spTgt spid="636931">
                                            <p:txEl>
                                              <p:charRg st="4" end="4"/>
                                            </p:txEl>
                                          </p:spTgt>
                                        </p:tgtEl>
                                      </p:cBhvr>
                                    </p:animEffect>
                                  </p:childTnLst>
                                  <p:subTnLst>
                                    <p:animClr clrSpc="rgb" dir="cw">
                                      <p:cBhvr override="childStyle">
                                        <p:cTn dur="1" fill="hold" display="0" masterRel="nextClick" afterEffect="1"/>
                                        <p:tgtEl>
                                          <p:spTgt spid="636931"/>
                                        </p:tgtEl>
                                        <p:attrNameLst>
                                          <p:attrName>ppt_c</p:attrName>
                                        </p:attrNameLst>
                                      </p:cBhvr>
                                      <p:to>
                                        <a:srgbClr val="B2B2B2"/>
                                      </p:to>
                                    </p:animClr>
                                  </p:sub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636931">
                                            <p:txEl>
                                              <p:charRg st="5" end="5"/>
                                            </p:txEl>
                                          </p:spTgt>
                                        </p:tgtEl>
                                        <p:attrNameLst>
                                          <p:attrName>style.visibility</p:attrName>
                                        </p:attrNameLst>
                                      </p:cBhvr>
                                      <p:to>
                                        <p:strVal val="visible"/>
                                      </p:to>
                                    </p:set>
                                    <p:anim calcmode="lin" valueType="num">
                                      <p:cBhvr>
                                        <p:cTn id="35" dur="500" fill="hold"/>
                                        <p:tgtEl>
                                          <p:spTgt spid="636931">
                                            <p:txEl>
                                              <p:charRg st="5" end="5"/>
                                            </p:txEl>
                                          </p:spTgt>
                                        </p:tgtEl>
                                        <p:attrNameLst>
                                          <p:attrName>ppt_w</p:attrName>
                                        </p:attrNameLst>
                                      </p:cBhvr>
                                      <p:tavLst>
                                        <p:tav tm="0">
                                          <p:val>
                                            <p:fltVal val="0.000000"/>
                                          </p:val>
                                        </p:tav>
                                        <p:tav tm="100000">
                                          <p:val>
                                            <p:strVal val="#ppt_w"/>
                                          </p:val>
                                        </p:tav>
                                      </p:tavLst>
                                    </p:anim>
                                    <p:anim calcmode="lin" valueType="num">
                                      <p:cBhvr>
                                        <p:cTn id="36" dur="500" fill="hold"/>
                                        <p:tgtEl>
                                          <p:spTgt spid="636931">
                                            <p:txEl>
                                              <p:charRg st="5" end="5"/>
                                            </p:txEl>
                                          </p:spTgt>
                                        </p:tgtEl>
                                        <p:attrNameLst>
                                          <p:attrName>ppt_h</p:attrName>
                                        </p:attrNameLst>
                                      </p:cBhvr>
                                      <p:tavLst>
                                        <p:tav tm="0">
                                          <p:val>
                                            <p:fltVal val="0.000000"/>
                                          </p:val>
                                        </p:tav>
                                        <p:tav tm="100000">
                                          <p:val>
                                            <p:strVal val="#ppt_h"/>
                                          </p:val>
                                        </p:tav>
                                      </p:tavLst>
                                    </p:anim>
                                    <p:animEffect transition="in" filter="fade">
                                      <p:cBhvr>
                                        <p:cTn id="37" dur="500"/>
                                        <p:tgtEl>
                                          <p:spTgt spid="636931">
                                            <p:txEl>
                                              <p:charRg st="5" end="5"/>
                                            </p:txEl>
                                          </p:spTgt>
                                        </p:tgtEl>
                                      </p:cBhvr>
                                    </p:animEffect>
                                  </p:childTnLst>
                                  <p:subTnLst>
                                    <p:animClr clrSpc="rgb" dir="cw">
                                      <p:cBhvr override="childStyle">
                                        <p:cTn dur="1" fill="hold" display="0" masterRel="nextClick" afterEffect="1"/>
                                        <p:tgtEl>
                                          <p:spTgt spid="636931"/>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6930" name="Title 636929"/>
          <p:cNvSpPr>
            <a:spLocks noGrp="1"/>
          </p:cNvSpPr>
          <p:nvPr>
            <p:ph type="title"/>
          </p:nvPr>
        </p:nvSpPr>
        <p:spPr>
          <a:xfrm>
            <a:off x="152400" y="0"/>
            <a:ext cx="8229600" cy="806450"/>
          </a:xfrm>
          <a:prstGeom prst="rect">
            <a:avLst/>
          </a:prstGeom>
          <a:noFill/>
          <a:ln>
            <a:noFill/>
          </a:ln>
        </p:spPr>
        <p:txBody>
          <a:bodyPr/>
          <a:p>
            <a:r>
              <a:rPr lang="en-US" b="1">
                <a:solidFill>
                  <a:schemeClr val="hlink"/>
                </a:solidFill>
                <a:effectLst>
                  <a:outerShdw blurRad="38100" dist="38100" dir="2700000">
                    <a:srgbClr val="C0C0C0"/>
                  </a:outerShdw>
                </a:effectLst>
              </a:rPr>
              <a:t>HTTP Message Format</a:t>
            </a:r>
            <a:endParaRPr lang="en-US" b="1">
              <a:solidFill>
                <a:schemeClr val="hlink"/>
              </a:solidFill>
              <a:effectLst>
                <a:outerShdw blurRad="38100" dist="38100" dir="2700000">
                  <a:srgbClr val="C0C0C0"/>
                </a:outerShdw>
              </a:effectLst>
            </a:endParaRPr>
          </a:p>
        </p:txBody>
      </p:sp>
      <p:sp>
        <p:nvSpPr>
          <p:cNvPr id="636931" name="Rectangle 636930"/>
          <p:cNvSpPr/>
          <p:nvPr/>
        </p:nvSpPr>
        <p:spPr>
          <a:xfrm>
            <a:off x="0" y="1035685"/>
            <a:ext cx="8991600" cy="5212715"/>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3200" u="none" kern="1200" baseline="0">
                <a:solidFill>
                  <a:schemeClr val="tx1"/>
                </a:solidFill>
                <a:latin typeface="Tahoma" panose="020B060403050404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800" b="0" i="0" u="none" kern="1200" baseline="0">
                <a:solidFill>
                  <a:schemeClr val="tx1"/>
                </a:solidFill>
                <a:latin typeface="Tahoma" panose="020B060403050404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400" b="0" i="0" u="none" kern="1200" baseline="0">
                <a:solidFill>
                  <a:schemeClr val="tx1"/>
                </a:solidFill>
                <a:latin typeface="Tahoma" panose="020B0604030504040204"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000" b="0" i="0" u="none" kern="1200" baseline="0">
                <a:solidFill>
                  <a:schemeClr val="tx1"/>
                </a:solidFill>
                <a:latin typeface="Tahoma" panose="020B060403050404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defRPr>
            </a:lvl5pPr>
          </a:lstStyle>
          <a:p>
            <a:pPr lvl="0">
              <a:lnSpc>
                <a:spcPct val="40000"/>
              </a:lnSpc>
              <a:spcBef>
                <a:spcPct val="25000"/>
              </a:spcBef>
              <a:spcAft>
                <a:spcPct val="25000"/>
              </a:spcAft>
              <a:buSzPct val="100000"/>
              <a:buFont typeface="Wingdings" panose="05000000000000000000" charset="0"/>
              <a:buChar char="Ø"/>
            </a:pPr>
            <a:r>
              <a:rPr lang="en-US" sz="2000" b="1">
                <a:latin typeface="Times New Roman" panose="02020603050405020304" pitchFamily="18" charset="0"/>
              </a:rPr>
              <a:t>All Communication takes place via HTTP Messages - Rquest &amp; Response</a:t>
            </a:r>
            <a:endParaRPr lang="en-US" sz="2000" b="1">
              <a:latin typeface="Times New Roman" panose="02020603050405020304" pitchFamily="18" charset="0"/>
            </a:endParaRPr>
          </a:p>
          <a:p>
            <a:pPr lvl="0">
              <a:lnSpc>
                <a:spcPct val="40000"/>
              </a:lnSpc>
              <a:spcBef>
                <a:spcPct val="25000"/>
              </a:spcBef>
              <a:spcAft>
                <a:spcPct val="25000"/>
              </a:spcAft>
              <a:buSzPct val="100000"/>
              <a:buFont typeface="Wingdings" panose="05000000000000000000" charset="0"/>
              <a:buChar char="Ø"/>
            </a:pPr>
            <a:r>
              <a:rPr lang="en-US" sz="2000" b="1">
                <a:latin typeface="Times New Roman" panose="02020603050405020304" pitchFamily="18" charset="0"/>
              </a:rPr>
              <a:t>HPPT is text based.</a:t>
            </a:r>
            <a:endParaRPr lang="en-US" sz="2000" b="1">
              <a:latin typeface="Times New Roman" panose="02020603050405020304" pitchFamily="18" charset="0"/>
            </a:endParaRPr>
          </a:p>
          <a:p>
            <a:pPr lvl="0">
              <a:lnSpc>
                <a:spcPct val="40000"/>
              </a:lnSpc>
              <a:spcBef>
                <a:spcPct val="25000"/>
              </a:spcBef>
              <a:spcAft>
                <a:spcPct val="25000"/>
              </a:spcAft>
              <a:buSzPct val="100000"/>
              <a:buFont typeface="Wingdings" panose="05000000000000000000" charset="0"/>
              <a:buChar char="Ø"/>
            </a:pPr>
            <a:r>
              <a:rPr lang="en-US" sz="2000" b="1">
                <a:latin typeface="Times New Roman" panose="02020603050405020304" pitchFamily="18" charset="0"/>
              </a:rPr>
              <a:t>The message format is</a:t>
            </a:r>
            <a:endParaRPr lang="en-US" sz="2000" b="1">
              <a:latin typeface="Times New Roman" panose="02020603050405020304" pitchFamily="18" charset="0"/>
            </a:endParaRPr>
          </a:p>
          <a:p>
            <a:pPr lvl="0">
              <a:lnSpc>
                <a:spcPct val="40000"/>
              </a:lnSpc>
              <a:spcBef>
                <a:spcPct val="25000"/>
              </a:spcBef>
              <a:spcAft>
                <a:spcPct val="25000"/>
              </a:spcAft>
              <a:buSzPct val="100000"/>
              <a:buFont typeface="Wingdings" panose="05000000000000000000" pitchFamily="2" charset="2"/>
              <a:buChar char="q"/>
            </a:pPr>
            <a:endParaRPr lang="en-US" sz="2400" b="1">
              <a:latin typeface="Times New Roman" panose="02020603050405020304" pitchFamily="18" charset="0"/>
            </a:endParaRPr>
          </a:p>
        </p:txBody>
      </p:sp>
      <p:sp>
        <p:nvSpPr>
          <p:cNvPr id="2" name="Footer Placeholder 1"/>
          <p:cNvSpPr/>
          <p:nvPr>
            <p:ph type="ftr" sz="quarter" idx="11"/>
          </p:nvPr>
        </p:nvSpPr>
        <p:spPr>
          <a:xfrm>
            <a:off x="76200" y="6248400"/>
            <a:ext cx="4282440" cy="457200"/>
          </a:xfrm>
        </p:spPr>
        <p:txBody>
          <a:bodyPr/>
          <a:p>
            <a:pPr lvl="0"/>
            <a:r>
              <a:rPr lang="en-US"/>
              <a:t>TCP/IP Protocol Suite - HTTP Protocol</a:t>
            </a:r>
            <a:endParaRPr lang="en-US"/>
          </a:p>
        </p:txBody>
      </p:sp>
      <p:sp>
        <p:nvSpPr>
          <p:cNvPr id="3" name="Slide Number Placeholder 2"/>
          <p:cNvSpPr/>
          <p:nvPr>
            <p:ph type="sldNum" sz="quarter" idx="12"/>
          </p:nvPr>
        </p:nvSpPr>
        <p:spPr/>
        <p:txBody>
          <a:bodyPr/>
          <a:p>
            <a:pPr lvl="0"/>
            <a:fld id="{9A0DB2DC-4C9A-4742-B13C-FB6460FD3503}" type="slidenum">
              <a:rPr lang="en-US"/>
            </a:fld>
            <a:endParaRPr lang="en-US"/>
          </a:p>
        </p:txBody>
      </p:sp>
      <p:graphicFrame>
        <p:nvGraphicFramePr>
          <p:cNvPr id="4" name="Table 3"/>
          <p:cNvGraphicFramePr/>
          <p:nvPr/>
        </p:nvGraphicFramePr>
        <p:xfrm>
          <a:off x="493395" y="1971040"/>
          <a:ext cx="8034020" cy="2682875"/>
        </p:xfrm>
        <a:graphic>
          <a:graphicData uri="http://schemas.openxmlformats.org/drawingml/2006/table">
            <a:tbl>
              <a:tblPr firstRow="1" bandRow="1">
                <a:tableStyleId>{5C22544A-7EE6-4342-B048-85BDC9FD1C3A}</a:tableStyleId>
              </a:tblPr>
              <a:tblGrid>
                <a:gridCol w="3486785"/>
                <a:gridCol w="4547235"/>
              </a:tblGrid>
              <a:tr h="536575">
                <a:tc>
                  <a:txBody>
                    <a:bodyPr/>
                    <a:p>
                      <a:pPr>
                        <a:buNone/>
                      </a:pPr>
                      <a:r>
                        <a:rPr lang="en-US"/>
                        <a:t>Format</a:t>
                      </a:r>
                      <a:endParaRPr lang="en-US"/>
                    </a:p>
                  </a:txBody>
                  <a:tcPr/>
                </a:tc>
                <a:tc>
                  <a:txBody>
                    <a:bodyPr/>
                    <a:p>
                      <a:pPr>
                        <a:buNone/>
                      </a:pPr>
                      <a:r>
                        <a:rPr lang="en-US"/>
                        <a:t>Description</a:t>
                      </a:r>
                      <a:endParaRPr lang="en-US"/>
                    </a:p>
                  </a:txBody>
                  <a:tcPr/>
                </a:tc>
              </a:tr>
              <a:tr h="536575">
                <a:tc>
                  <a:txBody>
                    <a:bodyPr/>
                    <a:p>
                      <a:pPr>
                        <a:buNone/>
                      </a:pPr>
                      <a:r>
                        <a:rPr lang="en-US"/>
                        <a:t>&lt;start-Line&gt;</a:t>
                      </a:r>
                      <a:endParaRPr lang="en-US"/>
                    </a:p>
                  </a:txBody>
                  <a:tcPr/>
                </a:tc>
                <a:tc>
                  <a:txBody>
                    <a:bodyPr/>
                    <a:p>
                      <a:pPr>
                        <a:buNone/>
                      </a:pPr>
                      <a:r>
                        <a:rPr lang="en-US"/>
                        <a:t>Conveys the nature of the message</a:t>
                      </a:r>
                      <a:endParaRPr lang="en-US"/>
                    </a:p>
                  </a:txBody>
                  <a:tcPr/>
                </a:tc>
              </a:tr>
              <a:tr h="536575">
                <a:tc>
                  <a:txBody>
                    <a:bodyPr/>
                    <a:p>
                      <a:pPr>
                        <a:buNone/>
                      </a:pPr>
                      <a:r>
                        <a:rPr lang="en-US"/>
                        <a:t>&lt;message-headers&gt;</a:t>
                      </a:r>
                      <a:endParaRPr lang="en-US"/>
                    </a:p>
                  </a:txBody>
                  <a:tcPr/>
                </a:tc>
                <a:tc>
                  <a:txBody>
                    <a:bodyPr/>
                    <a:p>
                      <a:pPr>
                        <a:buNone/>
                      </a:pPr>
                      <a:r>
                        <a:rPr lang="en-US"/>
                        <a:t>&lt;header-name&gt;:header-value&gt;</a:t>
                      </a:r>
                      <a:endParaRPr lang="en-US"/>
                    </a:p>
                  </a:txBody>
                  <a:tcPr/>
                </a:tc>
              </a:tr>
              <a:tr h="536575">
                <a:tc>
                  <a:txBody>
                    <a:bodyPr/>
                    <a:p>
                      <a:pPr>
                        <a:buNone/>
                      </a:pPr>
                      <a:r>
                        <a:rPr lang="en-US"/>
                        <a:t>&lt;empty-line&gt;</a:t>
                      </a:r>
                      <a:endParaRPr lang="en-US"/>
                    </a:p>
                  </a:txBody>
                  <a:tcPr/>
                </a:tc>
                <a:tc>
                  <a:txBody>
                    <a:bodyPr/>
                    <a:p>
                      <a:pPr>
                        <a:buNone/>
                      </a:pPr>
                      <a:r>
                        <a:rPr lang="en-US"/>
                        <a:t>Separates header &amp; body</a:t>
                      </a:r>
                      <a:endParaRPr lang="en-US"/>
                    </a:p>
                  </a:txBody>
                  <a:tcPr/>
                </a:tc>
              </a:tr>
              <a:tr h="536575">
                <a:tc>
                  <a:txBody>
                    <a:bodyPr/>
                    <a:p>
                      <a:pPr>
                        <a:buNone/>
                      </a:pPr>
                      <a:r>
                        <a:rPr lang="en-US"/>
                        <a:t>[&lt;message-body&gt;]</a:t>
                      </a:r>
                      <a:endParaRPr lang="en-US"/>
                    </a:p>
                  </a:txBody>
                  <a:tcPr/>
                </a:tc>
                <a:tc>
                  <a:txBody>
                    <a:bodyPr/>
                    <a:p>
                      <a:pPr>
                        <a:buNone/>
                      </a:pPr>
                      <a:r>
                        <a:rPr lang="en-US"/>
                        <a:t>(Optional) Carries a set of information to be communicated  between the client and server.</a:t>
                      </a:r>
                      <a:endParaRPr lang="en-US"/>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36931">
                                            <p:txEl>
                                              <p:charRg st="1" end="1"/>
                                            </p:txEl>
                                          </p:spTgt>
                                        </p:tgtEl>
                                        <p:attrNameLst>
                                          <p:attrName>style.visibility</p:attrName>
                                        </p:attrNameLst>
                                      </p:cBhvr>
                                      <p:to>
                                        <p:strVal val="visible"/>
                                      </p:to>
                                    </p:set>
                                    <p:anim calcmode="lin" valueType="num">
                                      <p:cBhvr>
                                        <p:cTn id="7" dur="500" fill="hold"/>
                                        <p:tgtEl>
                                          <p:spTgt spid="636931">
                                            <p:txEl>
                                              <p:charRg st="1" end="1"/>
                                            </p:txEl>
                                          </p:spTgt>
                                        </p:tgtEl>
                                        <p:attrNameLst>
                                          <p:attrName>ppt_w</p:attrName>
                                        </p:attrNameLst>
                                      </p:cBhvr>
                                      <p:tavLst>
                                        <p:tav tm="0">
                                          <p:val>
                                            <p:fltVal val="0.000000"/>
                                          </p:val>
                                        </p:tav>
                                        <p:tav tm="100000">
                                          <p:val>
                                            <p:strVal val="#ppt_w"/>
                                          </p:val>
                                        </p:tav>
                                      </p:tavLst>
                                    </p:anim>
                                    <p:anim calcmode="lin" valueType="num">
                                      <p:cBhvr>
                                        <p:cTn id="8" dur="500" fill="hold"/>
                                        <p:tgtEl>
                                          <p:spTgt spid="636931">
                                            <p:txEl>
                                              <p:charRg st="1" end="1"/>
                                            </p:txEl>
                                          </p:spTgt>
                                        </p:tgtEl>
                                        <p:attrNameLst>
                                          <p:attrName>ppt_h</p:attrName>
                                        </p:attrNameLst>
                                      </p:cBhvr>
                                      <p:tavLst>
                                        <p:tav tm="0">
                                          <p:val>
                                            <p:fltVal val="0.000000"/>
                                          </p:val>
                                        </p:tav>
                                        <p:tav tm="100000">
                                          <p:val>
                                            <p:strVal val="#ppt_h"/>
                                          </p:val>
                                        </p:tav>
                                      </p:tavLst>
                                    </p:anim>
                                    <p:animEffect transition="in" filter="fade">
                                      <p:cBhvr>
                                        <p:cTn id="9" dur="500"/>
                                        <p:tgtEl>
                                          <p:spTgt spid="636931">
                                            <p:txEl>
                                              <p:charRg st="1" end="1"/>
                                            </p:txEl>
                                          </p:spTgt>
                                        </p:tgtEl>
                                      </p:cBhvr>
                                    </p:animEffect>
                                  </p:childTnLst>
                                  <p:subTnLst>
                                    <p:animClr clrSpc="rgb" dir="cw">
                                      <p:cBhvr override="childStyle">
                                        <p:cTn dur="1" fill="hold" display="0" masterRel="nextClick" afterEffect="1"/>
                                        <p:tgtEl>
                                          <p:spTgt spid="636931"/>
                                        </p:tgtEl>
                                        <p:attrNameLst>
                                          <p:attrName>ppt_c</p:attrName>
                                        </p:attrNameLst>
                                      </p:cBhvr>
                                      <p:to>
                                        <a:srgbClr val="B2B2B2"/>
                                      </p:to>
                                    </p:animClr>
                                  </p:sub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36931">
                                            <p:txEl>
                                              <p:charRg st="2" end="2"/>
                                            </p:txEl>
                                          </p:spTgt>
                                        </p:tgtEl>
                                        <p:attrNameLst>
                                          <p:attrName>style.visibility</p:attrName>
                                        </p:attrNameLst>
                                      </p:cBhvr>
                                      <p:to>
                                        <p:strVal val="visible"/>
                                      </p:to>
                                    </p:set>
                                    <p:anim calcmode="lin" valueType="num">
                                      <p:cBhvr>
                                        <p:cTn id="14" dur="500" fill="hold"/>
                                        <p:tgtEl>
                                          <p:spTgt spid="636931">
                                            <p:txEl>
                                              <p:charRg st="2" end="2"/>
                                            </p:txEl>
                                          </p:spTgt>
                                        </p:tgtEl>
                                        <p:attrNameLst>
                                          <p:attrName>ppt_w</p:attrName>
                                        </p:attrNameLst>
                                      </p:cBhvr>
                                      <p:tavLst>
                                        <p:tav tm="0">
                                          <p:val>
                                            <p:fltVal val="0.000000"/>
                                          </p:val>
                                        </p:tav>
                                        <p:tav tm="100000">
                                          <p:val>
                                            <p:strVal val="#ppt_w"/>
                                          </p:val>
                                        </p:tav>
                                      </p:tavLst>
                                    </p:anim>
                                    <p:anim calcmode="lin" valueType="num">
                                      <p:cBhvr>
                                        <p:cTn id="15" dur="500" fill="hold"/>
                                        <p:tgtEl>
                                          <p:spTgt spid="636931">
                                            <p:txEl>
                                              <p:charRg st="2" end="2"/>
                                            </p:txEl>
                                          </p:spTgt>
                                        </p:tgtEl>
                                        <p:attrNameLst>
                                          <p:attrName>ppt_h</p:attrName>
                                        </p:attrNameLst>
                                      </p:cBhvr>
                                      <p:tavLst>
                                        <p:tav tm="0">
                                          <p:val>
                                            <p:fltVal val="0.000000"/>
                                          </p:val>
                                        </p:tav>
                                        <p:tav tm="100000">
                                          <p:val>
                                            <p:strVal val="#ppt_h"/>
                                          </p:val>
                                        </p:tav>
                                      </p:tavLst>
                                    </p:anim>
                                    <p:animEffect transition="in" filter="fade">
                                      <p:cBhvr>
                                        <p:cTn id="16" dur="500"/>
                                        <p:tgtEl>
                                          <p:spTgt spid="636931">
                                            <p:txEl>
                                              <p:charRg st="2" end="2"/>
                                            </p:txEl>
                                          </p:spTgt>
                                        </p:tgtEl>
                                      </p:cBhvr>
                                    </p:animEffect>
                                  </p:childTnLst>
                                  <p:subTnLst>
                                    <p:animClr clrSpc="rgb" dir="cw">
                                      <p:cBhvr override="childStyle">
                                        <p:cTn dur="1" fill="hold" display="0" masterRel="nextClick" afterEffect="1"/>
                                        <p:tgtEl>
                                          <p:spTgt spid="636931"/>
                                        </p:tgtEl>
                                        <p:attrNameLst>
                                          <p:attrName>ppt_c</p:attrName>
                                        </p:attrNameLst>
                                      </p:cBhvr>
                                      <p:to>
                                        <a:srgbClr val="B2B2B2"/>
                                      </p:to>
                                    </p:animClr>
                                  </p:sub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636931">
                                            <p:txEl>
                                              <p:charRg st="3" end="3"/>
                                            </p:txEl>
                                          </p:spTgt>
                                        </p:tgtEl>
                                        <p:attrNameLst>
                                          <p:attrName>style.visibility</p:attrName>
                                        </p:attrNameLst>
                                      </p:cBhvr>
                                      <p:to>
                                        <p:strVal val="visible"/>
                                      </p:to>
                                    </p:set>
                                    <p:anim calcmode="lin" valueType="num">
                                      <p:cBhvr>
                                        <p:cTn id="21" dur="500" fill="hold"/>
                                        <p:tgtEl>
                                          <p:spTgt spid="636931">
                                            <p:txEl>
                                              <p:charRg st="3" end="3"/>
                                            </p:txEl>
                                          </p:spTgt>
                                        </p:tgtEl>
                                        <p:attrNameLst>
                                          <p:attrName>ppt_w</p:attrName>
                                        </p:attrNameLst>
                                      </p:cBhvr>
                                      <p:tavLst>
                                        <p:tav tm="0">
                                          <p:val>
                                            <p:fltVal val="0.000000"/>
                                          </p:val>
                                        </p:tav>
                                        <p:tav tm="100000">
                                          <p:val>
                                            <p:strVal val="#ppt_w"/>
                                          </p:val>
                                        </p:tav>
                                      </p:tavLst>
                                    </p:anim>
                                    <p:anim calcmode="lin" valueType="num">
                                      <p:cBhvr>
                                        <p:cTn id="22" dur="500" fill="hold"/>
                                        <p:tgtEl>
                                          <p:spTgt spid="636931">
                                            <p:txEl>
                                              <p:charRg st="3" end="3"/>
                                            </p:txEl>
                                          </p:spTgt>
                                        </p:tgtEl>
                                        <p:attrNameLst>
                                          <p:attrName>ppt_h</p:attrName>
                                        </p:attrNameLst>
                                      </p:cBhvr>
                                      <p:tavLst>
                                        <p:tav tm="0">
                                          <p:val>
                                            <p:fltVal val="0.000000"/>
                                          </p:val>
                                        </p:tav>
                                        <p:tav tm="100000">
                                          <p:val>
                                            <p:strVal val="#ppt_h"/>
                                          </p:val>
                                        </p:tav>
                                      </p:tavLst>
                                    </p:anim>
                                    <p:animEffect transition="in" filter="fade">
                                      <p:cBhvr>
                                        <p:cTn id="23" dur="500"/>
                                        <p:tgtEl>
                                          <p:spTgt spid="636931">
                                            <p:txEl>
                                              <p:charRg st="3" end="3"/>
                                            </p:txEl>
                                          </p:spTgt>
                                        </p:tgtEl>
                                      </p:cBhvr>
                                    </p:animEffect>
                                  </p:childTnLst>
                                  <p:subTnLst>
                                    <p:animClr clrSpc="rgb" dir="cw">
                                      <p:cBhvr override="childStyle">
                                        <p:cTn dur="1" fill="hold" display="0" masterRel="nextClick" afterEffect="1"/>
                                        <p:tgtEl>
                                          <p:spTgt spid="636931"/>
                                        </p:tgtEl>
                                        <p:attrNameLst>
                                          <p:attrName>ppt_c</p:attrName>
                                        </p:attrNameLst>
                                      </p:cBhvr>
                                      <p:to>
                                        <a:srgbClr val="B2B2B2"/>
                                      </p:to>
                                    </p:animClr>
                                  </p:sub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636931">
                                            <p:txEl>
                                              <p:charRg st="4" end="4"/>
                                            </p:txEl>
                                          </p:spTgt>
                                        </p:tgtEl>
                                        <p:attrNameLst>
                                          <p:attrName>style.visibility</p:attrName>
                                        </p:attrNameLst>
                                      </p:cBhvr>
                                      <p:to>
                                        <p:strVal val="visible"/>
                                      </p:to>
                                    </p:set>
                                    <p:anim calcmode="lin" valueType="num">
                                      <p:cBhvr>
                                        <p:cTn id="28" dur="500" fill="hold"/>
                                        <p:tgtEl>
                                          <p:spTgt spid="636931">
                                            <p:txEl>
                                              <p:charRg st="4" end="4"/>
                                            </p:txEl>
                                          </p:spTgt>
                                        </p:tgtEl>
                                        <p:attrNameLst>
                                          <p:attrName>ppt_w</p:attrName>
                                        </p:attrNameLst>
                                      </p:cBhvr>
                                      <p:tavLst>
                                        <p:tav tm="0">
                                          <p:val>
                                            <p:fltVal val="0.000000"/>
                                          </p:val>
                                        </p:tav>
                                        <p:tav tm="100000">
                                          <p:val>
                                            <p:strVal val="#ppt_w"/>
                                          </p:val>
                                        </p:tav>
                                      </p:tavLst>
                                    </p:anim>
                                    <p:anim calcmode="lin" valueType="num">
                                      <p:cBhvr>
                                        <p:cTn id="29" dur="500" fill="hold"/>
                                        <p:tgtEl>
                                          <p:spTgt spid="636931">
                                            <p:txEl>
                                              <p:charRg st="4" end="4"/>
                                            </p:txEl>
                                          </p:spTgt>
                                        </p:tgtEl>
                                        <p:attrNameLst>
                                          <p:attrName>ppt_h</p:attrName>
                                        </p:attrNameLst>
                                      </p:cBhvr>
                                      <p:tavLst>
                                        <p:tav tm="0">
                                          <p:val>
                                            <p:fltVal val="0.000000"/>
                                          </p:val>
                                        </p:tav>
                                        <p:tav tm="100000">
                                          <p:val>
                                            <p:strVal val="#ppt_h"/>
                                          </p:val>
                                        </p:tav>
                                      </p:tavLst>
                                    </p:anim>
                                    <p:animEffect transition="in" filter="fade">
                                      <p:cBhvr>
                                        <p:cTn id="30" dur="500"/>
                                        <p:tgtEl>
                                          <p:spTgt spid="636931">
                                            <p:txEl>
                                              <p:charRg st="4" end="4"/>
                                            </p:txEl>
                                          </p:spTgt>
                                        </p:tgtEl>
                                      </p:cBhvr>
                                    </p:animEffect>
                                  </p:childTnLst>
                                  <p:subTnLst>
                                    <p:animClr clrSpc="rgb" dir="cw">
                                      <p:cBhvr override="childStyle">
                                        <p:cTn dur="1" fill="hold" display="0" masterRel="nextClick" afterEffect="1"/>
                                        <p:tgtEl>
                                          <p:spTgt spid="636931"/>
                                        </p:tgtEl>
                                        <p:attrNameLst>
                                          <p:attrName>ppt_c</p:attrName>
                                        </p:attrNameLst>
                                      </p:cBhvr>
                                      <p:to>
                                        <a:srgbClr val="B2B2B2"/>
                                      </p:to>
                                    </p:animClr>
                                  </p:sub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636931">
                                            <p:txEl>
                                              <p:charRg st="5" end="5"/>
                                            </p:txEl>
                                          </p:spTgt>
                                        </p:tgtEl>
                                        <p:attrNameLst>
                                          <p:attrName>style.visibility</p:attrName>
                                        </p:attrNameLst>
                                      </p:cBhvr>
                                      <p:to>
                                        <p:strVal val="visible"/>
                                      </p:to>
                                    </p:set>
                                    <p:anim calcmode="lin" valueType="num">
                                      <p:cBhvr>
                                        <p:cTn id="35" dur="500" fill="hold"/>
                                        <p:tgtEl>
                                          <p:spTgt spid="636931">
                                            <p:txEl>
                                              <p:charRg st="5" end="5"/>
                                            </p:txEl>
                                          </p:spTgt>
                                        </p:tgtEl>
                                        <p:attrNameLst>
                                          <p:attrName>ppt_w</p:attrName>
                                        </p:attrNameLst>
                                      </p:cBhvr>
                                      <p:tavLst>
                                        <p:tav tm="0">
                                          <p:val>
                                            <p:fltVal val="0.000000"/>
                                          </p:val>
                                        </p:tav>
                                        <p:tav tm="100000">
                                          <p:val>
                                            <p:strVal val="#ppt_w"/>
                                          </p:val>
                                        </p:tav>
                                      </p:tavLst>
                                    </p:anim>
                                    <p:anim calcmode="lin" valueType="num">
                                      <p:cBhvr>
                                        <p:cTn id="36" dur="500" fill="hold"/>
                                        <p:tgtEl>
                                          <p:spTgt spid="636931">
                                            <p:txEl>
                                              <p:charRg st="5" end="5"/>
                                            </p:txEl>
                                          </p:spTgt>
                                        </p:tgtEl>
                                        <p:attrNameLst>
                                          <p:attrName>ppt_h</p:attrName>
                                        </p:attrNameLst>
                                      </p:cBhvr>
                                      <p:tavLst>
                                        <p:tav tm="0">
                                          <p:val>
                                            <p:fltVal val="0.000000"/>
                                          </p:val>
                                        </p:tav>
                                        <p:tav tm="100000">
                                          <p:val>
                                            <p:strVal val="#ppt_h"/>
                                          </p:val>
                                        </p:tav>
                                      </p:tavLst>
                                    </p:anim>
                                    <p:animEffect transition="in" filter="fade">
                                      <p:cBhvr>
                                        <p:cTn id="37" dur="500"/>
                                        <p:tgtEl>
                                          <p:spTgt spid="636931">
                                            <p:txEl>
                                              <p:charRg st="5" end="5"/>
                                            </p:txEl>
                                          </p:spTgt>
                                        </p:tgtEl>
                                      </p:cBhvr>
                                    </p:animEffect>
                                  </p:childTnLst>
                                  <p:subTnLst>
                                    <p:animClr clrSpc="rgb" dir="cw">
                                      <p:cBhvr override="childStyle">
                                        <p:cTn dur="1" fill="hold" display="0" masterRel="nextClick" afterEffect="1"/>
                                        <p:tgtEl>
                                          <p:spTgt spid="636931"/>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6930" name="Title 636929"/>
          <p:cNvSpPr>
            <a:spLocks noGrp="1"/>
          </p:cNvSpPr>
          <p:nvPr>
            <p:ph type="title"/>
          </p:nvPr>
        </p:nvSpPr>
        <p:spPr>
          <a:prstGeom prst="rect">
            <a:avLst/>
          </a:prstGeom>
          <a:noFill/>
          <a:ln>
            <a:noFill/>
          </a:ln>
        </p:spPr>
        <p:txBody>
          <a:bodyPr/>
          <a:p>
            <a:r>
              <a:rPr lang="en-US" b="1">
                <a:solidFill>
                  <a:schemeClr val="hlink"/>
                </a:solidFill>
                <a:effectLst>
                  <a:outerShdw blurRad="38100" dist="38100" dir="2700000">
                    <a:srgbClr val="C0C0C0"/>
                  </a:outerShdw>
                </a:effectLst>
              </a:rPr>
              <a:t>Request Message Format</a:t>
            </a:r>
            <a:endParaRPr lang="en-US" b="1">
              <a:solidFill>
                <a:schemeClr val="hlink"/>
              </a:solidFill>
              <a:effectLst>
                <a:outerShdw blurRad="38100" dist="38100" dir="2700000">
                  <a:srgbClr val="C0C0C0"/>
                </a:outerShdw>
              </a:effectLst>
            </a:endParaRPr>
          </a:p>
        </p:txBody>
      </p:sp>
      <p:sp>
        <p:nvSpPr>
          <p:cNvPr id="636931" name="Rectangle 636930"/>
          <p:cNvSpPr/>
          <p:nvPr/>
        </p:nvSpPr>
        <p:spPr>
          <a:xfrm>
            <a:off x="0" y="1035685"/>
            <a:ext cx="8991600" cy="5212715"/>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3200" u="none" kern="1200" baseline="0">
                <a:solidFill>
                  <a:schemeClr val="tx1"/>
                </a:solidFill>
                <a:latin typeface="Tahoma" panose="020B060403050404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800" b="0" i="0" u="none" kern="1200" baseline="0">
                <a:solidFill>
                  <a:schemeClr val="tx1"/>
                </a:solidFill>
                <a:latin typeface="Tahoma" panose="020B060403050404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400" b="0" i="0" u="none" kern="1200" baseline="0">
                <a:solidFill>
                  <a:schemeClr val="tx1"/>
                </a:solidFill>
                <a:latin typeface="Tahoma" panose="020B0604030504040204"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000" b="0" i="0" u="none" kern="1200" baseline="0">
                <a:solidFill>
                  <a:schemeClr val="tx1"/>
                </a:solidFill>
                <a:latin typeface="Tahoma" panose="020B060403050404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defRPr>
            </a:lvl5pPr>
          </a:lstStyle>
          <a:p>
            <a:pPr lvl="0">
              <a:lnSpc>
                <a:spcPct val="40000"/>
              </a:lnSpc>
              <a:spcBef>
                <a:spcPct val="25000"/>
              </a:spcBef>
              <a:spcAft>
                <a:spcPct val="25000"/>
              </a:spcAft>
              <a:buSzPct val="100000"/>
              <a:buFont typeface="Wingdings" panose="05000000000000000000" charset="0"/>
              <a:buChar char="Ø"/>
            </a:pPr>
            <a:endParaRPr lang="en-US" sz="2000" b="1">
              <a:latin typeface="Times New Roman" panose="02020603050405020304" pitchFamily="18" charset="0"/>
            </a:endParaRPr>
          </a:p>
          <a:p>
            <a:pPr lvl="0">
              <a:lnSpc>
                <a:spcPct val="40000"/>
              </a:lnSpc>
              <a:spcBef>
                <a:spcPct val="25000"/>
              </a:spcBef>
              <a:spcAft>
                <a:spcPct val="25000"/>
              </a:spcAft>
              <a:buSzPct val="100000"/>
              <a:buFont typeface="Wingdings" panose="05000000000000000000" charset="0"/>
              <a:buChar char="Ø"/>
            </a:pPr>
            <a:r>
              <a:rPr lang="en-US" sz="2000" b="1">
                <a:latin typeface="Times New Roman" panose="02020603050405020304" pitchFamily="18" charset="0"/>
              </a:rPr>
              <a:t>The format is </a:t>
            </a:r>
            <a:endParaRPr lang="en-US" sz="2000" b="1">
              <a:latin typeface="Times New Roman" panose="02020603050405020304" pitchFamily="18" charset="0"/>
            </a:endParaRPr>
          </a:p>
          <a:p>
            <a:pPr marL="0" lvl="0" indent="0">
              <a:lnSpc>
                <a:spcPct val="40000"/>
              </a:lnSpc>
              <a:spcBef>
                <a:spcPct val="25000"/>
              </a:spcBef>
              <a:spcAft>
                <a:spcPct val="25000"/>
              </a:spcAft>
              <a:buSzPct val="100000"/>
              <a:buFont typeface="Wingdings" panose="05000000000000000000" charset="0"/>
              <a:buNone/>
            </a:pPr>
            <a:r>
              <a:rPr lang="en-US" sz="2000" b="1">
                <a:latin typeface="Times New Roman" panose="02020603050405020304" pitchFamily="18" charset="0"/>
              </a:rPr>
              <a:t>      </a:t>
            </a:r>
            <a:r>
              <a:rPr lang="en-US" sz="2000" b="0">
                <a:latin typeface="Times New Roman" panose="02020603050405020304" pitchFamily="18" charset="0"/>
              </a:rPr>
              <a:t>&lt;request-line&gt;</a:t>
            </a:r>
            <a:endParaRPr lang="en-US" sz="2000" b="0">
              <a:latin typeface="Times New Roman" panose="02020603050405020304" pitchFamily="18" charset="0"/>
            </a:endParaRPr>
          </a:p>
          <a:p>
            <a:pPr marL="0" lvl="0" indent="0">
              <a:lnSpc>
                <a:spcPct val="40000"/>
              </a:lnSpc>
              <a:spcBef>
                <a:spcPct val="25000"/>
              </a:spcBef>
              <a:spcAft>
                <a:spcPct val="25000"/>
              </a:spcAft>
              <a:buSzPct val="100000"/>
              <a:buFont typeface="Wingdings" panose="05000000000000000000" charset="0"/>
              <a:buNone/>
            </a:pPr>
            <a:r>
              <a:rPr lang="en-US" sz="2000" b="0">
                <a:latin typeface="Times New Roman" panose="02020603050405020304" pitchFamily="18" charset="0"/>
              </a:rPr>
              <a:t>      &lt;request-header&gt;</a:t>
            </a:r>
            <a:endParaRPr lang="en-US" sz="2000" b="0">
              <a:latin typeface="Times New Roman" panose="02020603050405020304" pitchFamily="18" charset="0"/>
            </a:endParaRPr>
          </a:p>
          <a:p>
            <a:pPr marL="0" lvl="0" indent="0">
              <a:lnSpc>
                <a:spcPct val="40000"/>
              </a:lnSpc>
              <a:spcBef>
                <a:spcPct val="25000"/>
              </a:spcBef>
              <a:spcAft>
                <a:spcPct val="25000"/>
              </a:spcAft>
              <a:buSzPct val="100000"/>
              <a:buFont typeface="Wingdings" panose="05000000000000000000" charset="0"/>
              <a:buNone/>
            </a:pPr>
            <a:r>
              <a:rPr lang="en-US" sz="2000" b="0">
                <a:latin typeface="Times New Roman" panose="02020603050405020304" pitchFamily="18" charset="0"/>
              </a:rPr>
              <a:t>      &lt;empty-line&gt;</a:t>
            </a:r>
            <a:endParaRPr lang="en-US" sz="2000" b="0">
              <a:latin typeface="Times New Roman" panose="02020603050405020304" pitchFamily="18" charset="0"/>
            </a:endParaRPr>
          </a:p>
          <a:p>
            <a:pPr marL="0" lvl="0" indent="0">
              <a:lnSpc>
                <a:spcPct val="40000"/>
              </a:lnSpc>
              <a:spcBef>
                <a:spcPct val="25000"/>
              </a:spcBef>
              <a:spcAft>
                <a:spcPct val="25000"/>
              </a:spcAft>
              <a:buSzPct val="100000"/>
              <a:buFont typeface="Wingdings" panose="05000000000000000000" charset="0"/>
              <a:buNone/>
            </a:pPr>
            <a:r>
              <a:rPr lang="en-US" sz="2000" b="0">
                <a:latin typeface="Times New Roman" panose="02020603050405020304" pitchFamily="18" charset="0"/>
              </a:rPr>
              <a:t>      [&lt;message-body&gt;]</a:t>
            </a:r>
            <a:endParaRPr lang="en-US" sz="2000" b="0">
              <a:latin typeface="Times New Roman" panose="02020603050405020304" pitchFamily="18" charset="0"/>
            </a:endParaRPr>
          </a:p>
          <a:p>
            <a:pPr marL="0" lvl="0" indent="0">
              <a:lnSpc>
                <a:spcPct val="40000"/>
              </a:lnSpc>
              <a:spcBef>
                <a:spcPct val="25000"/>
              </a:spcBef>
              <a:spcAft>
                <a:spcPct val="25000"/>
              </a:spcAft>
              <a:buSzPct val="100000"/>
              <a:buFont typeface="Wingdings" panose="05000000000000000000" charset="0"/>
              <a:buNone/>
            </a:pPr>
            <a:endParaRPr lang="en-US" sz="2000" b="1">
              <a:latin typeface="Times New Roman" panose="02020603050405020304" pitchFamily="18" charset="0"/>
            </a:endParaRPr>
          </a:p>
          <a:p>
            <a:pPr marL="0" lvl="0" indent="0">
              <a:lnSpc>
                <a:spcPct val="40000"/>
              </a:lnSpc>
              <a:spcBef>
                <a:spcPct val="25000"/>
              </a:spcBef>
              <a:spcAft>
                <a:spcPct val="25000"/>
              </a:spcAft>
              <a:buSzPct val="100000"/>
              <a:buFont typeface="Wingdings" panose="05000000000000000000" charset="0"/>
              <a:buNone/>
            </a:pPr>
            <a:endParaRPr lang="en-US" sz="2000" b="1">
              <a:latin typeface="Times New Roman" panose="02020603050405020304" pitchFamily="18" charset="0"/>
            </a:endParaRPr>
          </a:p>
          <a:p>
            <a:pPr lvl="0">
              <a:lnSpc>
                <a:spcPct val="40000"/>
              </a:lnSpc>
              <a:spcBef>
                <a:spcPct val="25000"/>
              </a:spcBef>
              <a:spcAft>
                <a:spcPct val="25000"/>
              </a:spcAft>
              <a:buSzPct val="100000"/>
              <a:buFont typeface="Wingdings" panose="05000000000000000000" charset="0"/>
              <a:buChar char="Ø"/>
            </a:pPr>
            <a:endParaRPr lang="en-US" sz="2000" b="1">
              <a:latin typeface="Times New Roman" panose="02020603050405020304" pitchFamily="18" charset="0"/>
            </a:endParaRPr>
          </a:p>
          <a:p>
            <a:pPr lvl="0">
              <a:lnSpc>
                <a:spcPct val="40000"/>
              </a:lnSpc>
              <a:spcBef>
                <a:spcPct val="25000"/>
              </a:spcBef>
              <a:spcAft>
                <a:spcPct val="25000"/>
              </a:spcAft>
              <a:buSzPct val="100000"/>
              <a:buFont typeface="Wingdings" panose="05000000000000000000" charset="0"/>
              <a:buChar char="Ø"/>
            </a:pPr>
            <a:endParaRPr lang="en-US" sz="2000" b="1">
              <a:latin typeface="Times New Roman" panose="02020603050405020304" pitchFamily="18" charset="0"/>
            </a:endParaRPr>
          </a:p>
          <a:p>
            <a:pPr lvl="0">
              <a:lnSpc>
                <a:spcPct val="40000"/>
              </a:lnSpc>
              <a:spcBef>
                <a:spcPct val="25000"/>
              </a:spcBef>
              <a:spcAft>
                <a:spcPct val="25000"/>
              </a:spcAft>
              <a:buSzPct val="100000"/>
              <a:buFont typeface="Wingdings" panose="05000000000000000000" charset="0"/>
              <a:buChar char="Ø"/>
            </a:pPr>
            <a:endParaRPr lang="en-US" sz="2000" b="1">
              <a:latin typeface="Times New Roman" panose="02020603050405020304" pitchFamily="18" charset="0"/>
            </a:endParaRPr>
          </a:p>
          <a:p>
            <a:pPr lvl="0">
              <a:lnSpc>
                <a:spcPct val="40000"/>
              </a:lnSpc>
              <a:spcBef>
                <a:spcPct val="25000"/>
              </a:spcBef>
              <a:spcAft>
                <a:spcPct val="25000"/>
              </a:spcAft>
              <a:buSzPct val="100000"/>
              <a:buFont typeface="Wingdings" panose="05000000000000000000" charset="0"/>
              <a:buChar char="Ø"/>
            </a:pPr>
            <a:endParaRPr lang="en-US" sz="2000" b="1">
              <a:latin typeface="Times New Roman" panose="02020603050405020304" pitchFamily="18" charset="0"/>
            </a:endParaRPr>
          </a:p>
          <a:p>
            <a:pPr lvl="0">
              <a:lnSpc>
                <a:spcPct val="40000"/>
              </a:lnSpc>
              <a:spcBef>
                <a:spcPct val="25000"/>
              </a:spcBef>
              <a:spcAft>
                <a:spcPct val="25000"/>
              </a:spcAft>
              <a:buSzPct val="100000"/>
              <a:buFont typeface="Wingdings" panose="05000000000000000000" charset="0"/>
              <a:buChar char="Ø"/>
            </a:pPr>
            <a:endParaRPr lang="en-US" sz="2000" b="1">
              <a:latin typeface="Times New Roman" panose="02020603050405020304" pitchFamily="18" charset="0"/>
            </a:endParaRPr>
          </a:p>
          <a:p>
            <a:pPr lvl="0">
              <a:lnSpc>
                <a:spcPct val="40000"/>
              </a:lnSpc>
              <a:spcBef>
                <a:spcPct val="25000"/>
              </a:spcBef>
              <a:spcAft>
                <a:spcPct val="25000"/>
              </a:spcAft>
              <a:buSzPct val="100000"/>
              <a:buFont typeface="Wingdings" panose="05000000000000000000" charset="0"/>
              <a:buChar char="Ø"/>
            </a:pPr>
            <a:endParaRPr lang="en-US" sz="2000" b="1">
              <a:latin typeface="Times New Roman" panose="02020603050405020304" pitchFamily="18" charset="0"/>
            </a:endParaRPr>
          </a:p>
          <a:p>
            <a:pPr lvl="0">
              <a:lnSpc>
                <a:spcPct val="40000"/>
              </a:lnSpc>
              <a:spcBef>
                <a:spcPct val="25000"/>
              </a:spcBef>
              <a:spcAft>
                <a:spcPct val="25000"/>
              </a:spcAft>
              <a:buSzPct val="100000"/>
              <a:buFont typeface="Wingdings" panose="05000000000000000000" charset="0"/>
              <a:buChar char="Ø"/>
            </a:pPr>
            <a:endParaRPr lang="en-US" sz="2000" b="1">
              <a:latin typeface="Times New Roman" panose="02020603050405020304" pitchFamily="18" charset="0"/>
            </a:endParaRPr>
          </a:p>
          <a:p>
            <a:pPr lvl="0">
              <a:lnSpc>
                <a:spcPct val="40000"/>
              </a:lnSpc>
              <a:spcBef>
                <a:spcPct val="25000"/>
              </a:spcBef>
              <a:spcAft>
                <a:spcPct val="25000"/>
              </a:spcAft>
              <a:buSzPct val="100000"/>
              <a:buFont typeface="Wingdings" panose="05000000000000000000" charset="0"/>
              <a:buChar char="Ø"/>
            </a:pPr>
            <a:endParaRPr lang="en-US" sz="2000" b="1">
              <a:latin typeface="Times New Roman" panose="02020603050405020304" pitchFamily="18" charset="0"/>
            </a:endParaRPr>
          </a:p>
          <a:p>
            <a:pPr lvl="0">
              <a:lnSpc>
                <a:spcPct val="40000"/>
              </a:lnSpc>
              <a:spcBef>
                <a:spcPct val="25000"/>
              </a:spcBef>
              <a:spcAft>
                <a:spcPct val="25000"/>
              </a:spcAft>
              <a:buSzPct val="100000"/>
              <a:buFont typeface="Wingdings" panose="05000000000000000000" charset="0"/>
              <a:buChar char="Ø"/>
            </a:pPr>
            <a:endParaRPr lang="en-US" sz="2000" b="1">
              <a:latin typeface="Times New Roman" panose="02020603050405020304" pitchFamily="18" charset="0"/>
            </a:endParaRPr>
          </a:p>
          <a:p>
            <a:pPr lvl="0">
              <a:lnSpc>
                <a:spcPct val="40000"/>
              </a:lnSpc>
              <a:spcBef>
                <a:spcPct val="25000"/>
              </a:spcBef>
              <a:spcAft>
                <a:spcPct val="25000"/>
              </a:spcAft>
              <a:buSzPct val="100000"/>
              <a:buFont typeface="Wingdings" panose="05000000000000000000" charset="0"/>
              <a:buChar char="Ø"/>
            </a:pPr>
            <a:endParaRPr lang="en-US" sz="2000" b="1">
              <a:latin typeface="Times New Roman" panose="02020603050405020304" pitchFamily="18" charset="0"/>
            </a:endParaRPr>
          </a:p>
          <a:p>
            <a:pPr marL="0" lvl="0" indent="0">
              <a:lnSpc>
                <a:spcPct val="40000"/>
              </a:lnSpc>
              <a:spcBef>
                <a:spcPct val="25000"/>
              </a:spcBef>
              <a:spcAft>
                <a:spcPct val="25000"/>
              </a:spcAft>
              <a:buSzPct val="100000"/>
              <a:buFont typeface="Wingdings" panose="05000000000000000000" charset="0"/>
              <a:buNone/>
            </a:pPr>
            <a:endParaRPr lang="en-US" sz="2000"/>
          </a:p>
          <a:p>
            <a:pPr lvl="0">
              <a:lnSpc>
                <a:spcPct val="40000"/>
              </a:lnSpc>
              <a:spcBef>
                <a:spcPct val="25000"/>
              </a:spcBef>
              <a:spcAft>
                <a:spcPct val="25000"/>
              </a:spcAft>
              <a:buSzPct val="100000"/>
              <a:buFont typeface="Wingdings" panose="05000000000000000000" pitchFamily="2" charset="2"/>
              <a:buChar char="q"/>
            </a:pPr>
            <a:endParaRPr lang="en-US" sz="2000" b="1">
              <a:latin typeface="Times New Roman" panose="02020603050405020304" pitchFamily="18" charset="0"/>
            </a:endParaRPr>
          </a:p>
        </p:txBody>
      </p:sp>
      <p:sp>
        <p:nvSpPr>
          <p:cNvPr id="2" name="Footer Placeholder 1"/>
          <p:cNvSpPr/>
          <p:nvPr>
            <p:ph type="ftr" sz="quarter" idx="11"/>
          </p:nvPr>
        </p:nvSpPr>
        <p:spPr>
          <a:xfrm>
            <a:off x="76200" y="6248400"/>
            <a:ext cx="3678555" cy="457200"/>
          </a:xfrm>
        </p:spPr>
        <p:txBody>
          <a:bodyPr/>
          <a:p>
            <a:pPr lvl="0"/>
            <a:r>
              <a:rPr lang="en-US"/>
              <a:t>TCP/IP Protocol Suite - HTTP Protocol</a:t>
            </a:r>
            <a:endParaRPr lang="en-US"/>
          </a:p>
        </p:txBody>
      </p:sp>
      <p:sp>
        <p:nvSpPr>
          <p:cNvPr id="3" name="Slide Number Placeholder 2"/>
          <p:cNvSpPr/>
          <p:nvPr>
            <p:ph type="sldNum" sz="quarter" idx="12"/>
          </p:nvPr>
        </p:nvSpPr>
        <p:spPr/>
        <p:txBody>
          <a:bodyPr/>
          <a:p>
            <a:pPr lvl="0"/>
            <a:fld id="{9A0DB2DC-4C9A-4742-B13C-FB6460FD3503}" type="slidenum">
              <a:rPr lang="en-US"/>
            </a:fld>
            <a:endParaRPr lang="en-US"/>
          </a:p>
        </p:txBody>
      </p:sp>
      <p:graphicFrame>
        <p:nvGraphicFramePr>
          <p:cNvPr id="5" name="Content Placeholder 4"/>
          <p:cNvGraphicFramePr/>
          <p:nvPr>
            <p:ph idx="1"/>
          </p:nvPr>
        </p:nvGraphicFramePr>
        <p:xfrm>
          <a:off x="285115" y="2600325"/>
          <a:ext cx="8256905" cy="3302635"/>
        </p:xfrm>
        <a:graphic>
          <a:graphicData uri="http://schemas.openxmlformats.org/presentationml/2006/ole">
            <mc:AlternateContent xmlns:mc="http://schemas.openxmlformats.org/markup-compatibility/2006">
              <mc:Choice xmlns:v="urn:schemas-microsoft-com:vml" Requires="v">
                <p:oleObj spid="_x0000_s6" name="" r:id="rId1" imgW="5759450" imgH="2203450" progId="Paint.Picture">
                  <p:embed/>
                </p:oleObj>
              </mc:Choice>
              <mc:Fallback>
                <p:oleObj name="" r:id="rId1" imgW="5759450" imgH="2203450" progId="Paint.Picture">
                  <p:embed/>
                  <p:pic>
                    <p:nvPicPr>
                      <p:cNvPr id="0" name="Picture 5"/>
                      <p:cNvPicPr/>
                      <p:nvPr/>
                    </p:nvPicPr>
                    <p:blipFill>
                      <a:blip r:embed="rId2"/>
                      <a:stretch>
                        <a:fillRect/>
                      </a:stretch>
                    </p:blipFill>
                    <p:spPr>
                      <a:xfrm>
                        <a:off x="285115" y="2600325"/>
                        <a:ext cx="8256905" cy="330263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36931">
                                            <p:txEl>
                                              <p:charRg st="1" end="1"/>
                                            </p:txEl>
                                          </p:spTgt>
                                        </p:tgtEl>
                                        <p:attrNameLst>
                                          <p:attrName>style.visibility</p:attrName>
                                        </p:attrNameLst>
                                      </p:cBhvr>
                                      <p:to>
                                        <p:strVal val="visible"/>
                                      </p:to>
                                    </p:set>
                                    <p:anim calcmode="lin" valueType="num">
                                      <p:cBhvr>
                                        <p:cTn id="7" dur="500" fill="hold"/>
                                        <p:tgtEl>
                                          <p:spTgt spid="636931">
                                            <p:txEl>
                                              <p:charRg st="1" end="1"/>
                                            </p:txEl>
                                          </p:spTgt>
                                        </p:tgtEl>
                                        <p:attrNameLst>
                                          <p:attrName>ppt_w</p:attrName>
                                        </p:attrNameLst>
                                      </p:cBhvr>
                                      <p:tavLst>
                                        <p:tav tm="0">
                                          <p:val>
                                            <p:fltVal val="0.000000"/>
                                          </p:val>
                                        </p:tav>
                                        <p:tav tm="100000">
                                          <p:val>
                                            <p:strVal val="#ppt_w"/>
                                          </p:val>
                                        </p:tav>
                                      </p:tavLst>
                                    </p:anim>
                                    <p:anim calcmode="lin" valueType="num">
                                      <p:cBhvr>
                                        <p:cTn id="8" dur="500" fill="hold"/>
                                        <p:tgtEl>
                                          <p:spTgt spid="636931">
                                            <p:txEl>
                                              <p:charRg st="1" end="1"/>
                                            </p:txEl>
                                          </p:spTgt>
                                        </p:tgtEl>
                                        <p:attrNameLst>
                                          <p:attrName>ppt_h</p:attrName>
                                        </p:attrNameLst>
                                      </p:cBhvr>
                                      <p:tavLst>
                                        <p:tav tm="0">
                                          <p:val>
                                            <p:fltVal val="0.000000"/>
                                          </p:val>
                                        </p:tav>
                                        <p:tav tm="100000">
                                          <p:val>
                                            <p:strVal val="#ppt_h"/>
                                          </p:val>
                                        </p:tav>
                                      </p:tavLst>
                                    </p:anim>
                                    <p:animEffect transition="in" filter="fade">
                                      <p:cBhvr>
                                        <p:cTn id="9" dur="500"/>
                                        <p:tgtEl>
                                          <p:spTgt spid="636931">
                                            <p:txEl>
                                              <p:charRg st="1" end="1"/>
                                            </p:txEl>
                                          </p:spTgt>
                                        </p:tgtEl>
                                      </p:cBhvr>
                                    </p:animEffect>
                                  </p:childTnLst>
                                  <p:subTnLst>
                                    <p:animClr clrSpc="rgb" dir="cw">
                                      <p:cBhvr override="childStyle">
                                        <p:cTn dur="1" fill="hold" display="0" masterRel="nextClick" afterEffect="1"/>
                                        <p:tgtEl>
                                          <p:spTgt spid="636931"/>
                                        </p:tgtEl>
                                        <p:attrNameLst>
                                          <p:attrName>ppt_c</p:attrName>
                                        </p:attrNameLst>
                                      </p:cBhvr>
                                      <p:to>
                                        <a:srgbClr val="B2B2B2"/>
                                      </p:to>
                                    </p:animClr>
                                  </p:sub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36931">
                                            <p:txEl>
                                              <p:charRg st="2" end="2"/>
                                            </p:txEl>
                                          </p:spTgt>
                                        </p:tgtEl>
                                        <p:attrNameLst>
                                          <p:attrName>style.visibility</p:attrName>
                                        </p:attrNameLst>
                                      </p:cBhvr>
                                      <p:to>
                                        <p:strVal val="visible"/>
                                      </p:to>
                                    </p:set>
                                    <p:anim calcmode="lin" valueType="num">
                                      <p:cBhvr>
                                        <p:cTn id="14" dur="500" fill="hold"/>
                                        <p:tgtEl>
                                          <p:spTgt spid="636931">
                                            <p:txEl>
                                              <p:charRg st="2" end="2"/>
                                            </p:txEl>
                                          </p:spTgt>
                                        </p:tgtEl>
                                        <p:attrNameLst>
                                          <p:attrName>ppt_w</p:attrName>
                                        </p:attrNameLst>
                                      </p:cBhvr>
                                      <p:tavLst>
                                        <p:tav tm="0">
                                          <p:val>
                                            <p:fltVal val="0.000000"/>
                                          </p:val>
                                        </p:tav>
                                        <p:tav tm="100000">
                                          <p:val>
                                            <p:strVal val="#ppt_w"/>
                                          </p:val>
                                        </p:tav>
                                      </p:tavLst>
                                    </p:anim>
                                    <p:anim calcmode="lin" valueType="num">
                                      <p:cBhvr>
                                        <p:cTn id="15" dur="500" fill="hold"/>
                                        <p:tgtEl>
                                          <p:spTgt spid="636931">
                                            <p:txEl>
                                              <p:charRg st="2" end="2"/>
                                            </p:txEl>
                                          </p:spTgt>
                                        </p:tgtEl>
                                        <p:attrNameLst>
                                          <p:attrName>ppt_h</p:attrName>
                                        </p:attrNameLst>
                                      </p:cBhvr>
                                      <p:tavLst>
                                        <p:tav tm="0">
                                          <p:val>
                                            <p:fltVal val="0.000000"/>
                                          </p:val>
                                        </p:tav>
                                        <p:tav tm="100000">
                                          <p:val>
                                            <p:strVal val="#ppt_h"/>
                                          </p:val>
                                        </p:tav>
                                      </p:tavLst>
                                    </p:anim>
                                    <p:animEffect transition="in" filter="fade">
                                      <p:cBhvr>
                                        <p:cTn id="16" dur="500"/>
                                        <p:tgtEl>
                                          <p:spTgt spid="636931">
                                            <p:txEl>
                                              <p:charRg st="2" end="2"/>
                                            </p:txEl>
                                          </p:spTgt>
                                        </p:tgtEl>
                                      </p:cBhvr>
                                    </p:animEffect>
                                  </p:childTnLst>
                                  <p:subTnLst>
                                    <p:animClr clrSpc="rgb" dir="cw">
                                      <p:cBhvr override="childStyle">
                                        <p:cTn dur="1" fill="hold" display="0" masterRel="nextClick" afterEffect="1"/>
                                        <p:tgtEl>
                                          <p:spTgt spid="636931"/>
                                        </p:tgtEl>
                                        <p:attrNameLst>
                                          <p:attrName>ppt_c</p:attrName>
                                        </p:attrNameLst>
                                      </p:cBhvr>
                                      <p:to>
                                        <a:srgbClr val="B2B2B2"/>
                                      </p:to>
                                    </p:animClr>
                                  </p:sub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636931">
                                            <p:txEl>
                                              <p:charRg st="3" end="3"/>
                                            </p:txEl>
                                          </p:spTgt>
                                        </p:tgtEl>
                                        <p:attrNameLst>
                                          <p:attrName>style.visibility</p:attrName>
                                        </p:attrNameLst>
                                      </p:cBhvr>
                                      <p:to>
                                        <p:strVal val="visible"/>
                                      </p:to>
                                    </p:set>
                                    <p:anim calcmode="lin" valueType="num">
                                      <p:cBhvr>
                                        <p:cTn id="21" dur="500" fill="hold"/>
                                        <p:tgtEl>
                                          <p:spTgt spid="636931">
                                            <p:txEl>
                                              <p:charRg st="3" end="3"/>
                                            </p:txEl>
                                          </p:spTgt>
                                        </p:tgtEl>
                                        <p:attrNameLst>
                                          <p:attrName>ppt_w</p:attrName>
                                        </p:attrNameLst>
                                      </p:cBhvr>
                                      <p:tavLst>
                                        <p:tav tm="0">
                                          <p:val>
                                            <p:fltVal val="0.000000"/>
                                          </p:val>
                                        </p:tav>
                                        <p:tav tm="100000">
                                          <p:val>
                                            <p:strVal val="#ppt_w"/>
                                          </p:val>
                                        </p:tav>
                                      </p:tavLst>
                                    </p:anim>
                                    <p:anim calcmode="lin" valueType="num">
                                      <p:cBhvr>
                                        <p:cTn id="22" dur="500" fill="hold"/>
                                        <p:tgtEl>
                                          <p:spTgt spid="636931">
                                            <p:txEl>
                                              <p:charRg st="3" end="3"/>
                                            </p:txEl>
                                          </p:spTgt>
                                        </p:tgtEl>
                                        <p:attrNameLst>
                                          <p:attrName>ppt_h</p:attrName>
                                        </p:attrNameLst>
                                      </p:cBhvr>
                                      <p:tavLst>
                                        <p:tav tm="0">
                                          <p:val>
                                            <p:fltVal val="0.000000"/>
                                          </p:val>
                                        </p:tav>
                                        <p:tav tm="100000">
                                          <p:val>
                                            <p:strVal val="#ppt_h"/>
                                          </p:val>
                                        </p:tav>
                                      </p:tavLst>
                                    </p:anim>
                                    <p:animEffect transition="in" filter="fade">
                                      <p:cBhvr>
                                        <p:cTn id="23" dur="500"/>
                                        <p:tgtEl>
                                          <p:spTgt spid="636931">
                                            <p:txEl>
                                              <p:charRg st="3" end="3"/>
                                            </p:txEl>
                                          </p:spTgt>
                                        </p:tgtEl>
                                      </p:cBhvr>
                                    </p:animEffect>
                                  </p:childTnLst>
                                  <p:subTnLst>
                                    <p:animClr clrSpc="rgb" dir="cw">
                                      <p:cBhvr override="childStyle">
                                        <p:cTn dur="1" fill="hold" display="0" masterRel="nextClick" afterEffect="1"/>
                                        <p:tgtEl>
                                          <p:spTgt spid="636931"/>
                                        </p:tgtEl>
                                        <p:attrNameLst>
                                          <p:attrName>ppt_c</p:attrName>
                                        </p:attrNameLst>
                                      </p:cBhvr>
                                      <p:to>
                                        <a:srgbClr val="B2B2B2"/>
                                      </p:to>
                                    </p:animClr>
                                  </p:sub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636931">
                                            <p:txEl>
                                              <p:charRg st="4" end="4"/>
                                            </p:txEl>
                                          </p:spTgt>
                                        </p:tgtEl>
                                        <p:attrNameLst>
                                          <p:attrName>style.visibility</p:attrName>
                                        </p:attrNameLst>
                                      </p:cBhvr>
                                      <p:to>
                                        <p:strVal val="visible"/>
                                      </p:to>
                                    </p:set>
                                    <p:anim calcmode="lin" valueType="num">
                                      <p:cBhvr>
                                        <p:cTn id="28" dur="500" fill="hold"/>
                                        <p:tgtEl>
                                          <p:spTgt spid="636931">
                                            <p:txEl>
                                              <p:charRg st="4" end="4"/>
                                            </p:txEl>
                                          </p:spTgt>
                                        </p:tgtEl>
                                        <p:attrNameLst>
                                          <p:attrName>ppt_w</p:attrName>
                                        </p:attrNameLst>
                                      </p:cBhvr>
                                      <p:tavLst>
                                        <p:tav tm="0">
                                          <p:val>
                                            <p:fltVal val="0.000000"/>
                                          </p:val>
                                        </p:tav>
                                        <p:tav tm="100000">
                                          <p:val>
                                            <p:strVal val="#ppt_w"/>
                                          </p:val>
                                        </p:tav>
                                      </p:tavLst>
                                    </p:anim>
                                    <p:anim calcmode="lin" valueType="num">
                                      <p:cBhvr>
                                        <p:cTn id="29" dur="500" fill="hold"/>
                                        <p:tgtEl>
                                          <p:spTgt spid="636931">
                                            <p:txEl>
                                              <p:charRg st="4" end="4"/>
                                            </p:txEl>
                                          </p:spTgt>
                                        </p:tgtEl>
                                        <p:attrNameLst>
                                          <p:attrName>ppt_h</p:attrName>
                                        </p:attrNameLst>
                                      </p:cBhvr>
                                      <p:tavLst>
                                        <p:tav tm="0">
                                          <p:val>
                                            <p:fltVal val="0.000000"/>
                                          </p:val>
                                        </p:tav>
                                        <p:tav tm="100000">
                                          <p:val>
                                            <p:strVal val="#ppt_h"/>
                                          </p:val>
                                        </p:tav>
                                      </p:tavLst>
                                    </p:anim>
                                    <p:animEffect transition="in" filter="fade">
                                      <p:cBhvr>
                                        <p:cTn id="30" dur="500"/>
                                        <p:tgtEl>
                                          <p:spTgt spid="636931">
                                            <p:txEl>
                                              <p:charRg st="4" end="4"/>
                                            </p:txEl>
                                          </p:spTgt>
                                        </p:tgtEl>
                                      </p:cBhvr>
                                    </p:animEffect>
                                  </p:childTnLst>
                                  <p:subTnLst>
                                    <p:animClr clrSpc="rgb" dir="cw">
                                      <p:cBhvr override="childStyle">
                                        <p:cTn dur="1" fill="hold" display="0" masterRel="nextClick" afterEffect="1"/>
                                        <p:tgtEl>
                                          <p:spTgt spid="636931"/>
                                        </p:tgtEl>
                                        <p:attrNameLst>
                                          <p:attrName>ppt_c</p:attrName>
                                        </p:attrNameLst>
                                      </p:cBhvr>
                                      <p:to>
                                        <a:srgbClr val="B2B2B2"/>
                                      </p:to>
                                    </p:animClr>
                                  </p:sub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636931">
                                            <p:txEl>
                                              <p:charRg st="5" end="5"/>
                                            </p:txEl>
                                          </p:spTgt>
                                        </p:tgtEl>
                                        <p:attrNameLst>
                                          <p:attrName>style.visibility</p:attrName>
                                        </p:attrNameLst>
                                      </p:cBhvr>
                                      <p:to>
                                        <p:strVal val="visible"/>
                                      </p:to>
                                    </p:set>
                                    <p:anim calcmode="lin" valueType="num">
                                      <p:cBhvr>
                                        <p:cTn id="35" dur="500" fill="hold"/>
                                        <p:tgtEl>
                                          <p:spTgt spid="636931">
                                            <p:txEl>
                                              <p:charRg st="5" end="5"/>
                                            </p:txEl>
                                          </p:spTgt>
                                        </p:tgtEl>
                                        <p:attrNameLst>
                                          <p:attrName>ppt_w</p:attrName>
                                        </p:attrNameLst>
                                      </p:cBhvr>
                                      <p:tavLst>
                                        <p:tav tm="0">
                                          <p:val>
                                            <p:fltVal val="0.000000"/>
                                          </p:val>
                                        </p:tav>
                                        <p:tav tm="100000">
                                          <p:val>
                                            <p:strVal val="#ppt_w"/>
                                          </p:val>
                                        </p:tav>
                                      </p:tavLst>
                                    </p:anim>
                                    <p:anim calcmode="lin" valueType="num">
                                      <p:cBhvr>
                                        <p:cTn id="36" dur="500" fill="hold"/>
                                        <p:tgtEl>
                                          <p:spTgt spid="636931">
                                            <p:txEl>
                                              <p:charRg st="5" end="5"/>
                                            </p:txEl>
                                          </p:spTgt>
                                        </p:tgtEl>
                                        <p:attrNameLst>
                                          <p:attrName>ppt_h</p:attrName>
                                        </p:attrNameLst>
                                      </p:cBhvr>
                                      <p:tavLst>
                                        <p:tav tm="0">
                                          <p:val>
                                            <p:fltVal val="0.000000"/>
                                          </p:val>
                                        </p:tav>
                                        <p:tav tm="100000">
                                          <p:val>
                                            <p:strVal val="#ppt_h"/>
                                          </p:val>
                                        </p:tav>
                                      </p:tavLst>
                                    </p:anim>
                                    <p:animEffect transition="in" filter="fade">
                                      <p:cBhvr>
                                        <p:cTn id="37" dur="500"/>
                                        <p:tgtEl>
                                          <p:spTgt spid="636931">
                                            <p:txEl>
                                              <p:charRg st="5" end="5"/>
                                            </p:txEl>
                                          </p:spTgt>
                                        </p:tgtEl>
                                      </p:cBhvr>
                                    </p:animEffect>
                                  </p:childTnLst>
                                  <p:subTnLst>
                                    <p:animClr clrSpc="rgb" dir="cw">
                                      <p:cBhvr override="childStyle">
                                        <p:cTn dur="1" fill="hold" display="0" masterRel="nextClick" afterEffect="1"/>
                                        <p:tgtEl>
                                          <p:spTgt spid="636931"/>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6930" name="Title 636929"/>
          <p:cNvSpPr>
            <a:spLocks noGrp="1"/>
          </p:cNvSpPr>
          <p:nvPr>
            <p:ph type="title"/>
          </p:nvPr>
        </p:nvSpPr>
        <p:spPr>
          <a:prstGeom prst="rect">
            <a:avLst/>
          </a:prstGeom>
          <a:noFill/>
          <a:ln>
            <a:noFill/>
          </a:ln>
        </p:spPr>
        <p:txBody>
          <a:bodyPr/>
          <a:p>
            <a:r>
              <a:rPr lang="en-US" b="1">
                <a:solidFill>
                  <a:schemeClr val="hlink"/>
                </a:solidFill>
                <a:effectLst>
                  <a:outerShdw blurRad="38100" dist="38100" dir="2700000">
                    <a:srgbClr val="C0C0C0"/>
                  </a:outerShdw>
                </a:effectLst>
              </a:rPr>
              <a:t>Response Message Format</a:t>
            </a:r>
            <a:endParaRPr lang="en-US" b="1">
              <a:solidFill>
                <a:schemeClr val="hlink"/>
              </a:solidFill>
              <a:effectLst>
                <a:outerShdw blurRad="38100" dist="38100" dir="2700000">
                  <a:srgbClr val="C0C0C0"/>
                </a:outerShdw>
              </a:effectLst>
            </a:endParaRPr>
          </a:p>
        </p:txBody>
      </p:sp>
      <p:sp>
        <p:nvSpPr>
          <p:cNvPr id="636931" name="Rectangle 636930"/>
          <p:cNvSpPr/>
          <p:nvPr/>
        </p:nvSpPr>
        <p:spPr>
          <a:xfrm>
            <a:off x="0" y="1035685"/>
            <a:ext cx="8991600" cy="5212715"/>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3200" u="none" kern="1200" baseline="0">
                <a:solidFill>
                  <a:schemeClr val="tx1"/>
                </a:solidFill>
                <a:latin typeface="Tahoma" panose="020B060403050404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800" b="0" i="0" u="none" kern="1200" baseline="0">
                <a:solidFill>
                  <a:schemeClr val="tx1"/>
                </a:solidFill>
                <a:latin typeface="Tahoma" panose="020B060403050404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400" b="0" i="0" u="none" kern="1200" baseline="0">
                <a:solidFill>
                  <a:schemeClr val="tx1"/>
                </a:solidFill>
                <a:latin typeface="Tahoma" panose="020B0604030504040204"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000" b="0" i="0" u="none" kern="1200" baseline="0">
                <a:solidFill>
                  <a:schemeClr val="tx1"/>
                </a:solidFill>
                <a:latin typeface="Tahoma" panose="020B060403050404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defRPr>
            </a:lvl5pPr>
          </a:lstStyle>
          <a:p>
            <a:pPr lvl="0">
              <a:lnSpc>
                <a:spcPct val="40000"/>
              </a:lnSpc>
              <a:spcBef>
                <a:spcPct val="25000"/>
              </a:spcBef>
              <a:spcAft>
                <a:spcPct val="25000"/>
              </a:spcAft>
              <a:buSzPct val="100000"/>
              <a:buFont typeface="Wingdings" panose="05000000000000000000" charset="0"/>
              <a:buChar char="Ø"/>
            </a:pPr>
            <a:endParaRPr lang="en-US" sz="2000" b="1">
              <a:latin typeface="Times New Roman" panose="02020603050405020304" pitchFamily="18" charset="0"/>
            </a:endParaRPr>
          </a:p>
          <a:p>
            <a:pPr lvl="0">
              <a:lnSpc>
                <a:spcPct val="40000"/>
              </a:lnSpc>
              <a:spcBef>
                <a:spcPct val="25000"/>
              </a:spcBef>
              <a:spcAft>
                <a:spcPct val="25000"/>
              </a:spcAft>
              <a:buSzPct val="100000"/>
              <a:buFont typeface="Wingdings" panose="05000000000000000000" charset="0"/>
              <a:buChar char="Ø"/>
            </a:pPr>
            <a:r>
              <a:rPr lang="en-US" sz="2000" b="1">
                <a:latin typeface="Times New Roman" panose="02020603050405020304" pitchFamily="18" charset="0"/>
              </a:rPr>
              <a:t>The format is </a:t>
            </a:r>
            <a:endParaRPr lang="en-US" sz="2000" b="1">
              <a:latin typeface="Times New Roman" panose="02020603050405020304" pitchFamily="18" charset="0"/>
            </a:endParaRPr>
          </a:p>
          <a:p>
            <a:pPr marL="0" lvl="0" indent="0">
              <a:lnSpc>
                <a:spcPct val="40000"/>
              </a:lnSpc>
              <a:spcBef>
                <a:spcPct val="25000"/>
              </a:spcBef>
              <a:spcAft>
                <a:spcPct val="25000"/>
              </a:spcAft>
              <a:buSzPct val="100000"/>
              <a:buFont typeface="Wingdings" panose="05000000000000000000" charset="0"/>
              <a:buNone/>
            </a:pPr>
            <a:r>
              <a:rPr lang="en-US" sz="2000" b="1">
                <a:latin typeface="Times New Roman" panose="02020603050405020304" pitchFamily="18" charset="0"/>
              </a:rPr>
              <a:t>      </a:t>
            </a:r>
            <a:r>
              <a:rPr lang="en-US" sz="2000" b="0">
                <a:latin typeface="Times New Roman" panose="02020603050405020304" pitchFamily="18" charset="0"/>
              </a:rPr>
              <a:t>&lt;status-line&gt;</a:t>
            </a:r>
            <a:endParaRPr lang="en-US" sz="2000" b="0">
              <a:latin typeface="Times New Roman" panose="02020603050405020304" pitchFamily="18" charset="0"/>
            </a:endParaRPr>
          </a:p>
          <a:p>
            <a:pPr marL="0" lvl="0" indent="0">
              <a:lnSpc>
                <a:spcPct val="40000"/>
              </a:lnSpc>
              <a:spcBef>
                <a:spcPct val="25000"/>
              </a:spcBef>
              <a:spcAft>
                <a:spcPct val="25000"/>
              </a:spcAft>
              <a:buSzPct val="100000"/>
              <a:buFont typeface="Wingdings" panose="05000000000000000000" charset="0"/>
              <a:buNone/>
            </a:pPr>
            <a:r>
              <a:rPr lang="en-US" sz="2000" b="0">
                <a:latin typeface="Times New Roman" panose="02020603050405020304" pitchFamily="18" charset="0"/>
              </a:rPr>
              <a:t>      &lt;response-headers&gt;</a:t>
            </a:r>
            <a:endParaRPr lang="en-US" sz="2000" b="0">
              <a:latin typeface="Times New Roman" panose="02020603050405020304" pitchFamily="18" charset="0"/>
            </a:endParaRPr>
          </a:p>
          <a:p>
            <a:pPr marL="0" lvl="0" indent="0">
              <a:lnSpc>
                <a:spcPct val="40000"/>
              </a:lnSpc>
              <a:spcBef>
                <a:spcPct val="25000"/>
              </a:spcBef>
              <a:spcAft>
                <a:spcPct val="25000"/>
              </a:spcAft>
              <a:buSzPct val="100000"/>
              <a:buFont typeface="Wingdings" panose="05000000000000000000" charset="0"/>
              <a:buNone/>
            </a:pPr>
            <a:r>
              <a:rPr lang="en-US" sz="2000" b="0">
                <a:latin typeface="Times New Roman" panose="02020603050405020304" pitchFamily="18" charset="0"/>
              </a:rPr>
              <a:t>      &lt;empty-line&gt;</a:t>
            </a:r>
            <a:endParaRPr lang="en-US" sz="2000" b="0">
              <a:latin typeface="Times New Roman" panose="02020603050405020304" pitchFamily="18" charset="0"/>
            </a:endParaRPr>
          </a:p>
          <a:p>
            <a:pPr marL="0" lvl="0" indent="0">
              <a:lnSpc>
                <a:spcPct val="40000"/>
              </a:lnSpc>
              <a:spcBef>
                <a:spcPct val="25000"/>
              </a:spcBef>
              <a:spcAft>
                <a:spcPct val="25000"/>
              </a:spcAft>
              <a:buSzPct val="100000"/>
              <a:buFont typeface="Wingdings" panose="05000000000000000000" charset="0"/>
              <a:buNone/>
            </a:pPr>
            <a:r>
              <a:rPr lang="en-US" sz="2000" b="0">
                <a:latin typeface="Times New Roman" panose="02020603050405020304" pitchFamily="18" charset="0"/>
              </a:rPr>
              <a:t>      [&lt;message-body&gt;]</a:t>
            </a:r>
            <a:endParaRPr lang="en-US" sz="2000" b="0">
              <a:latin typeface="Times New Roman" panose="02020603050405020304" pitchFamily="18" charset="0"/>
            </a:endParaRPr>
          </a:p>
          <a:p>
            <a:pPr marL="0" lvl="0" indent="0">
              <a:lnSpc>
                <a:spcPct val="40000"/>
              </a:lnSpc>
              <a:spcBef>
                <a:spcPct val="25000"/>
              </a:spcBef>
              <a:spcAft>
                <a:spcPct val="25000"/>
              </a:spcAft>
              <a:buSzPct val="100000"/>
              <a:buFont typeface="Wingdings" panose="05000000000000000000" charset="0"/>
              <a:buNone/>
            </a:pPr>
            <a:endParaRPr lang="en-US" sz="2000" b="0">
              <a:latin typeface="Times New Roman" panose="02020603050405020304" pitchFamily="18" charset="0"/>
            </a:endParaRPr>
          </a:p>
          <a:p>
            <a:pPr marL="0" lvl="0" indent="0">
              <a:lnSpc>
                <a:spcPct val="40000"/>
              </a:lnSpc>
              <a:spcBef>
                <a:spcPct val="25000"/>
              </a:spcBef>
              <a:spcAft>
                <a:spcPct val="25000"/>
              </a:spcAft>
              <a:buSzPct val="100000"/>
              <a:buFont typeface="Wingdings" panose="05000000000000000000" charset="0"/>
              <a:buNone/>
            </a:pPr>
            <a:endParaRPr lang="en-US" sz="2000" b="1">
              <a:latin typeface="Times New Roman" panose="02020603050405020304" pitchFamily="18" charset="0"/>
            </a:endParaRPr>
          </a:p>
          <a:p>
            <a:pPr lvl="0">
              <a:lnSpc>
                <a:spcPct val="40000"/>
              </a:lnSpc>
              <a:spcBef>
                <a:spcPct val="25000"/>
              </a:spcBef>
              <a:spcAft>
                <a:spcPct val="25000"/>
              </a:spcAft>
              <a:buSzPct val="100000"/>
              <a:buFont typeface="Wingdings" panose="05000000000000000000" charset="0"/>
              <a:buChar char="Ø"/>
            </a:pPr>
            <a:endParaRPr lang="en-US" sz="2000" b="1">
              <a:latin typeface="Times New Roman" panose="02020603050405020304" pitchFamily="18" charset="0"/>
            </a:endParaRPr>
          </a:p>
          <a:p>
            <a:pPr lvl="0">
              <a:lnSpc>
                <a:spcPct val="40000"/>
              </a:lnSpc>
              <a:spcBef>
                <a:spcPct val="25000"/>
              </a:spcBef>
              <a:spcAft>
                <a:spcPct val="25000"/>
              </a:spcAft>
              <a:buSzPct val="100000"/>
              <a:buFont typeface="Wingdings" panose="05000000000000000000" charset="0"/>
              <a:buChar char="Ø"/>
            </a:pPr>
            <a:endParaRPr lang="en-US" sz="2000" b="1">
              <a:latin typeface="Times New Roman" panose="02020603050405020304" pitchFamily="18" charset="0"/>
            </a:endParaRPr>
          </a:p>
          <a:p>
            <a:pPr lvl="0">
              <a:lnSpc>
                <a:spcPct val="40000"/>
              </a:lnSpc>
              <a:spcBef>
                <a:spcPct val="25000"/>
              </a:spcBef>
              <a:spcAft>
                <a:spcPct val="25000"/>
              </a:spcAft>
              <a:buSzPct val="100000"/>
              <a:buFont typeface="Wingdings" panose="05000000000000000000" charset="0"/>
              <a:buChar char="Ø"/>
            </a:pPr>
            <a:endParaRPr lang="en-US" sz="2000" b="1">
              <a:latin typeface="Times New Roman" panose="02020603050405020304" pitchFamily="18" charset="0"/>
            </a:endParaRPr>
          </a:p>
          <a:p>
            <a:pPr lvl="0">
              <a:lnSpc>
                <a:spcPct val="40000"/>
              </a:lnSpc>
              <a:spcBef>
                <a:spcPct val="25000"/>
              </a:spcBef>
              <a:spcAft>
                <a:spcPct val="25000"/>
              </a:spcAft>
              <a:buSzPct val="100000"/>
              <a:buFont typeface="Wingdings" panose="05000000000000000000" charset="0"/>
              <a:buChar char="Ø"/>
            </a:pPr>
            <a:endParaRPr lang="en-US" sz="2000" b="1">
              <a:latin typeface="Times New Roman" panose="02020603050405020304" pitchFamily="18" charset="0"/>
            </a:endParaRPr>
          </a:p>
          <a:p>
            <a:pPr lvl="0">
              <a:lnSpc>
                <a:spcPct val="40000"/>
              </a:lnSpc>
              <a:spcBef>
                <a:spcPct val="25000"/>
              </a:spcBef>
              <a:spcAft>
                <a:spcPct val="25000"/>
              </a:spcAft>
              <a:buSzPct val="100000"/>
              <a:buFont typeface="Wingdings" panose="05000000000000000000" charset="0"/>
              <a:buChar char="Ø"/>
            </a:pPr>
            <a:endParaRPr lang="en-US" sz="2000" b="1">
              <a:latin typeface="Times New Roman" panose="02020603050405020304" pitchFamily="18" charset="0"/>
            </a:endParaRPr>
          </a:p>
          <a:p>
            <a:pPr lvl="0">
              <a:lnSpc>
                <a:spcPct val="40000"/>
              </a:lnSpc>
              <a:spcBef>
                <a:spcPct val="25000"/>
              </a:spcBef>
              <a:spcAft>
                <a:spcPct val="25000"/>
              </a:spcAft>
              <a:buSzPct val="100000"/>
              <a:buFont typeface="Wingdings" panose="05000000000000000000" charset="0"/>
              <a:buChar char="Ø"/>
            </a:pPr>
            <a:endParaRPr lang="en-US" sz="2000" b="1">
              <a:latin typeface="Times New Roman" panose="02020603050405020304" pitchFamily="18" charset="0"/>
            </a:endParaRPr>
          </a:p>
          <a:p>
            <a:pPr lvl="0">
              <a:lnSpc>
                <a:spcPct val="40000"/>
              </a:lnSpc>
              <a:spcBef>
                <a:spcPct val="25000"/>
              </a:spcBef>
              <a:spcAft>
                <a:spcPct val="25000"/>
              </a:spcAft>
              <a:buSzPct val="100000"/>
              <a:buFont typeface="Wingdings" panose="05000000000000000000" charset="0"/>
              <a:buChar char="Ø"/>
            </a:pPr>
            <a:endParaRPr lang="en-US" sz="2000" b="1">
              <a:latin typeface="Times New Roman" panose="02020603050405020304" pitchFamily="18" charset="0"/>
            </a:endParaRPr>
          </a:p>
          <a:p>
            <a:pPr lvl="0">
              <a:lnSpc>
                <a:spcPct val="40000"/>
              </a:lnSpc>
              <a:spcBef>
                <a:spcPct val="25000"/>
              </a:spcBef>
              <a:spcAft>
                <a:spcPct val="25000"/>
              </a:spcAft>
              <a:buSzPct val="100000"/>
              <a:buFont typeface="Wingdings" panose="05000000000000000000" charset="0"/>
              <a:buChar char="Ø"/>
            </a:pPr>
            <a:endParaRPr lang="en-US" sz="2000" b="1">
              <a:latin typeface="Times New Roman" panose="02020603050405020304" pitchFamily="18" charset="0"/>
            </a:endParaRPr>
          </a:p>
          <a:p>
            <a:pPr lvl="0">
              <a:lnSpc>
                <a:spcPct val="40000"/>
              </a:lnSpc>
              <a:spcBef>
                <a:spcPct val="25000"/>
              </a:spcBef>
              <a:spcAft>
                <a:spcPct val="25000"/>
              </a:spcAft>
              <a:buSzPct val="100000"/>
              <a:buFont typeface="Wingdings" panose="05000000000000000000" charset="0"/>
              <a:buChar char="Ø"/>
            </a:pPr>
            <a:endParaRPr lang="en-US" sz="2000" b="1">
              <a:latin typeface="Times New Roman" panose="02020603050405020304" pitchFamily="18" charset="0"/>
            </a:endParaRPr>
          </a:p>
          <a:p>
            <a:pPr lvl="0">
              <a:lnSpc>
                <a:spcPct val="40000"/>
              </a:lnSpc>
              <a:spcBef>
                <a:spcPct val="25000"/>
              </a:spcBef>
              <a:spcAft>
                <a:spcPct val="25000"/>
              </a:spcAft>
              <a:buSzPct val="100000"/>
              <a:buFont typeface="Wingdings" panose="05000000000000000000" charset="0"/>
              <a:buChar char="Ø"/>
            </a:pPr>
            <a:endParaRPr lang="en-US" sz="2000" b="1">
              <a:latin typeface="Times New Roman" panose="02020603050405020304" pitchFamily="18" charset="0"/>
            </a:endParaRPr>
          </a:p>
          <a:p>
            <a:pPr marL="0" lvl="0" indent="0">
              <a:lnSpc>
                <a:spcPct val="40000"/>
              </a:lnSpc>
              <a:spcBef>
                <a:spcPct val="25000"/>
              </a:spcBef>
              <a:spcAft>
                <a:spcPct val="25000"/>
              </a:spcAft>
              <a:buSzPct val="100000"/>
              <a:buFont typeface="Wingdings" panose="05000000000000000000" charset="0"/>
              <a:buNone/>
            </a:pPr>
            <a:endParaRPr lang="en-US" sz="2000"/>
          </a:p>
          <a:p>
            <a:pPr lvl="0">
              <a:lnSpc>
                <a:spcPct val="40000"/>
              </a:lnSpc>
              <a:spcBef>
                <a:spcPct val="25000"/>
              </a:spcBef>
              <a:spcAft>
                <a:spcPct val="25000"/>
              </a:spcAft>
              <a:buSzPct val="100000"/>
              <a:buFont typeface="Wingdings" panose="05000000000000000000" pitchFamily="2" charset="2"/>
              <a:buChar char="q"/>
            </a:pPr>
            <a:endParaRPr lang="en-US" sz="2000" b="1">
              <a:latin typeface="Times New Roman" panose="02020603050405020304" pitchFamily="18" charset="0"/>
            </a:endParaRPr>
          </a:p>
        </p:txBody>
      </p:sp>
      <p:sp>
        <p:nvSpPr>
          <p:cNvPr id="2" name="Footer Placeholder 1"/>
          <p:cNvSpPr/>
          <p:nvPr>
            <p:ph type="ftr" sz="quarter" idx="11"/>
          </p:nvPr>
        </p:nvSpPr>
        <p:spPr>
          <a:xfrm>
            <a:off x="76200" y="6248400"/>
            <a:ext cx="3856355" cy="457200"/>
          </a:xfrm>
        </p:spPr>
        <p:txBody>
          <a:bodyPr/>
          <a:p>
            <a:pPr lvl="0"/>
            <a:r>
              <a:rPr lang="en-US"/>
              <a:t>TCP/IP Protocol Suite - HTTP Protocol</a:t>
            </a:r>
            <a:endParaRPr lang="en-US"/>
          </a:p>
        </p:txBody>
      </p:sp>
      <p:sp>
        <p:nvSpPr>
          <p:cNvPr id="3" name="Slide Number Placeholder 2"/>
          <p:cNvSpPr/>
          <p:nvPr>
            <p:ph type="sldNum" sz="quarter" idx="12"/>
          </p:nvPr>
        </p:nvSpPr>
        <p:spPr/>
        <p:txBody>
          <a:bodyPr/>
          <a:p>
            <a:pPr lvl="0"/>
            <a:fld id="{9A0DB2DC-4C9A-4742-B13C-FB6460FD3503}" type="slidenum">
              <a:rPr lang="en-US"/>
            </a:fld>
            <a:endParaRPr lang="en-US"/>
          </a:p>
        </p:txBody>
      </p:sp>
      <p:graphicFrame>
        <p:nvGraphicFramePr>
          <p:cNvPr id="7" name="Content Placeholder 6"/>
          <p:cNvGraphicFramePr/>
          <p:nvPr>
            <p:ph idx="1"/>
          </p:nvPr>
        </p:nvGraphicFramePr>
        <p:xfrm>
          <a:off x="353695" y="2630805"/>
          <a:ext cx="8080375" cy="3465830"/>
        </p:xfrm>
        <a:graphic>
          <a:graphicData uri="http://schemas.openxmlformats.org/presentationml/2006/ole">
            <mc:AlternateContent xmlns:mc="http://schemas.openxmlformats.org/markup-compatibility/2006">
              <mc:Choice xmlns:v="urn:schemas-microsoft-com:vml" Requires="v">
                <p:oleObj spid="_x0000_s8" name="" r:id="rId1" imgW="6489700" imgH="2463800" progId="Paint.Picture">
                  <p:embed/>
                </p:oleObj>
              </mc:Choice>
              <mc:Fallback>
                <p:oleObj name="" r:id="rId1" imgW="6489700" imgH="2463800" progId="Paint.Picture">
                  <p:embed/>
                  <p:pic>
                    <p:nvPicPr>
                      <p:cNvPr id="0" name="Picture 7"/>
                      <p:cNvPicPr/>
                      <p:nvPr/>
                    </p:nvPicPr>
                    <p:blipFill>
                      <a:blip r:embed="rId2"/>
                      <a:stretch>
                        <a:fillRect/>
                      </a:stretch>
                    </p:blipFill>
                    <p:spPr>
                      <a:xfrm>
                        <a:off x="353695" y="2630805"/>
                        <a:ext cx="8080375" cy="346583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36931">
                                            <p:txEl>
                                              <p:charRg st="1" end="1"/>
                                            </p:txEl>
                                          </p:spTgt>
                                        </p:tgtEl>
                                        <p:attrNameLst>
                                          <p:attrName>style.visibility</p:attrName>
                                        </p:attrNameLst>
                                      </p:cBhvr>
                                      <p:to>
                                        <p:strVal val="visible"/>
                                      </p:to>
                                    </p:set>
                                    <p:anim calcmode="lin" valueType="num">
                                      <p:cBhvr>
                                        <p:cTn id="7" dur="500" fill="hold"/>
                                        <p:tgtEl>
                                          <p:spTgt spid="636931">
                                            <p:txEl>
                                              <p:charRg st="1" end="1"/>
                                            </p:txEl>
                                          </p:spTgt>
                                        </p:tgtEl>
                                        <p:attrNameLst>
                                          <p:attrName>ppt_w</p:attrName>
                                        </p:attrNameLst>
                                      </p:cBhvr>
                                      <p:tavLst>
                                        <p:tav tm="0">
                                          <p:val>
                                            <p:fltVal val="0.000000"/>
                                          </p:val>
                                        </p:tav>
                                        <p:tav tm="100000">
                                          <p:val>
                                            <p:strVal val="#ppt_w"/>
                                          </p:val>
                                        </p:tav>
                                      </p:tavLst>
                                    </p:anim>
                                    <p:anim calcmode="lin" valueType="num">
                                      <p:cBhvr>
                                        <p:cTn id="8" dur="500" fill="hold"/>
                                        <p:tgtEl>
                                          <p:spTgt spid="636931">
                                            <p:txEl>
                                              <p:charRg st="1" end="1"/>
                                            </p:txEl>
                                          </p:spTgt>
                                        </p:tgtEl>
                                        <p:attrNameLst>
                                          <p:attrName>ppt_h</p:attrName>
                                        </p:attrNameLst>
                                      </p:cBhvr>
                                      <p:tavLst>
                                        <p:tav tm="0">
                                          <p:val>
                                            <p:fltVal val="0.000000"/>
                                          </p:val>
                                        </p:tav>
                                        <p:tav tm="100000">
                                          <p:val>
                                            <p:strVal val="#ppt_h"/>
                                          </p:val>
                                        </p:tav>
                                      </p:tavLst>
                                    </p:anim>
                                    <p:animEffect transition="in" filter="fade">
                                      <p:cBhvr>
                                        <p:cTn id="9" dur="500"/>
                                        <p:tgtEl>
                                          <p:spTgt spid="636931">
                                            <p:txEl>
                                              <p:charRg st="1" end="1"/>
                                            </p:txEl>
                                          </p:spTgt>
                                        </p:tgtEl>
                                      </p:cBhvr>
                                    </p:animEffect>
                                  </p:childTnLst>
                                  <p:subTnLst>
                                    <p:animClr clrSpc="rgb" dir="cw">
                                      <p:cBhvr override="childStyle">
                                        <p:cTn dur="1" fill="hold" display="0" masterRel="nextClick" afterEffect="1"/>
                                        <p:tgtEl>
                                          <p:spTgt spid="636931"/>
                                        </p:tgtEl>
                                        <p:attrNameLst>
                                          <p:attrName>ppt_c</p:attrName>
                                        </p:attrNameLst>
                                      </p:cBhvr>
                                      <p:to>
                                        <a:srgbClr val="B2B2B2"/>
                                      </p:to>
                                    </p:animClr>
                                  </p:sub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36931">
                                            <p:txEl>
                                              <p:charRg st="2" end="2"/>
                                            </p:txEl>
                                          </p:spTgt>
                                        </p:tgtEl>
                                        <p:attrNameLst>
                                          <p:attrName>style.visibility</p:attrName>
                                        </p:attrNameLst>
                                      </p:cBhvr>
                                      <p:to>
                                        <p:strVal val="visible"/>
                                      </p:to>
                                    </p:set>
                                    <p:anim calcmode="lin" valueType="num">
                                      <p:cBhvr>
                                        <p:cTn id="14" dur="500" fill="hold"/>
                                        <p:tgtEl>
                                          <p:spTgt spid="636931">
                                            <p:txEl>
                                              <p:charRg st="2" end="2"/>
                                            </p:txEl>
                                          </p:spTgt>
                                        </p:tgtEl>
                                        <p:attrNameLst>
                                          <p:attrName>ppt_w</p:attrName>
                                        </p:attrNameLst>
                                      </p:cBhvr>
                                      <p:tavLst>
                                        <p:tav tm="0">
                                          <p:val>
                                            <p:fltVal val="0.000000"/>
                                          </p:val>
                                        </p:tav>
                                        <p:tav tm="100000">
                                          <p:val>
                                            <p:strVal val="#ppt_w"/>
                                          </p:val>
                                        </p:tav>
                                      </p:tavLst>
                                    </p:anim>
                                    <p:anim calcmode="lin" valueType="num">
                                      <p:cBhvr>
                                        <p:cTn id="15" dur="500" fill="hold"/>
                                        <p:tgtEl>
                                          <p:spTgt spid="636931">
                                            <p:txEl>
                                              <p:charRg st="2" end="2"/>
                                            </p:txEl>
                                          </p:spTgt>
                                        </p:tgtEl>
                                        <p:attrNameLst>
                                          <p:attrName>ppt_h</p:attrName>
                                        </p:attrNameLst>
                                      </p:cBhvr>
                                      <p:tavLst>
                                        <p:tav tm="0">
                                          <p:val>
                                            <p:fltVal val="0.000000"/>
                                          </p:val>
                                        </p:tav>
                                        <p:tav tm="100000">
                                          <p:val>
                                            <p:strVal val="#ppt_h"/>
                                          </p:val>
                                        </p:tav>
                                      </p:tavLst>
                                    </p:anim>
                                    <p:animEffect transition="in" filter="fade">
                                      <p:cBhvr>
                                        <p:cTn id="16" dur="500"/>
                                        <p:tgtEl>
                                          <p:spTgt spid="636931">
                                            <p:txEl>
                                              <p:charRg st="2" end="2"/>
                                            </p:txEl>
                                          </p:spTgt>
                                        </p:tgtEl>
                                      </p:cBhvr>
                                    </p:animEffect>
                                  </p:childTnLst>
                                  <p:subTnLst>
                                    <p:animClr clrSpc="rgb" dir="cw">
                                      <p:cBhvr override="childStyle">
                                        <p:cTn dur="1" fill="hold" display="0" masterRel="nextClick" afterEffect="1"/>
                                        <p:tgtEl>
                                          <p:spTgt spid="636931"/>
                                        </p:tgtEl>
                                        <p:attrNameLst>
                                          <p:attrName>ppt_c</p:attrName>
                                        </p:attrNameLst>
                                      </p:cBhvr>
                                      <p:to>
                                        <a:srgbClr val="B2B2B2"/>
                                      </p:to>
                                    </p:animClr>
                                  </p:sub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636931">
                                            <p:txEl>
                                              <p:charRg st="3" end="3"/>
                                            </p:txEl>
                                          </p:spTgt>
                                        </p:tgtEl>
                                        <p:attrNameLst>
                                          <p:attrName>style.visibility</p:attrName>
                                        </p:attrNameLst>
                                      </p:cBhvr>
                                      <p:to>
                                        <p:strVal val="visible"/>
                                      </p:to>
                                    </p:set>
                                    <p:anim calcmode="lin" valueType="num">
                                      <p:cBhvr>
                                        <p:cTn id="21" dur="500" fill="hold"/>
                                        <p:tgtEl>
                                          <p:spTgt spid="636931">
                                            <p:txEl>
                                              <p:charRg st="3" end="3"/>
                                            </p:txEl>
                                          </p:spTgt>
                                        </p:tgtEl>
                                        <p:attrNameLst>
                                          <p:attrName>ppt_w</p:attrName>
                                        </p:attrNameLst>
                                      </p:cBhvr>
                                      <p:tavLst>
                                        <p:tav tm="0">
                                          <p:val>
                                            <p:fltVal val="0.000000"/>
                                          </p:val>
                                        </p:tav>
                                        <p:tav tm="100000">
                                          <p:val>
                                            <p:strVal val="#ppt_w"/>
                                          </p:val>
                                        </p:tav>
                                      </p:tavLst>
                                    </p:anim>
                                    <p:anim calcmode="lin" valueType="num">
                                      <p:cBhvr>
                                        <p:cTn id="22" dur="500" fill="hold"/>
                                        <p:tgtEl>
                                          <p:spTgt spid="636931">
                                            <p:txEl>
                                              <p:charRg st="3" end="3"/>
                                            </p:txEl>
                                          </p:spTgt>
                                        </p:tgtEl>
                                        <p:attrNameLst>
                                          <p:attrName>ppt_h</p:attrName>
                                        </p:attrNameLst>
                                      </p:cBhvr>
                                      <p:tavLst>
                                        <p:tav tm="0">
                                          <p:val>
                                            <p:fltVal val="0.000000"/>
                                          </p:val>
                                        </p:tav>
                                        <p:tav tm="100000">
                                          <p:val>
                                            <p:strVal val="#ppt_h"/>
                                          </p:val>
                                        </p:tav>
                                      </p:tavLst>
                                    </p:anim>
                                    <p:animEffect transition="in" filter="fade">
                                      <p:cBhvr>
                                        <p:cTn id="23" dur="500"/>
                                        <p:tgtEl>
                                          <p:spTgt spid="636931">
                                            <p:txEl>
                                              <p:charRg st="3" end="3"/>
                                            </p:txEl>
                                          </p:spTgt>
                                        </p:tgtEl>
                                      </p:cBhvr>
                                    </p:animEffect>
                                  </p:childTnLst>
                                  <p:subTnLst>
                                    <p:animClr clrSpc="rgb" dir="cw">
                                      <p:cBhvr override="childStyle">
                                        <p:cTn dur="1" fill="hold" display="0" masterRel="nextClick" afterEffect="1"/>
                                        <p:tgtEl>
                                          <p:spTgt spid="636931"/>
                                        </p:tgtEl>
                                        <p:attrNameLst>
                                          <p:attrName>ppt_c</p:attrName>
                                        </p:attrNameLst>
                                      </p:cBhvr>
                                      <p:to>
                                        <a:srgbClr val="B2B2B2"/>
                                      </p:to>
                                    </p:animClr>
                                  </p:sub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636931">
                                            <p:txEl>
                                              <p:charRg st="4" end="4"/>
                                            </p:txEl>
                                          </p:spTgt>
                                        </p:tgtEl>
                                        <p:attrNameLst>
                                          <p:attrName>style.visibility</p:attrName>
                                        </p:attrNameLst>
                                      </p:cBhvr>
                                      <p:to>
                                        <p:strVal val="visible"/>
                                      </p:to>
                                    </p:set>
                                    <p:anim calcmode="lin" valueType="num">
                                      <p:cBhvr>
                                        <p:cTn id="28" dur="500" fill="hold"/>
                                        <p:tgtEl>
                                          <p:spTgt spid="636931">
                                            <p:txEl>
                                              <p:charRg st="4" end="4"/>
                                            </p:txEl>
                                          </p:spTgt>
                                        </p:tgtEl>
                                        <p:attrNameLst>
                                          <p:attrName>ppt_w</p:attrName>
                                        </p:attrNameLst>
                                      </p:cBhvr>
                                      <p:tavLst>
                                        <p:tav tm="0">
                                          <p:val>
                                            <p:fltVal val="0.000000"/>
                                          </p:val>
                                        </p:tav>
                                        <p:tav tm="100000">
                                          <p:val>
                                            <p:strVal val="#ppt_w"/>
                                          </p:val>
                                        </p:tav>
                                      </p:tavLst>
                                    </p:anim>
                                    <p:anim calcmode="lin" valueType="num">
                                      <p:cBhvr>
                                        <p:cTn id="29" dur="500" fill="hold"/>
                                        <p:tgtEl>
                                          <p:spTgt spid="636931">
                                            <p:txEl>
                                              <p:charRg st="4" end="4"/>
                                            </p:txEl>
                                          </p:spTgt>
                                        </p:tgtEl>
                                        <p:attrNameLst>
                                          <p:attrName>ppt_h</p:attrName>
                                        </p:attrNameLst>
                                      </p:cBhvr>
                                      <p:tavLst>
                                        <p:tav tm="0">
                                          <p:val>
                                            <p:fltVal val="0.000000"/>
                                          </p:val>
                                        </p:tav>
                                        <p:tav tm="100000">
                                          <p:val>
                                            <p:strVal val="#ppt_h"/>
                                          </p:val>
                                        </p:tav>
                                      </p:tavLst>
                                    </p:anim>
                                    <p:animEffect transition="in" filter="fade">
                                      <p:cBhvr>
                                        <p:cTn id="30" dur="500"/>
                                        <p:tgtEl>
                                          <p:spTgt spid="636931">
                                            <p:txEl>
                                              <p:charRg st="4" end="4"/>
                                            </p:txEl>
                                          </p:spTgt>
                                        </p:tgtEl>
                                      </p:cBhvr>
                                    </p:animEffect>
                                  </p:childTnLst>
                                  <p:subTnLst>
                                    <p:animClr clrSpc="rgb" dir="cw">
                                      <p:cBhvr override="childStyle">
                                        <p:cTn dur="1" fill="hold" display="0" masterRel="nextClick" afterEffect="1"/>
                                        <p:tgtEl>
                                          <p:spTgt spid="636931"/>
                                        </p:tgtEl>
                                        <p:attrNameLst>
                                          <p:attrName>ppt_c</p:attrName>
                                        </p:attrNameLst>
                                      </p:cBhvr>
                                      <p:to>
                                        <a:srgbClr val="B2B2B2"/>
                                      </p:to>
                                    </p:animClr>
                                  </p:sub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636931">
                                            <p:txEl>
                                              <p:charRg st="5" end="5"/>
                                            </p:txEl>
                                          </p:spTgt>
                                        </p:tgtEl>
                                        <p:attrNameLst>
                                          <p:attrName>style.visibility</p:attrName>
                                        </p:attrNameLst>
                                      </p:cBhvr>
                                      <p:to>
                                        <p:strVal val="visible"/>
                                      </p:to>
                                    </p:set>
                                    <p:anim calcmode="lin" valueType="num">
                                      <p:cBhvr>
                                        <p:cTn id="35" dur="500" fill="hold"/>
                                        <p:tgtEl>
                                          <p:spTgt spid="636931">
                                            <p:txEl>
                                              <p:charRg st="5" end="5"/>
                                            </p:txEl>
                                          </p:spTgt>
                                        </p:tgtEl>
                                        <p:attrNameLst>
                                          <p:attrName>ppt_w</p:attrName>
                                        </p:attrNameLst>
                                      </p:cBhvr>
                                      <p:tavLst>
                                        <p:tav tm="0">
                                          <p:val>
                                            <p:fltVal val="0.000000"/>
                                          </p:val>
                                        </p:tav>
                                        <p:tav tm="100000">
                                          <p:val>
                                            <p:strVal val="#ppt_w"/>
                                          </p:val>
                                        </p:tav>
                                      </p:tavLst>
                                    </p:anim>
                                    <p:anim calcmode="lin" valueType="num">
                                      <p:cBhvr>
                                        <p:cTn id="36" dur="500" fill="hold"/>
                                        <p:tgtEl>
                                          <p:spTgt spid="636931">
                                            <p:txEl>
                                              <p:charRg st="5" end="5"/>
                                            </p:txEl>
                                          </p:spTgt>
                                        </p:tgtEl>
                                        <p:attrNameLst>
                                          <p:attrName>ppt_h</p:attrName>
                                        </p:attrNameLst>
                                      </p:cBhvr>
                                      <p:tavLst>
                                        <p:tav tm="0">
                                          <p:val>
                                            <p:fltVal val="0.000000"/>
                                          </p:val>
                                        </p:tav>
                                        <p:tav tm="100000">
                                          <p:val>
                                            <p:strVal val="#ppt_h"/>
                                          </p:val>
                                        </p:tav>
                                      </p:tavLst>
                                    </p:anim>
                                    <p:animEffect transition="in" filter="fade">
                                      <p:cBhvr>
                                        <p:cTn id="37" dur="500"/>
                                        <p:tgtEl>
                                          <p:spTgt spid="636931">
                                            <p:txEl>
                                              <p:charRg st="5" end="5"/>
                                            </p:txEl>
                                          </p:spTgt>
                                        </p:tgtEl>
                                      </p:cBhvr>
                                    </p:animEffect>
                                  </p:childTnLst>
                                  <p:subTnLst>
                                    <p:animClr clrSpc="rgb" dir="cw">
                                      <p:cBhvr override="childStyle">
                                        <p:cTn dur="1" fill="hold" display="0" masterRel="nextClick" afterEffect="1"/>
                                        <p:tgtEl>
                                          <p:spTgt spid="636931"/>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ends">
  <a:themeElements>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fontScheme nam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00"/>
        </a:lt1>
        <a:dk2>
          <a:srgbClr val="DDDDDD"/>
        </a:dk2>
        <a:lt2>
          <a:srgbClr val="969696"/>
        </a:lt2>
        <a:accent1>
          <a:srgbClr val="00E4A8"/>
        </a:accent1>
        <a:accent2>
          <a:srgbClr val="3333CC"/>
        </a:accent2>
        <a:accent3>
          <a:srgbClr val="AAAAAA"/>
        </a:accent3>
        <a:accent4>
          <a:srgbClr val="DCDCDC"/>
        </a:accent4>
        <a:accent5>
          <a:srgbClr val="AAEFD0"/>
        </a:accent5>
        <a:accent6>
          <a:srgbClr val="2D2DB7"/>
        </a:accent6>
        <a:hlink>
          <a:srgbClr val="FF5050"/>
        </a:hlink>
        <a:folHlink>
          <a:srgbClr val="FFCF01"/>
        </a:folHlink>
      </a:clrScheme>
      <a:clrMap bg1="lt1" tx1="dk1" bg2="lt2" tx2="dk2" accent1="accent1" accent2="accent2" accent3="accent3" accent4="accent4" accent5="accent5" accent6="accent6" hlink="hlink" folHlink="folHlink"/>
    </a:extraClrScheme>
    <a:extraClrScheme>
      <a:clrScheme name="">
        <a:dk1>
          <a:srgbClr val="FFFFFF"/>
        </a:dk1>
        <a:lt1>
          <a:srgbClr val="0000CC"/>
        </a:lt1>
        <a:dk2>
          <a:srgbClr val="FFFFCC"/>
        </a:dk2>
        <a:lt2>
          <a:srgbClr val="000094"/>
        </a:lt2>
        <a:accent1>
          <a:srgbClr val="3193FF"/>
        </a:accent1>
        <a:accent2>
          <a:srgbClr val="9900FF"/>
        </a:accent2>
        <a:accent3>
          <a:srgbClr val="AAAAE2"/>
        </a:accent3>
        <a:accent4>
          <a:srgbClr val="DCDCDC"/>
        </a:accent4>
        <a:accent5>
          <a:srgbClr val="ADC8FF"/>
        </a:accent5>
        <a:accent6>
          <a:srgbClr val="8900E5"/>
        </a:accent6>
        <a:hlink>
          <a:srgbClr val="FF3399"/>
        </a:hlink>
        <a:folHlink>
          <a:srgbClr val="FF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5"/>
        </a:accent5>
        <a:accent6>
          <a:srgbClr val="ACACAC"/>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CCA"/>
        </a:accent5>
        <a:accent6>
          <a:srgbClr val="4345A2"/>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AAB82"/>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4628</Words>
  <Application>WPS Presentation</Application>
  <PresentationFormat>On-screen Show</PresentationFormat>
  <Paragraphs>237</Paragraphs>
  <Slides>13</Slides>
  <Notes>43</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4</vt:i4>
      </vt:variant>
      <vt:variant>
        <vt:lpstr>幻灯片标题</vt:lpstr>
      </vt:variant>
      <vt:variant>
        <vt:i4>13</vt:i4>
      </vt:variant>
    </vt:vector>
  </HeadingPairs>
  <TitlesOfParts>
    <vt:vector size="28" baseType="lpstr">
      <vt:lpstr>Arial</vt:lpstr>
      <vt:lpstr>SimSun</vt:lpstr>
      <vt:lpstr>Wingdings</vt:lpstr>
      <vt:lpstr>Tahoma</vt:lpstr>
      <vt:lpstr>McGrawHill-Italic</vt:lpstr>
      <vt:lpstr>Times New Roman</vt:lpstr>
      <vt:lpstr>Wingdings</vt:lpstr>
      <vt:lpstr>Microsoft YaHei</vt:lpstr>
      <vt:lpstr>Arial Unicode MS</vt:lpstr>
      <vt:lpstr>Liberation Mono</vt:lpstr>
      <vt:lpstr>Blends</vt:lpstr>
      <vt:lpstr>Paint.Picture</vt:lpstr>
      <vt:lpstr>Paint.Picture</vt:lpstr>
      <vt:lpstr>Paint.Picture</vt:lpstr>
      <vt:lpstr>Paint.Picture</vt:lpstr>
      <vt:lpstr>OBJECTIVES:</vt:lpstr>
      <vt:lpstr>Introduction to HTTP </vt:lpstr>
      <vt:lpstr>Working Principle of HTTP </vt:lpstr>
      <vt:lpstr>Working Principle of HTTP... </vt:lpstr>
      <vt:lpstr>URL </vt:lpstr>
      <vt:lpstr>URL... </vt:lpstr>
      <vt:lpstr>HTTP Message Format</vt:lpstr>
      <vt:lpstr>Request Message Format</vt:lpstr>
      <vt:lpstr>Response Message Format</vt:lpstr>
      <vt:lpstr>HTTP Methods</vt:lpstr>
      <vt:lpstr>HTTP Methods..</vt:lpstr>
      <vt:lpstr>HTTP Status Codes</vt:lpstr>
      <vt:lpstr>HTTP Status Codes..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nEW u</cp:lastModifiedBy>
  <cp:revision>126</cp:revision>
  <dcterms:created xsi:type="dcterms:W3CDTF">2000-01-15T04:50:00Z</dcterms:created>
  <dcterms:modified xsi:type="dcterms:W3CDTF">2018-08-16T04:54:36Z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1033-10.2.0.7456</vt:lpwstr>
  </property>
</Properties>
</file>