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842000" cy="3289300"/>
  <p:notesSz cx="5842000" cy="328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59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626" y="1019683"/>
            <a:ext cx="4971097" cy="6907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7252" y="1842008"/>
            <a:ext cx="409384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42009" cy="328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50977" y="99154"/>
            <a:ext cx="2464435" cy="552450"/>
          </a:xfrm>
          <a:custGeom>
            <a:avLst/>
            <a:gdLst/>
            <a:ahLst/>
            <a:cxnLst/>
            <a:rect l="l" t="t" r="r" b="b"/>
            <a:pathLst>
              <a:path w="2464435" h="552450">
                <a:moveTo>
                  <a:pt x="2329029" y="551849"/>
                </a:moveTo>
                <a:lnTo>
                  <a:pt x="0" y="551849"/>
                </a:lnTo>
                <a:lnTo>
                  <a:pt x="0" y="0"/>
                </a:lnTo>
                <a:lnTo>
                  <a:pt x="2464293" y="0"/>
                </a:lnTo>
                <a:lnTo>
                  <a:pt x="2464293" y="459874"/>
                </a:lnTo>
                <a:lnTo>
                  <a:pt x="2441566" y="510901"/>
                </a:lnTo>
                <a:lnTo>
                  <a:pt x="2404072" y="536395"/>
                </a:lnTo>
                <a:lnTo>
                  <a:pt x="2355538" y="550065"/>
                </a:lnTo>
                <a:lnTo>
                  <a:pt x="2329029" y="551849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417" y="756539"/>
            <a:ext cx="2544032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1900" y="756539"/>
            <a:ext cx="2544032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401" y="680143"/>
            <a:ext cx="4509546" cy="142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417" y="756539"/>
            <a:ext cx="5263515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88439" y="3059049"/>
            <a:ext cx="1871472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417" y="3059049"/>
            <a:ext cx="13451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0812" y="3059049"/>
            <a:ext cx="13451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2635" cy="3282950"/>
          </a:xfrm>
          <a:custGeom>
            <a:avLst/>
            <a:gdLst/>
            <a:ahLst/>
            <a:cxnLst/>
            <a:rect l="l" t="t" r="r" b="b"/>
            <a:pathLst>
              <a:path w="5842635" h="3282950">
                <a:moveTo>
                  <a:pt x="5842009" y="3282543"/>
                </a:moveTo>
                <a:lnTo>
                  <a:pt x="0" y="3282543"/>
                </a:lnTo>
                <a:lnTo>
                  <a:pt x="0" y="0"/>
                </a:lnTo>
                <a:lnTo>
                  <a:pt x="5842009" y="0"/>
                </a:lnTo>
                <a:lnTo>
                  <a:pt x="5842009" y="3282543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4334"/>
            <a:ext cx="5391150" cy="3040380"/>
            <a:chOff x="0" y="0"/>
            <a:chExt cx="5391150" cy="30403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42695" cy="1191895"/>
            </a:xfrm>
            <a:custGeom>
              <a:avLst/>
              <a:gdLst/>
              <a:ahLst/>
              <a:cxnLst/>
              <a:rect l="l" t="t" r="r" b="b"/>
              <a:pathLst>
                <a:path w="1242695" h="1191895">
                  <a:moveTo>
                    <a:pt x="678596" y="1020389"/>
                  </a:moveTo>
                  <a:lnTo>
                    <a:pt x="57225" y="1020389"/>
                  </a:lnTo>
                  <a:lnTo>
                    <a:pt x="106375" y="1019774"/>
                  </a:lnTo>
                  <a:lnTo>
                    <a:pt x="155309" y="1016757"/>
                  </a:lnTo>
                  <a:lnTo>
                    <a:pt x="203943" y="1011361"/>
                  </a:lnTo>
                  <a:lnTo>
                    <a:pt x="252189" y="1003607"/>
                  </a:lnTo>
                  <a:lnTo>
                    <a:pt x="299962" y="993520"/>
                  </a:lnTo>
                  <a:lnTo>
                    <a:pt x="347175" y="981122"/>
                  </a:lnTo>
                  <a:lnTo>
                    <a:pt x="393742" y="966434"/>
                  </a:lnTo>
                  <a:lnTo>
                    <a:pt x="439576" y="949481"/>
                  </a:lnTo>
                  <a:lnTo>
                    <a:pt x="484592" y="930284"/>
                  </a:lnTo>
                  <a:lnTo>
                    <a:pt x="528703" y="908867"/>
                  </a:lnTo>
                  <a:lnTo>
                    <a:pt x="571823" y="885252"/>
                  </a:lnTo>
                  <a:lnTo>
                    <a:pt x="613866" y="859461"/>
                  </a:lnTo>
                  <a:lnTo>
                    <a:pt x="654745" y="831517"/>
                  </a:lnTo>
                  <a:lnTo>
                    <a:pt x="694374" y="801444"/>
                  </a:lnTo>
                  <a:lnTo>
                    <a:pt x="732667" y="769263"/>
                  </a:lnTo>
                  <a:lnTo>
                    <a:pt x="769313" y="735213"/>
                  </a:lnTo>
                  <a:lnTo>
                    <a:pt x="804034" y="699575"/>
                  </a:lnTo>
                  <a:lnTo>
                    <a:pt x="836799" y="662432"/>
                  </a:lnTo>
                  <a:lnTo>
                    <a:pt x="867573" y="623867"/>
                  </a:lnTo>
                  <a:lnTo>
                    <a:pt x="896324" y="583963"/>
                  </a:lnTo>
                  <a:lnTo>
                    <a:pt x="923018" y="542802"/>
                  </a:lnTo>
                  <a:lnTo>
                    <a:pt x="947622" y="500468"/>
                  </a:lnTo>
                  <a:lnTo>
                    <a:pt x="970104" y="457043"/>
                  </a:lnTo>
                  <a:lnTo>
                    <a:pt x="990429" y="412610"/>
                  </a:lnTo>
                  <a:lnTo>
                    <a:pt x="1008566" y="367253"/>
                  </a:lnTo>
                  <a:lnTo>
                    <a:pt x="1024480" y="321053"/>
                  </a:lnTo>
                  <a:lnTo>
                    <a:pt x="1038139" y="274094"/>
                  </a:lnTo>
                  <a:lnTo>
                    <a:pt x="1049509" y="226458"/>
                  </a:lnTo>
                  <a:lnTo>
                    <a:pt x="1058558" y="178230"/>
                  </a:lnTo>
                  <a:lnTo>
                    <a:pt x="1065252" y="129490"/>
                  </a:lnTo>
                  <a:lnTo>
                    <a:pt x="1069558" y="80323"/>
                  </a:lnTo>
                  <a:lnTo>
                    <a:pt x="1071442" y="30811"/>
                  </a:lnTo>
                  <a:lnTo>
                    <a:pt x="1071090" y="0"/>
                  </a:lnTo>
                  <a:lnTo>
                    <a:pt x="1241901" y="0"/>
                  </a:lnTo>
                  <a:lnTo>
                    <a:pt x="1241209" y="67395"/>
                  </a:lnTo>
                  <a:lnTo>
                    <a:pt x="1238020" y="117269"/>
                  </a:lnTo>
                  <a:lnTo>
                    <a:pt x="1232730" y="166809"/>
                  </a:lnTo>
                  <a:lnTo>
                    <a:pt x="1225366" y="215953"/>
                  </a:lnTo>
                  <a:lnTo>
                    <a:pt x="1215951" y="264638"/>
                  </a:lnTo>
                  <a:lnTo>
                    <a:pt x="1204511" y="312801"/>
                  </a:lnTo>
                  <a:lnTo>
                    <a:pt x="1191070" y="360381"/>
                  </a:lnTo>
                  <a:lnTo>
                    <a:pt x="1175655" y="407314"/>
                  </a:lnTo>
                  <a:lnTo>
                    <a:pt x="1158288" y="453538"/>
                  </a:lnTo>
                  <a:lnTo>
                    <a:pt x="1138997" y="498991"/>
                  </a:lnTo>
                  <a:lnTo>
                    <a:pt x="1117805" y="543611"/>
                  </a:lnTo>
                  <a:lnTo>
                    <a:pt x="1094737" y="587334"/>
                  </a:lnTo>
                  <a:lnTo>
                    <a:pt x="1069819" y="630098"/>
                  </a:lnTo>
                  <a:lnTo>
                    <a:pt x="1043076" y="671841"/>
                  </a:lnTo>
                  <a:lnTo>
                    <a:pt x="1014532" y="712501"/>
                  </a:lnTo>
                  <a:lnTo>
                    <a:pt x="984212" y="752014"/>
                  </a:lnTo>
                  <a:lnTo>
                    <a:pt x="952142" y="790319"/>
                  </a:lnTo>
                  <a:lnTo>
                    <a:pt x="918346" y="827353"/>
                  </a:lnTo>
                  <a:lnTo>
                    <a:pt x="882850" y="863053"/>
                  </a:lnTo>
                  <a:lnTo>
                    <a:pt x="845677" y="897357"/>
                  </a:lnTo>
                  <a:lnTo>
                    <a:pt x="807066" y="930030"/>
                  </a:lnTo>
                  <a:lnTo>
                    <a:pt x="767279" y="960866"/>
                  </a:lnTo>
                  <a:lnTo>
                    <a:pt x="726380" y="989848"/>
                  </a:lnTo>
                  <a:lnTo>
                    <a:pt x="684434" y="1016959"/>
                  </a:lnTo>
                  <a:lnTo>
                    <a:pt x="678596" y="1020389"/>
                  </a:lnTo>
                  <a:close/>
                </a:path>
                <a:path w="1242695" h="1191895">
                  <a:moveTo>
                    <a:pt x="73492" y="1191347"/>
                  </a:moveTo>
                  <a:lnTo>
                    <a:pt x="23723" y="1190468"/>
                  </a:lnTo>
                  <a:lnTo>
                    <a:pt x="0" y="1189036"/>
                  </a:lnTo>
                  <a:lnTo>
                    <a:pt x="0" y="1017894"/>
                  </a:lnTo>
                  <a:lnTo>
                    <a:pt x="7947" y="1018580"/>
                  </a:lnTo>
                  <a:lnTo>
                    <a:pt x="57225" y="1020389"/>
                  </a:lnTo>
                  <a:lnTo>
                    <a:pt x="678596" y="1020389"/>
                  </a:lnTo>
                  <a:lnTo>
                    <a:pt x="641507" y="1042181"/>
                  </a:lnTo>
                  <a:lnTo>
                    <a:pt x="597663" y="1065499"/>
                  </a:lnTo>
                  <a:lnTo>
                    <a:pt x="552968" y="1086893"/>
                  </a:lnTo>
                  <a:lnTo>
                    <a:pt x="507486" y="1106348"/>
                  </a:lnTo>
                  <a:lnTo>
                    <a:pt x="461283" y="1123847"/>
                  </a:lnTo>
                  <a:lnTo>
                    <a:pt x="414424" y="1139372"/>
                  </a:lnTo>
                  <a:lnTo>
                    <a:pt x="366973" y="1152906"/>
                  </a:lnTo>
                  <a:lnTo>
                    <a:pt x="318996" y="1164432"/>
                  </a:lnTo>
                  <a:lnTo>
                    <a:pt x="270558" y="1173933"/>
                  </a:lnTo>
                  <a:lnTo>
                    <a:pt x="221723" y="1181392"/>
                  </a:lnTo>
                  <a:lnTo>
                    <a:pt x="172558" y="1186792"/>
                  </a:lnTo>
                  <a:lnTo>
                    <a:pt x="123126" y="1190116"/>
                  </a:lnTo>
                  <a:lnTo>
                    <a:pt x="73492" y="11913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612" y="255557"/>
              <a:ext cx="4938395" cy="2778760"/>
            </a:xfrm>
            <a:custGeom>
              <a:avLst/>
              <a:gdLst/>
              <a:ahLst/>
              <a:cxnLst/>
              <a:rect l="l" t="t" r="r" b="b"/>
              <a:pathLst>
                <a:path w="4938395" h="2778760">
                  <a:moveTo>
                    <a:pt x="4938114" y="2778283"/>
                  </a:moveTo>
                  <a:lnTo>
                    <a:pt x="462636" y="2778283"/>
                  </a:lnTo>
                  <a:lnTo>
                    <a:pt x="410434" y="2775327"/>
                  </a:lnTo>
                  <a:lnTo>
                    <a:pt x="359301" y="2766586"/>
                  </a:lnTo>
                  <a:lnTo>
                    <a:pt x="309688" y="2752246"/>
                  </a:lnTo>
                  <a:lnTo>
                    <a:pt x="262049" y="2732495"/>
                  </a:lnTo>
                  <a:lnTo>
                    <a:pt x="216836" y="2707522"/>
                  </a:lnTo>
                  <a:lnTo>
                    <a:pt x="174503" y="2677512"/>
                  </a:lnTo>
                  <a:lnTo>
                    <a:pt x="135503" y="2642654"/>
                  </a:lnTo>
                  <a:lnTo>
                    <a:pt x="100678" y="2603619"/>
                  </a:lnTo>
                  <a:lnTo>
                    <a:pt x="70697" y="2561248"/>
                  </a:lnTo>
                  <a:lnTo>
                    <a:pt x="45746" y="2515995"/>
                  </a:lnTo>
                  <a:lnTo>
                    <a:pt x="26013" y="2468312"/>
                  </a:lnTo>
                  <a:lnTo>
                    <a:pt x="11686" y="2418655"/>
                  </a:lnTo>
                  <a:lnTo>
                    <a:pt x="2952" y="2367475"/>
                  </a:lnTo>
                  <a:lnTo>
                    <a:pt x="0" y="2315227"/>
                  </a:lnTo>
                  <a:lnTo>
                    <a:pt x="0" y="0"/>
                  </a:lnTo>
                  <a:lnTo>
                    <a:pt x="4938114" y="0"/>
                  </a:lnTo>
                  <a:lnTo>
                    <a:pt x="4938114" y="27782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6199" y="2497620"/>
              <a:ext cx="1094740" cy="542925"/>
            </a:xfrm>
            <a:custGeom>
              <a:avLst/>
              <a:gdLst/>
              <a:ahLst/>
              <a:cxnLst/>
              <a:rect l="l" t="t" r="r" b="b"/>
              <a:pathLst>
                <a:path w="1094739" h="542925">
                  <a:moveTo>
                    <a:pt x="273865" y="542331"/>
                  </a:moveTo>
                  <a:lnTo>
                    <a:pt x="0" y="540168"/>
                  </a:lnTo>
                  <a:lnTo>
                    <a:pt x="2348" y="493588"/>
                  </a:lnTo>
                  <a:lnTo>
                    <a:pt x="8534" y="448121"/>
                  </a:lnTo>
                  <a:lnTo>
                    <a:pt x="18397" y="403927"/>
                  </a:lnTo>
                  <a:lnTo>
                    <a:pt x="31776" y="361165"/>
                  </a:lnTo>
                  <a:lnTo>
                    <a:pt x="48510" y="319994"/>
                  </a:lnTo>
                  <a:lnTo>
                    <a:pt x="68438" y="280574"/>
                  </a:lnTo>
                  <a:lnTo>
                    <a:pt x="91399" y="243065"/>
                  </a:lnTo>
                  <a:lnTo>
                    <a:pt x="117233" y="207625"/>
                  </a:lnTo>
                  <a:lnTo>
                    <a:pt x="145779" y="174415"/>
                  </a:lnTo>
                  <a:lnTo>
                    <a:pt x="176875" y="143593"/>
                  </a:lnTo>
                  <a:lnTo>
                    <a:pt x="210362" y="115319"/>
                  </a:lnTo>
                  <a:lnTo>
                    <a:pt x="246077" y="89753"/>
                  </a:lnTo>
                  <a:lnTo>
                    <a:pt x="283861" y="67054"/>
                  </a:lnTo>
                  <a:lnTo>
                    <a:pt x="323552" y="47382"/>
                  </a:lnTo>
                  <a:lnTo>
                    <a:pt x="364989" y="30896"/>
                  </a:lnTo>
                  <a:lnTo>
                    <a:pt x="408012" y="17755"/>
                  </a:lnTo>
                  <a:lnTo>
                    <a:pt x="452460" y="8119"/>
                  </a:lnTo>
                  <a:lnTo>
                    <a:pt x="498172" y="2147"/>
                  </a:lnTo>
                  <a:lnTo>
                    <a:pt x="544987" y="0"/>
                  </a:lnTo>
                  <a:lnTo>
                    <a:pt x="591818" y="1784"/>
                  </a:lnTo>
                  <a:lnTo>
                    <a:pt x="637575" y="7401"/>
                  </a:lnTo>
                  <a:lnTo>
                    <a:pt x="682097" y="16692"/>
                  </a:lnTo>
                  <a:lnTo>
                    <a:pt x="725222" y="29499"/>
                  </a:lnTo>
                  <a:lnTo>
                    <a:pt x="766787" y="45663"/>
                  </a:lnTo>
                  <a:lnTo>
                    <a:pt x="806631" y="65027"/>
                  </a:lnTo>
                  <a:lnTo>
                    <a:pt x="844591" y="87431"/>
                  </a:lnTo>
                  <a:lnTo>
                    <a:pt x="880505" y="112719"/>
                  </a:lnTo>
                  <a:lnTo>
                    <a:pt x="914211" y="140732"/>
                  </a:lnTo>
                  <a:lnTo>
                    <a:pt x="945548" y="171311"/>
                  </a:lnTo>
                  <a:lnTo>
                    <a:pt x="974353" y="204299"/>
                  </a:lnTo>
                  <a:lnTo>
                    <a:pt x="1000463" y="239537"/>
                  </a:lnTo>
                  <a:lnTo>
                    <a:pt x="1023717" y="276867"/>
                  </a:lnTo>
                  <a:lnTo>
                    <a:pt x="1043953" y="316130"/>
                  </a:lnTo>
                  <a:lnTo>
                    <a:pt x="1061009" y="357170"/>
                  </a:lnTo>
                  <a:lnTo>
                    <a:pt x="1074722" y="399827"/>
                  </a:lnTo>
                  <a:lnTo>
                    <a:pt x="1084931" y="443944"/>
                  </a:lnTo>
                  <a:lnTo>
                    <a:pt x="1091472" y="489361"/>
                  </a:lnTo>
                  <a:lnTo>
                    <a:pt x="1094185" y="535922"/>
                  </a:lnTo>
                  <a:lnTo>
                    <a:pt x="820344" y="540208"/>
                  </a:lnTo>
                  <a:lnTo>
                    <a:pt x="815246" y="491789"/>
                  </a:lnTo>
                  <a:lnTo>
                    <a:pt x="802025" y="446305"/>
                  </a:lnTo>
                  <a:lnTo>
                    <a:pt x="781444" y="404500"/>
                  </a:lnTo>
                  <a:lnTo>
                    <a:pt x="754265" y="367117"/>
                  </a:lnTo>
                  <a:lnTo>
                    <a:pt x="721249" y="334900"/>
                  </a:lnTo>
                  <a:lnTo>
                    <a:pt x="683158" y="308591"/>
                  </a:lnTo>
                  <a:lnTo>
                    <a:pt x="640754" y="288934"/>
                  </a:lnTo>
                  <a:lnTo>
                    <a:pt x="594798" y="276673"/>
                  </a:lnTo>
                  <a:lnTo>
                    <a:pt x="546054" y="272550"/>
                  </a:lnTo>
                  <a:lnTo>
                    <a:pt x="497343" y="277050"/>
                  </a:lnTo>
                  <a:lnTo>
                    <a:pt x="451485" y="289667"/>
                  </a:lnTo>
                  <a:lnTo>
                    <a:pt x="409236" y="309652"/>
                  </a:lnTo>
                  <a:lnTo>
                    <a:pt x="371352" y="336256"/>
                  </a:lnTo>
                  <a:lnTo>
                    <a:pt x="338589" y="368729"/>
                  </a:lnTo>
                  <a:lnTo>
                    <a:pt x="311703" y="406323"/>
                  </a:lnTo>
                  <a:lnTo>
                    <a:pt x="291449" y="448287"/>
                  </a:lnTo>
                  <a:lnTo>
                    <a:pt x="278585" y="493873"/>
                  </a:lnTo>
                  <a:lnTo>
                    <a:pt x="273865" y="542331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 marR="5080" indent="-635" algn="ctr">
              <a:lnSpc>
                <a:spcPct val="100299"/>
              </a:lnSpc>
              <a:spcBef>
                <a:spcPts val="105"/>
              </a:spcBef>
            </a:pPr>
            <a:r>
              <a:rPr spc="-100" dirty="0"/>
              <a:t>THE </a:t>
            </a:r>
            <a:r>
              <a:rPr spc="-70" dirty="0"/>
              <a:t>ROLE </a:t>
            </a:r>
            <a:r>
              <a:rPr spc="-20" dirty="0"/>
              <a:t>OF  </a:t>
            </a:r>
            <a:r>
              <a:rPr spc="-85" dirty="0"/>
              <a:t>TE</a:t>
            </a:r>
            <a:r>
              <a:rPr spc="-85" dirty="0">
                <a:solidFill>
                  <a:srgbClr val="29357A"/>
                </a:solidFill>
              </a:rPr>
              <a:t>CHNOLOGY </a:t>
            </a:r>
            <a:r>
              <a:rPr spc="-385" dirty="0">
                <a:solidFill>
                  <a:srgbClr val="29357A"/>
                </a:solidFill>
              </a:rPr>
              <a:t>IN  </a:t>
            </a:r>
            <a:r>
              <a:rPr spc="-45" dirty="0">
                <a:solidFill>
                  <a:srgbClr val="29357A"/>
                </a:solidFill>
              </a:rPr>
              <a:t>MODERN</a:t>
            </a:r>
            <a:r>
              <a:rPr spc="-235" dirty="0">
                <a:solidFill>
                  <a:srgbClr val="29357A"/>
                </a:solidFill>
              </a:rPr>
              <a:t> </a:t>
            </a:r>
            <a:r>
              <a:rPr spc="-135" dirty="0"/>
              <a:t>E</a:t>
            </a:r>
            <a:r>
              <a:rPr spc="-135" dirty="0">
                <a:solidFill>
                  <a:srgbClr val="29357A"/>
                </a:solidFill>
              </a:rPr>
              <a:t>D</a:t>
            </a:r>
            <a:r>
              <a:rPr spc="-135" dirty="0"/>
              <a:t>UCATION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5842000" cy="3282950"/>
          </a:xfrm>
          <a:custGeom>
            <a:avLst/>
            <a:gdLst/>
            <a:ahLst/>
            <a:cxnLst/>
            <a:rect l="l" t="t" r="r" b="b"/>
            <a:pathLst>
              <a:path w="5842000" h="3282950">
                <a:moveTo>
                  <a:pt x="5841987" y="9525"/>
                </a:moveTo>
                <a:lnTo>
                  <a:pt x="2920073" y="9525"/>
                </a:lnTo>
                <a:lnTo>
                  <a:pt x="2920073" y="3282556"/>
                </a:lnTo>
                <a:lnTo>
                  <a:pt x="5841987" y="3282556"/>
                </a:lnTo>
                <a:lnTo>
                  <a:pt x="5841987" y="9525"/>
                </a:lnTo>
                <a:close/>
              </a:path>
              <a:path w="5842000" h="3282950">
                <a:moveTo>
                  <a:pt x="5842000" y="0"/>
                </a:moveTo>
                <a:lnTo>
                  <a:pt x="0" y="0"/>
                </a:lnTo>
                <a:lnTo>
                  <a:pt x="0" y="5651"/>
                </a:lnTo>
                <a:lnTo>
                  <a:pt x="5842000" y="5651"/>
                </a:lnTo>
                <a:lnTo>
                  <a:pt x="584200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282" y="589105"/>
            <a:ext cx="17113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0" dirty="0">
                <a:solidFill>
                  <a:srgbClr val="FABC00"/>
                </a:solidFill>
              </a:rPr>
              <a:t>INTROD</a:t>
            </a:r>
            <a:r>
              <a:rPr sz="1600" spc="-100" dirty="0">
                <a:solidFill>
                  <a:srgbClr val="FFCE00"/>
                </a:solidFill>
              </a:rPr>
              <a:t>U</a:t>
            </a:r>
            <a:r>
              <a:rPr sz="1600" spc="-100" dirty="0">
                <a:solidFill>
                  <a:srgbClr val="FABC00"/>
                </a:solidFill>
              </a:rPr>
              <a:t>CTION</a:t>
            </a:r>
            <a:endParaRPr sz="1600" dirty="0"/>
          </a:p>
        </p:txBody>
      </p:sp>
      <p:sp>
        <p:nvSpPr>
          <p:cNvPr id="9" name="object 9"/>
          <p:cNvSpPr txBox="1"/>
          <p:nvPr/>
        </p:nvSpPr>
        <p:spPr>
          <a:xfrm>
            <a:off x="570208" y="1027800"/>
            <a:ext cx="1963420" cy="1814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14"/>
              </a:spcBef>
            </a:pPr>
            <a:r>
              <a:rPr sz="1000" b="1" spc="-30" dirty="0">
                <a:solidFill>
                  <a:srgbClr val="26316F"/>
                </a:solidFill>
                <a:latin typeface="Verdana"/>
                <a:cs typeface="Verdana"/>
              </a:rPr>
              <a:t>Mo</a:t>
            </a:r>
            <a:r>
              <a:rPr sz="1000" b="1" spc="-3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1000" b="1" spc="-30" dirty="0">
                <a:solidFill>
                  <a:srgbClr val="26316F"/>
                </a:solidFill>
                <a:latin typeface="Verdana"/>
                <a:cs typeface="Verdana"/>
              </a:rPr>
              <a:t>ern</a:t>
            </a:r>
            <a:r>
              <a:rPr sz="1000" b="1" spc="-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1000" b="1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000" b="1" spc="-25" dirty="0">
                <a:solidFill>
                  <a:srgbClr val="29357A"/>
                </a:solidFill>
                <a:latin typeface="Verdana"/>
                <a:cs typeface="Verdana"/>
              </a:rPr>
              <a:t>duca</a:t>
            </a:r>
            <a:r>
              <a:rPr sz="1000" b="1" spc="-25" dirty="0">
                <a:solidFill>
                  <a:srgbClr val="26316F"/>
                </a:solidFill>
                <a:latin typeface="Verdana"/>
                <a:cs typeface="Verdana"/>
              </a:rPr>
              <a:t>tio</a:t>
            </a:r>
            <a:r>
              <a:rPr sz="1000" b="1" spc="-2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1000" b="1" spc="-9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has</a:t>
            </a:r>
            <a:r>
              <a:rPr sz="1000" spc="-10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16F"/>
                </a:solidFill>
                <a:latin typeface="Verdana"/>
                <a:cs typeface="Verdana"/>
              </a:rPr>
              <a:t>seen</a:t>
            </a:r>
            <a:r>
              <a:rPr sz="1000" spc="-1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sz="1000" spc="20" dirty="0">
                <a:solidFill>
                  <a:srgbClr val="26316F"/>
                </a:solidFill>
                <a:latin typeface="Verdana"/>
                <a:cs typeface="Verdana"/>
              </a:rPr>
              <a:t>signiﬁcan</a:t>
            </a:r>
            <a:r>
              <a:rPr sz="1000" spc="20" dirty="0">
                <a:solidFill>
                  <a:srgbClr val="29357A"/>
                </a:solidFill>
                <a:latin typeface="Verdana"/>
                <a:cs typeface="Verdana"/>
              </a:rPr>
              <a:t>t </a:t>
            </a:r>
            <a:r>
              <a:rPr sz="1000" spc="5" dirty="0">
                <a:solidFill>
                  <a:srgbClr val="26316F"/>
                </a:solidFill>
                <a:latin typeface="Verdana"/>
                <a:cs typeface="Verdana"/>
              </a:rPr>
              <a:t>transformati</a:t>
            </a:r>
            <a:r>
              <a:rPr sz="1000" spc="5" dirty="0">
                <a:solidFill>
                  <a:srgbClr val="29357A"/>
                </a:solidFill>
                <a:latin typeface="Verdana"/>
                <a:cs typeface="Verdana"/>
              </a:rPr>
              <a:t>on  </a:t>
            </a:r>
            <a:r>
              <a:rPr sz="1000" spc="25" dirty="0">
                <a:solidFill>
                  <a:srgbClr val="29357A"/>
                </a:solidFill>
                <a:latin typeface="Verdana"/>
                <a:cs typeface="Verdana"/>
              </a:rPr>
              <a:t>wi</a:t>
            </a:r>
            <a:r>
              <a:rPr sz="100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1000" spc="25" dirty="0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sz="1000" spc="20" dirty="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sz="1000" spc="10" dirty="0">
                <a:solidFill>
                  <a:srgbClr val="26316F"/>
                </a:solidFill>
                <a:latin typeface="Verdana"/>
                <a:cs typeface="Verdana"/>
              </a:rPr>
              <a:t>integrati</a:t>
            </a:r>
            <a:r>
              <a:rPr sz="1000" spc="1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1000" spc="10" dirty="0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sz="100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tech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nolo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gy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sz="1000" spc="-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1000" spc="-10" dirty="0">
                <a:solidFill>
                  <a:srgbClr val="29357A"/>
                </a:solidFill>
                <a:latin typeface="Verdana"/>
                <a:cs typeface="Verdana"/>
              </a:rPr>
              <a:t>is 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has </a:t>
            </a:r>
            <a:r>
              <a:rPr sz="1000" spc="15" dirty="0">
                <a:solidFill>
                  <a:srgbClr val="29357A"/>
                </a:solidFill>
                <a:latin typeface="Verdana"/>
                <a:cs typeface="Verdana"/>
              </a:rPr>
              <a:t>le</a:t>
            </a:r>
            <a:r>
              <a:rPr sz="1000" spc="15" dirty="0">
                <a:solidFill>
                  <a:srgbClr val="26316F"/>
                </a:solidFill>
                <a:latin typeface="Verdana"/>
                <a:cs typeface="Verdana"/>
              </a:rPr>
              <a:t>d </a:t>
            </a:r>
            <a:r>
              <a:rPr sz="1000" spc="5" dirty="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sz="1000" spc="-10" dirty="0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sz="1000" spc="20" dirty="0">
                <a:solidFill>
                  <a:srgbClr val="29357A"/>
                </a:solidFill>
                <a:latin typeface="Verdana"/>
                <a:cs typeface="Verdana"/>
              </a:rPr>
              <a:t>more </a:t>
            </a:r>
            <a:r>
              <a:rPr sz="10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1000" spc="15" dirty="0">
                <a:solidFill>
                  <a:srgbClr val="26316F"/>
                </a:solidFill>
                <a:latin typeface="Verdana"/>
                <a:cs typeface="Verdana"/>
              </a:rPr>
              <a:t>fﬁcient </a:t>
            </a:r>
            <a:r>
              <a:rPr sz="1000" spc="30" dirty="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ef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cti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ve  </a:t>
            </a:r>
            <a:r>
              <a:rPr sz="1000" spc="10" dirty="0">
                <a:solidFill>
                  <a:srgbClr val="26316F"/>
                </a:solidFill>
                <a:latin typeface="Verdana"/>
                <a:cs typeface="Verdana"/>
              </a:rPr>
              <a:t>lea</a:t>
            </a:r>
            <a:r>
              <a:rPr sz="1000" spc="10" dirty="0">
                <a:solidFill>
                  <a:srgbClr val="29357A"/>
                </a:solidFill>
                <a:latin typeface="Verdana"/>
                <a:cs typeface="Verdana"/>
              </a:rPr>
              <a:t>rnin</a:t>
            </a:r>
            <a:r>
              <a:rPr sz="1000" spc="10" dirty="0">
                <a:solidFill>
                  <a:srgbClr val="26316F"/>
                </a:solidFill>
                <a:latin typeface="Verdana"/>
                <a:cs typeface="Verdana"/>
              </a:rPr>
              <a:t>g </a:t>
            </a:r>
            <a:r>
              <a:rPr sz="1000" spc="5" dirty="0">
                <a:solidFill>
                  <a:srgbClr val="29357A"/>
                </a:solidFill>
                <a:latin typeface="Verdana"/>
                <a:cs typeface="Verdana"/>
              </a:rPr>
              <a:t>expe</a:t>
            </a:r>
            <a:r>
              <a:rPr sz="1000" spc="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100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29357A"/>
                </a:solidFill>
                <a:latin typeface="Verdana"/>
                <a:cs typeface="Verdana"/>
              </a:rPr>
              <a:t>nce </a:t>
            </a:r>
            <a:r>
              <a:rPr sz="1000" spc="-10" dirty="0">
                <a:solidFill>
                  <a:srgbClr val="29357A"/>
                </a:solidFill>
                <a:latin typeface="Verdana"/>
                <a:cs typeface="Verdana"/>
              </a:rPr>
              <a:t>for  students. </a:t>
            </a:r>
            <a:r>
              <a:rPr sz="1000" spc="-40" dirty="0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this 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presenta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on,  </a:t>
            </a:r>
            <a:r>
              <a:rPr sz="1000" spc="25" dirty="0">
                <a:solidFill>
                  <a:srgbClr val="29357A"/>
                </a:solidFill>
                <a:latin typeface="Verdana"/>
                <a:cs typeface="Verdana"/>
              </a:rPr>
              <a:t>we </a:t>
            </a:r>
            <a:r>
              <a:rPr sz="1000" spc="5" dirty="0">
                <a:solidFill>
                  <a:srgbClr val="29357A"/>
                </a:solidFill>
                <a:latin typeface="Verdana"/>
                <a:cs typeface="Verdana"/>
              </a:rPr>
              <a:t>will 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exp</a:t>
            </a:r>
            <a:r>
              <a:rPr sz="1000" spc="-5" dirty="0">
                <a:solidFill>
                  <a:srgbClr val="29357A"/>
                </a:solidFill>
                <a:latin typeface="Verdana"/>
                <a:cs typeface="Verdana"/>
              </a:rPr>
              <a:t>lor</a:t>
            </a:r>
            <a:r>
              <a:rPr sz="1000" spc="-5" dirty="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sz="1000" spc="2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1000" spc="20" dirty="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sz="1000" spc="-15" dirty="0">
                <a:solidFill>
                  <a:srgbClr val="29357A"/>
                </a:solidFill>
                <a:latin typeface="Verdana"/>
                <a:cs typeface="Verdana"/>
              </a:rPr>
              <a:t>vario</a:t>
            </a:r>
            <a:r>
              <a:rPr sz="1000" spc="-1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1000" spc="-15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1000" spc="-20" dirty="0">
                <a:solidFill>
                  <a:srgbClr val="29357A"/>
                </a:solidFill>
                <a:latin typeface="Verdana"/>
                <a:cs typeface="Verdana"/>
              </a:rPr>
              <a:t>ways</a:t>
            </a:r>
            <a:r>
              <a:rPr sz="1000" spc="-10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sz="1000" spc="-10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9357A"/>
                </a:solidFill>
                <a:latin typeface="Verdana"/>
                <a:cs typeface="Verdana"/>
              </a:rPr>
              <a:t>wh</a:t>
            </a:r>
            <a:r>
              <a:rPr sz="1000" spc="3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1000" spc="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1000" spc="-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9357A"/>
                </a:solidFill>
                <a:latin typeface="Verdana"/>
                <a:cs typeface="Verdana"/>
              </a:rPr>
              <a:t>techno</a:t>
            </a:r>
            <a:r>
              <a:rPr sz="1000" spc="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1000" spc="15" dirty="0">
                <a:solidFill>
                  <a:srgbClr val="29357A"/>
                </a:solidFill>
                <a:latin typeface="Verdana"/>
                <a:cs typeface="Verdana"/>
              </a:rPr>
              <a:t>og</a:t>
            </a:r>
            <a:r>
              <a:rPr sz="1000" spc="1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1000" spc="-1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has  </a:t>
            </a:r>
            <a:r>
              <a:rPr sz="1000" spc="25" dirty="0">
                <a:solidFill>
                  <a:srgbClr val="29357A"/>
                </a:solidFill>
                <a:latin typeface="Verdana"/>
                <a:cs typeface="Verdana"/>
              </a:rPr>
              <a:t>impacted</a:t>
            </a:r>
            <a:r>
              <a:rPr sz="1000" spc="-9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26316F"/>
                </a:solidFill>
                <a:latin typeface="Verdana"/>
                <a:cs typeface="Verdana"/>
              </a:rPr>
              <a:t>du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ca</a:t>
            </a:r>
            <a:r>
              <a:rPr sz="1000" dirty="0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sz="100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26316F"/>
                </a:solidFill>
                <a:latin typeface="Verdana"/>
                <a:cs typeface="Verdana"/>
              </a:rPr>
              <a:t>n.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615AB-8FFC-4464-9029-6350EFC6B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0" b="8761"/>
          <a:stretch/>
        </p:blipFill>
        <p:spPr>
          <a:xfrm>
            <a:off x="3530600" y="692692"/>
            <a:ext cx="1711325" cy="2149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5842000" cy="3282950"/>
            <a:chOff x="0" y="12"/>
            <a:chExt cx="5842000" cy="32829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5842000" cy="3282950"/>
            </a:xfrm>
            <a:custGeom>
              <a:avLst/>
              <a:gdLst/>
              <a:ahLst/>
              <a:cxnLst/>
              <a:rect l="l" t="t" r="r" b="b"/>
              <a:pathLst>
                <a:path w="5842000" h="3282950">
                  <a:moveTo>
                    <a:pt x="2919463" y="9512"/>
                  </a:moveTo>
                  <a:lnTo>
                    <a:pt x="0" y="9512"/>
                  </a:lnTo>
                  <a:lnTo>
                    <a:pt x="0" y="3282543"/>
                  </a:lnTo>
                  <a:lnTo>
                    <a:pt x="2919463" y="3282543"/>
                  </a:lnTo>
                  <a:lnTo>
                    <a:pt x="2919463" y="9512"/>
                  </a:lnTo>
                  <a:close/>
                </a:path>
                <a:path w="5842000" h="3282950">
                  <a:moveTo>
                    <a:pt x="5841987" y="0"/>
                  </a:moveTo>
                  <a:lnTo>
                    <a:pt x="2920073" y="0"/>
                  </a:lnTo>
                  <a:lnTo>
                    <a:pt x="2920073" y="15163"/>
                  </a:lnTo>
                  <a:lnTo>
                    <a:pt x="5841987" y="15163"/>
                  </a:lnTo>
                  <a:lnTo>
                    <a:pt x="5841987" y="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50836" y="419894"/>
              <a:ext cx="2083710" cy="24431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8337" y="557231"/>
            <a:ext cx="12528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35" dirty="0">
                <a:solidFill>
                  <a:srgbClr val="FABC00"/>
                </a:solidFill>
              </a:rPr>
              <a:t>ONLINE</a:t>
            </a:r>
            <a:r>
              <a:rPr sz="950" spc="-114" dirty="0">
                <a:solidFill>
                  <a:srgbClr val="FABC00"/>
                </a:solidFill>
              </a:rPr>
              <a:t> </a:t>
            </a:r>
            <a:r>
              <a:rPr sz="950" spc="-30" dirty="0">
                <a:solidFill>
                  <a:srgbClr val="FABC00"/>
                </a:solidFill>
              </a:rPr>
              <a:t>LEARNI</a:t>
            </a:r>
            <a:r>
              <a:rPr sz="950" spc="-30" dirty="0">
                <a:solidFill>
                  <a:srgbClr val="FFCE00"/>
                </a:solidFill>
              </a:rPr>
              <a:t>N</a:t>
            </a:r>
            <a:r>
              <a:rPr sz="950" spc="-30" dirty="0">
                <a:solidFill>
                  <a:srgbClr val="FABC00"/>
                </a:solidFill>
              </a:rPr>
              <a:t>G</a:t>
            </a:r>
            <a:endParaRPr sz="950" dirty="0"/>
          </a:p>
        </p:txBody>
      </p:sp>
      <p:sp>
        <p:nvSpPr>
          <p:cNvPr id="6" name="object 6"/>
          <p:cNvSpPr txBox="1"/>
          <p:nvPr/>
        </p:nvSpPr>
        <p:spPr>
          <a:xfrm>
            <a:off x="3307455" y="947600"/>
            <a:ext cx="1979930" cy="1719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110"/>
              </a:spcBef>
            </a:pPr>
            <a:r>
              <a:rPr sz="850" spc="50" dirty="0">
                <a:solidFill>
                  <a:srgbClr val="26316F"/>
                </a:solidFill>
                <a:latin typeface="Verdana"/>
                <a:cs typeface="Verdana"/>
              </a:rPr>
              <a:t>With </a:t>
            </a:r>
            <a:r>
              <a:rPr sz="850" spc="35" dirty="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sz="850" dirty="0">
                <a:solidFill>
                  <a:srgbClr val="26316F"/>
                </a:solidFill>
                <a:latin typeface="Verdana"/>
                <a:cs typeface="Verdana"/>
              </a:rPr>
              <a:t>ris</a:t>
            </a:r>
            <a:r>
              <a:rPr sz="850" dirty="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of </a:t>
            </a:r>
            <a:r>
              <a:rPr sz="850" b="1" spc="-1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850" b="1" spc="-10" dirty="0">
                <a:solidFill>
                  <a:srgbClr val="26316F"/>
                </a:solidFill>
                <a:latin typeface="Verdana"/>
                <a:cs typeface="Verdana"/>
              </a:rPr>
              <a:t>nline </a:t>
            </a:r>
            <a:r>
              <a:rPr sz="850" b="1" spc="-3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850" b="1" spc="-30" dirty="0">
                <a:solidFill>
                  <a:srgbClr val="29357A"/>
                </a:solidFill>
                <a:latin typeface="Verdana"/>
                <a:cs typeface="Verdana"/>
              </a:rPr>
              <a:t>ea</a:t>
            </a:r>
            <a:r>
              <a:rPr sz="850" b="1" spc="-30" dirty="0">
                <a:solidFill>
                  <a:srgbClr val="26316F"/>
                </a:solidFill>
                <a:latin typeface="Verdana"/>
                <a:cs typeface="Verdana"/>
              </a:rPr>
              <a:t>rning</a:t>
            </a:r>
            <a:r>
              <a:rPr sz="850" spc="-30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students</a:t>
            </a:r>
            <a:r>
              <a:rPr sz="850" spc="-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850" spc="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50" spc="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850" spc="-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26316F"/>
                </a:solidFill>
                <a:latin typeface="Verdana"/>
                <a:cs typeface="Verdana"/>
              </a:rPr>
              <a:t>learn</a:t>
            </a:r>
            <a:r>
              <a:rPr sz="850" spc="-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26316F"/>
                </a:solidFill>
                <a:latin typeface="Verdana"/>
                <a:cs typeface="Verdana"/>
              </a:rPr>
              <a:t>fr</a:t>
            </a:r>
            <a:r>
              <a:rPr sz="85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850" spc="4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850" spc="-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anywhe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re  </a:t>
            </a:r>
            <a:r>
              <a:rPr sz="850" spc="30" dirty="0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sz="850" spc="35" dirty="0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sz="850" spc="30" dirty="0">
                <a:solidFill>
                  <a:srgbClr val="26316F"/>
                </a:solidFill>
                <a:latin typeface="Verdana"/>
                <a:cs typeface="Verdana"/>
              </a:rPr>
              <a:t>world </a:t>
            </a:r>
            <a:r>
              <a:rPr sz="850" spc="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t </a:t>
            </a:r>
            <a:r>
              <a:rPr sz="850" spc="10" dirty="0">
                <a:solidFill>
                  <a:srgbClr val="26316F"/>
                </a:solidFill>
                <a:latin typeface="Verdana"/>
                <a:cs typeface="Verdana"/>
              </a:rPr>
              <a:t>any </a:t>
            </a:r>
            <a:r>
              <a:rPr sz="850" spc="5" dirty="0">
                <a:solidFill>
                  <a:srgbClr val="26316F"/>
                </a:solidFill>
                <a:latin typeface="Verdana"/>
                <a:cs typeface="Verdana"/>
              </a:rPr>
              <a:t>time</a:t>
            </a:r>
            <a:r>
              <a:rPr sz="850" spc="5" dirty="0">
                <a:solidFill>
                  <a:srgbClr val="29357A"/>
                </a:solidFill>
                <a:latin typeface="Verdana"/>
                <a:cs typeface="Verdana"/>
              </a:rPr>
              <a:t>. Thi</a:t>
            </a:r>
            <a:r>
              <a:rPr sz="850" spc="5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850" spc="15" dirty="0">
                <a:solidFill>
                  <a:srgbClr val="26316F"/>
                </a:solidFill>
                <a:latin typeface="Verdana"/>
                <a:cs typeface="Verdana"/>
              </a:rPr>
              <a:t>ha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850" spc="5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850" spc="5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50" spc="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850" spc="50" dirty="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sz="850" spc="35" dirty="0">
                <a:solidFill>
                  <a:srgbClr val="29357A"/>
                </a:solidFill>
                <a:latin typeface="Verdana"/>
                <a:cs typeface="Verdana"/>
              </a:rPr>
              <a:t>education </a:t>
            </a:r>
            <a:r>
              <a:rPr sz="850" spc="3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850" spc="3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850" spc="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850" spc="35" dirty="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sz="850" spc="20" dirty="0">
                <a:solidFill>
                  <a:srgbClr val="26316F"/>
                </a:solidFill>
                <a:latin typeface="Verdana"/>
                <a:cs typeface="Verdana"/>
              </a:rPr>
              <a:t>acc</a:t>
            </a:r>
            <a:r>
              <a:rPr sz="850" spc="20" dirty="0">
                <a:solidFill>
                  <a:srgbClr val="29357A"/>
                </a:solidFill>
                <a:latin typeface="Verdana"/>
                <a:cs typeface="Verdana"/>
              </a:rPr>
              <a:t>essib</a:t>
            </a:r>
            <a:r>
              <a:rPr sz="850" spc="20" dirty="0">
                <a:solidFill>
                  <a:srgbClr val="26316F"/>
                </a:solidFill>
                <a:latin typeface="Verdana"/>
                <a:cs typeface="Verdana"/>
              </a:rPr>
              <a:t>le  </a:t>
            </a:r>
            <a:r>
              <a:rPr sz="850" spc="45" dirty="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conven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ent </a:t>
            </a:r>
            <a:r>
              <a:rPr sz="850" spc="5" dirty="0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sz="850" spc="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50" spc="20" dirty="0">
                <a:solidFill>
                  <a:srgbClr val="29357A"/>
                </a:solidFill>
                <a:latin typeface="Verdana"/>
                <a:cs typeface="Verdana"/>
              </a:rPr>
              <a:t>ndi</a:t>
            </a:r>
            <a:r>
              <a:rPr sz="850" spc="20" dirty="0">
                <a:solidFill>
                  <a:srgbClr val="26316F"/>
                </a:solidFill>
                <a:latin typeface="Verdana"/>
                <a:cs typeface="Verdana"/>
              </a:rPr>
              <a:t>vidu</a:t>
            </a:r>
            <a:r>
              <a:rPr sz="850" spc="20" dirty="0">
                <a:solidFill>
                  <a:srgbClr val="29357A"/>
                </a:solidFill>
                <a:latin typeface="Verdana"/>
                <a:cs typeface="Verdana"/>
              </a:rPr>
              <a:t>als  </a:t>
            </a:r>
            <a:r>
              <a:rPr sz="850" spc="40" dirty="0">
                <a:solidFill>
                  <a:srgbClr val="29357A"/>
                </a:solidFill>
                <a:latin typeface="Verdana"/>
                <a:cs typeface="Verdana"/>
              </a:rPr>
              <a:t>with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bu</a:t>
            </a:r>
            <a:r>
              <a:rPr sz="850" spc="1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sc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ed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les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29357A"/>
                </a:solidFill>
                <a:latin typeface="Verdana"/>
                <a:cs typeface="Verdana"/>
              </a:rPr>
              <a:t>or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those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29357A"/>
                </a:solidFill>
                <a:latin typeface="Verdana"/>
                <a:cs typeface="Verdana"/>
              </a:rPr>
              <a:t>who  </a:t>
            </a:r>
            <a:r>
              <a:rPr sz="850" dirty="0">
                <a:solidFill>
                  <a:srgbClr val="29357A"/>
                </a:solidFill>
                <a:latin typeface="Verdana"/>
                <a:cs typeface="Verdana"/>
              </a:rPr>
              <a:t>live </a:t>
            </a:r>
            <a:r>
              <a:rPr sz="850" spc="30" dirty="0">
                <a:solidFill>
                  <a:srgbClr val="29357A"/>
                </a:solidFill>
                <a:latin typeface="Verdana"/>
                <a:cs typeface="Verdana"/>
              </a:rPr>
              <a:t>in remote </a:t>
            </a:r>
            <a:r>
              <a:rPr sz="8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50" spc="-25" dirty="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sz="8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50" spc="-25" dirty="0">
                <a:solidFill>
                  <a:srgbClr val="29357A"/>
                </a:solidFill>
                <a:latin typeface="Verdana"/>
                <a:cs typeface="Verdana"/>
              </a:rPr>
              <a:t>s. </a:t>
            </a:r>
            <a:r>
              <a:rPr sz="850" spc="35" dirty="0">
                <a:solidFill>
                  <a:srgbClr val="26316F"/>
                </a:solidFill>
                <a:latin typeface="Verdana"/>
                <a:cs typeface="Verdana"/>
              </a:rPr>
              <a:t>On</a:t>
            </a:r>
            <a:r>
              <a:rPr sz="850" spc="35" dirty="0">
                <a:solidFill>
                  <a:srgbClr val="29357A"/>
                </a:solidFill>
                <a:latin typeface="Verdana"/>
                <a:cs typeface="Verdana"/>
              </a:rPr>
              <a:t>line  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learn</a:t>
            </a:r>
            <a:r>
              <a:rPr sz="850" spc="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50" spc="25" dirty="0">
                <a:solidFill>
                  <a:srgbClr val="29357A"/>
                </a:solidFill>
                <a:latin typeface="Verdana"/>
                <a:cs typeface="Verdana"/>
              </a:rPr>
              <a:t>ng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has</a:t>
            </a:r>
            <a:r>
              <a:rPr sz="85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26316F"/>
                </a:solidFill>
                <a:latin typeface="Verdana"/>
                <a:cs typeface="Verdana"/>
              </a:rPr>
              <a:t>also</a:t>
            </a:r>
            <a:r>
              <a:rPr sz="850" spc="-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50" spc="50" dirty="0">
                <a:solidFill>
                  <a:srgbClr val="26316F"/>
                </a:solidFill>
                <a:latin typeface="Verdana"/>
                <a:cs typeface="Verdana"/>
              </a:rPr>
              <a:t>mad</a:t>
            </a:r>
            <a:r>
              <a:rPr sz="850" spc="5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it</a:t>
            </a:r>
            <a:r>
              <a:rPr sz="85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8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5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850" dirty="0">
                <a:solidFill>
                  <a:srgbClr val="26316F"/>
                </a:solidFill>
                <a:latin typeface="Verdana"/>
                <a:cs typeface="Verdana"/>
              </a:rPr>
              <a:t>ie</a:t>
            </a:r>
            <a:r>
              <a:rPr sz="85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850" spc="-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29357A"/>
                </a:solidFill>
                <a:latin typeface="Verdana"/>
                <a:cs typeface="Verdana"/>
              </a:rPr>
              <a:t>for  </a:t>
            </a:r>
            <a:r>
              <a:rPr sz="850" spc="20" dirty="0">
                <a:solidFill>
                  <a:srgbClr val="29357A"/>
                </a:solidFill>
                <a:latin typeface="Verdana"/>
                <a:cs typeface="Verdana"/>
              </a:rPr>
              <a:t>sc</a:t>
            </a:r>
            <a:r>
              <a:rPr sz="850" spc="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850" spc="20" dirty="0">
                <a:solidFill>
                  <a:srgbClr val="29357A"/>
                </a:solidFill>
                <a:latin typeface="Verdana"/>
                <a:cs typeface="Verdana"/>
              </a:rPr>
              <a:t>ools to </a:t>
            </a:r>
            <a:r>
              <a:rPr sz="850" spc="5" dirty="0">
                <a:solidFill>
                  <a:srgbClr val="29357A"/>
                </a:solidFill>
                <a:latin typeface="Verdana"/>
                <a:cs typeface="Verdana"/>
              </a:rPr>
              <a:t>offer </a:t>
            </a:r>
            <a:r>
              <a:rPr sz="850" spc="10" dirty="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sz="850" spc="3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850" spc="30" dirty="0">
                <a:solidFill>
                  <a:srgbClr val="26316F"/>
                </a:solidFill>
                <a:latin typeface="Verdana"/>
                <a:cs typeface="Verdana"/>
              </a:rPr>
              <a:t>ider ra</a:t>
            </a:r>
            <a:r>
              <a:rPr sz="850" spc="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850" spc="3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850" spc="30" dirty="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of  co</a:t>
            </a:r>
            <a:r>
              <a:rPr sz="850" spc="15" dirty="0">
                <a:solidFill>
                  <a:srgbClr val="26316F"/>
                </a:solidFill>
                <a:latin typeface="Verdana"/>
                <a:cs typeface="Verdana"/>
              </a:rPr>
              <a:t>urs</a:t>
            </a:r>
            <a:r>
              <a:rPr sz="850" spc="15" dirty="0">
                <a:solidFill>
                  <a:srgbClr val="29357A"/>
                </a:solidFill>
                <a:latin typeface="Verdana"/>
                <a:cs typeface="Verdana"/>
              </a:rPr>
              <a:t>es </a:t>
            </a:r>
            <a:r>
              <a:rPr sz="850" spc="45" dirty="0">
                <a:solidFill>
                  <a:srgbClr val="29357A"/>
                </a:solidFill>
                <a:latin typeface="Verdana"/>
                <a:cs typeface="Verdana"/>
              </a:rPr>
              <a:t>and</a:t>
            </a:r>
            <a:r>
              <a:rPr sz="850" spc="-1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850" spc="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8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850" spc="1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850" spc="10" dirty="0">
                <a:solidFill>
                  <a:srgbClr val="26316F"/>
                </a:solidFill>
                <a:latin typeface="Verdana"/>
                <a:cs typeface="Verdana"/>
              </a:rPr>
              <a:t>rams</a:t>
            </a:r>
            <a:r>
              <a:rPr sz="850" spc="10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" y="12"/>
            <a:ext cx="2919730" cy="3282950"/>
            <a:chOff x="0" y="12"/>
            <a:chExt cx="2919730" cy="3282950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2919730" cy="3282950"/>
            </a:xfrm>
            <a:custGeom>
              <a:avLst/>
              <a:gdLst/>
              <a:ahLst/>
              <a:cxnLst/>
              <a:rect l="l" t="t" r="r" b="b"/>
              <a:pathLst>
                <a:path w="2919730" h="3282950">
                  <a:moveTo>
                    <a:pt x="2919463" y="19024"/>
                  </a:moveTo>
                  <a:lnTo>
                    <a:pt x="0" y="19024"/>
                  </a:lnTo>
                  <a:lnTo>
                    <a:pt x="0" y="3282543"/>
                  </a:lnTo>
                  <a:lnTo>
                    <a:pt x="2919463" y="3282543"/>
                  </a:lnTo>
                  <a:lnTo>
                    <a:pt x="2919463" y="19024"/>
                  </a:lnTo>
                  <a:close/>
                </a:path>
                <a:path w="2919730" h="3282950">
                  <a:moveTo>
                    <a:pt x="2919463" y="0"/>
                  </a:moveTo>
                  <a:lnTo>
                    <a:pt x="0" y="0"/>
                  </a:lnTo>
                  <a:lnTo>
                    <a:pt x="0" y="15163"/>
                  </a:lnTo>
                  <a:lnTo>
                    <a:pt x="2919463" y="15163"/>
                  </a:lnTo>
                  <a:lnTo>
                    <a:pt x="2919463" y="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168" y="442935"/>
              <a:ext cx="2083710" cy="24431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8337" y="566747"/>
            <a:ext cx="16173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45" dirty="0">
                <a:solidFill>
                  <a:srgbClr val="FABC00"/>
                </a:solidFill>
              </a:rPr>
              <a:t>INTERACT</a:t>
            </a:r>
            <a:r>
              <a:rPr sz="950" spc="-45" dirty="0">
                <a:solidFill>
                  <a:srgbClr val="FFCE00"/>
                </a:solidFill>
              </a:rPr>
              <a:t>IVE</a:t>
            </a:r>
            <a:r>
              <a:rPr sz="950" spc="-105" dirty="0">
                <a:solidFill>
                  <a:srgbClr val="FFCE00"/>
                </a:solidFill>
              </a:rPr>
              <a:t> </a:t>
            </a:r>
            <a:r>
              <a:rPr sz="950" spc="-30" dirty="0">
                <a:solidFill>
                  <a:srgbClr val="FFCE00"/>
                </a:solidFill>
              </a:rPr>
              <a:t>LEARNI</a:t>
            </a:r>
            <a:r>
              <a:rPr sz="950" spc="-30" dirty="0">
                <a:solidFill>
                  <a:srgbClr val="FABC00"/>
                </a:solidFill>
              </a:rPr>
              <a:t>NG</a:t>
            </a:r>
            <a:endParaRPr sz="950" dirty="0"/>
          </a:p>
        </p:txBody>
      </p:sp>
      <p:sp>
        <p:nvSpPr>
          <p:cNvPr id="6" name="object 6"/>
          <p:cNvSpPr txBox="1"/>
          <p:nvPr/>
        </p:nvSpPr>
        <p:spPr>
          <a:xfrm>
            <a:off x="3307455" y="965412"/>
            <a:ext cx="1995170" cy="1624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10"/>
              </a:spcBef>
            </a:pPr>
            <a:r>
              <a:rPr sz="800" b="1" spc="-30" dirty="0">
                <a:solidFill>
                  <a:srgbClr val="26316F"/>
                </a:solidFill>
                <a:latin typeface="Verdana"/>
                <a:cs typeface="Verdana"/>
              </a:rPr>
              <a:t>Interac</a:t>
            </a:r>
            <a:r>
              <a:rPr sz="800" b="1" spc="-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800" b="1" spc="-3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00" b="1" spc="-30" dirty="0">
                <a:solidFill>
                  <a:srgbClr val="29357A"/>
                </a:solidFill>
                <a:latin typeface="Verdana"/>
                <a:cs typeface="Verdana"/>
              </a:rPr>
              <a:t>ve </a:t>
            </a:r>
            <a:r>
              <a:rPr sz="800" b="1" spc="-15" dirty="0">
                <a:solidFill>
                  <a:srgbClr val="26316F"/>
                </a:solidFill>
                <a:latin typeface="Verdana"/>
                <a:cs typeface="Verdana"/>
              </a:rPr>
              <a:t>learning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tools 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su</a:t>
            </a:r>
            <a:r>
              <a:rPr sz="800" spc="35" dirty="0">
                <a:solidFill>
                  <a:srgbClr val="29357A"/>
                </a:solidFill>
                <a:latin typeface="Verdana"/>
                <a:cs typeface="Verdana"/>
              </a:rPr>
              <a:t>ch 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as 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ed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ucational 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sof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tw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re, a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s, </a:t>
            </a:r>
            <a:r>
              <a:rPr sz="800" spc="45" dirty="0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sz="800" spc="45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800" spc="40" dirty="0">
                <a:solidFill>
                  <a:srgbClr val="29357A"/>
                </a:solidFill>
                <a:latin typeface="Verdana"/>
                <a:cs typeface="Verdana"/>
              </a:rPr>
              <a:t>gam</a:t>
            </a:r>
            <a:r>
              <a:rPr sz="800" spc="40" dirty="0">
                <a:solidFill>
                  <a:srgbClr val="26316F"/>
                </a:solidFill>
                <a:latin typeface="Verdana"/>
                <a:cs typeface="Verdana"/>
              </a:rPr>
              <a:t>es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ave </a:t>
            </a:r>
            <a:r>
              <a:rPr sz="800" spc="50" dirty="0">
                <a:solidFill>
                  <a:srgbClr val="29357A"/>
                </a:solidFill>
                <a:latin typeface="Verdana"/>
                <a:cs typeface="Verdana"/>
              </a:rPr>
              <a:t>ma</a:t>
            </a:r>
            <a:r>
              <a:rPr sz="800" spc="50" dirty="0">
                <a:solidFill>
                  <a:srgbClr val="26316F"/>
                </a:solidFill>
                <a:latin typeface="Verdana"/>
                <a:cs typeface="Verdana"/>
              </a:rPr>
              <a:t>de 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learning 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800" spc="35" dirty="0">
                <a:solidFill>
                  <a:srgbClr val="29357A"/>
                </a:solidFill>
                <a:latin typeface="Verdana"/>
                <a:cs typeface="Verdana"/>
              </a:rPr>
              <a:t>ore  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fun </a:t>
            </a:r>
            <a:r>
              <a:rPr sz="800" spc="45" dirty="0">
                <a:solidFill>
                  <a:srgbClr val="29357A"/>
                </a:solidFill>
                <a:latin typeface="Verdana"/>
                <a:cs typeface="Verdana"/>
              </a:rPr>
              <a:t>and 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engaging.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se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ls  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provid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udents</a:t>
            </a:r>
            <a:r>
              <a:rPr sz="80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29357A"/>
                </a:solidFill>
                <a:latin typeface="Verdana"/>
                <a:cs typeface="Verdana"/>
              </a:rPr>
              <a:t>wi</a:t>
            </a:r>
            <a:r>
              <a:rPr sz="800" spc="40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800" spc="-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800" spc="3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sz="800" spc="-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hands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-  </a:t>
            </a:r>
            <a:r>
              <a:rPr sz="800" spc="45" dirty="0">
                <a:solidFill>
                  <a:srgbClr val="29357A"/>
                </a:solidFill>
                <a:latin typeface="Verdana"/>
                <a:cs typeface="Verdana"/>
              </a:rPr>
              <a:t>on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roac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arning, </a:t>
            </a:r>
            <a:r>
              <a:rPr sz="800" spc="45" dirty="0">
                <a:solidFill>
                  <a:srgbClr val="26316F"/>
                </a:solidFill>
                <a:latin typeface="Verdana"/>
                <a:cs typeface="Verdana"/>
              </a:rPr>
              <a:t>wh</a:t>
            </a:r>
            <a:r>
              <a:rPr sz="800" spc="45" dirty="0">
                <a:solidFill>
                  <a:srgbClr val="29357A"/>
                </a:solidFill>
                <a:latin typeface="Verdana"/>
                <a:cs typeface="Verdana"/>
              </a:rPr>
              <a:t>ich 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elp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800" spc="50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800" spc="50" dirty="0">
                <a:solidFill>
                  <a:srgbClr val="29357A"/>
                </a:solidFill>
                <a:latin typeface="Verdana"/>
                <a:cs typeface="Verdana"/>
              </a:rPr>
              <a:t>em 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retain 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ormati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better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ey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so 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allo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w 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for  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per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son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d 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learn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g 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experienc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es  tailored</a:t>
            </a:r>
            <a:r>
              <a:rPr sz="800" spc="-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sz="800" spc="-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ach</a:t>
            </a:r>
            <a:r>
              <a:rPr sz="800" spc="-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st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udent'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800" spc="-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eeds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858" y="233673"/>
            <a:ext cx="204597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65" dirty="0">
                <a:solidFill>
                  <a:srgbClr val="FFFFFF"/>
                </a:solidFill>
              </a:rPr>
              <a:t>Collaborative</a:t>
            </a:r>
            <a:r>
              <a:rPr sz="1350" spc="-95" dirty="0">
                <a:solidFill>
                  <a:srgbClr val="FFFFFF"/>
                </a:solidFill>
              </a:rPr>
              <a:t> </a:t>
            </a:r>
            <a:r>
              <a:rPr sz="1350" spc="-60" dirty="0">
                <a:solidFill>
                  <a:srgbClr val="FFFFFF"/>
                </a:solidFill>
              </a:rPr>
              <a:t>Learning</a:t>
            </a:r>
            <a:endParaRPr sz="13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F8D27-B98A-465C-8D4E-5BCF0C13ADDE}"/>
              </a:ext>
            </a:extLst>
          </p:cNvPr>
          <p:cNvGrpSpPr/>
          <p:nvPr/>
        </p:nvGrpSpPr>
        <p:grpSpPr>
          <a:xfrm>
            <a:off x="3249422" y="740549"/>
            <a:ext cx="2464435" cy="2026920"/>
            <a:chOff x="3249422" y="740549"/>
            <a:chExt cx="2464435" cy="2026920"/>
          </a:xfrm>
        </p:grpSpPr>
        <p:sp>
          <p:nvSpPr>
            <p:cNvPr id="3" name="object 3"/>
            <p:cNvSpPr/>
            <p:nvPr/>
          </p:nvSpPr>
          <p:spPr>
            <a:xfrm>
              <a:off x="3249422" y="740549"/>
              <a:ext cx="2464435" cy="2026920"/>
            </a:xfrm>
            <a:custGeom>
              <a:avLst/>
              <a:gdLst/>
              <a:ahLst/>
              <a:cxnLst/>
              <a:rect l="l" t="t" r="r" b="b"/>
              <a:pathLst>
                <a:path w="2464435" h="2026920">
                  <a:moveTo>
                    <a:pt x="2329029" y="2026623"/>
                  </a:moveTo>
                  <a:lnTo>
                    <a:pt x="0" y="2026623"/>
                  </a:lnTo>
                  <a:lnTo>
                    <a:pt x="0" y="0"/>
                  </a:lnTo>
                  <a:lnTo>
                    <a:pt x="2464293" y="0"/>
                  </a:lnTo>
                  <a:lnTo>
                    <a:pt x="2464293" y="1688852"/>
                  </a:lnTo>
                  <a:lnTo>
                    <a:pt x="2462608" y="1742005"/>
                  </a:lnTo>
                  <a:lnTo>
                    <a:pt x="2457652" y="1793374"/>
                  </a:lnTo>
                  <a:lnTo>
                    <a:pt x="2449577" y="1842050"/>
                  </a:lnTo>
                  <a:lnTo>
                    <a:pt x="2438535" y="1887126"/>
                  </a:lnTo>
                  <a:lnTo>
                    <a:pt x="2424676" y="1927694"/>
                  </a:lnTo>
                  <a:lnTo>
                    <a:pt x="2404072" y="1969870"/>
                  </a:lnTo>
                  <a:lnTo>
                    <a:pt x="2380789" y="2000908"/>
                  </a:lnTo>
                  <a:lnTo>
                    <a:pt x="2329029" y="2026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416787" y="949466"/>
              <a:ext cx="2105025" cy="152908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 marR="5080">
                <a:lnSpc>
                  <a:spcPct val="123600"/>
                </a:lnSpc>
                <a:spcBef>
                  <a:spcPts val="115"/>
                </a:spcBef>
              </a:pPr>
              <a:r>
                <a:rPr sz="800" b="1" spc="-45" dirty="0">
                  <a:solidFill>
                    <a:srgbClr val="26316F"/>
                  </a:solidFill>
                  <a:latin typeface="Verdana"/>
                  <a:cs typeface="Verdana"/>
                </a:rPr>
                <a:t>Collab</a:t>
              </a:r>
              <a:r>
                <a:rPr sz="800" b="1" spc="-45" dirty="0">
                  <a:solidFill>
                    <a:srgbClr val="29357A"/>
                  </a:solidFill>
                  <a:latin typeface="Verdana"/>
                  <a:cs typeface="Verdana"/>
                </a:rPr>
                <a:t>orat</a:t>
              </a:r>
              <a:r>
                <a:rPr sz="800" b="1" spc="-45" dirty="0">
                  <a:solidFill>
                    <a:srgbClr val="26316F"/>
                  </a:solidFill>
                  <a:latin typeface="Verdana"/>
                  <a:cs typeface="Verdana"/>
                </a:rPr>
                <a:t>ive </a:t>
              </a:r>
              <a:r>
                <a:rPr sz="800" b="1" spc="-40" dirty="0">
                  <a:solidFill>
                    <a:srgbClr val="26316F"/>
                  </a:solidFill>
                  <a:latin typeface="Verdana"/>
                  <a:cs typeface="Verdana"/>
                </a:rPr>
                <a:t>learning 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t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o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ols 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such </a:t>
              </a:r>
              <a:r>
                <a:rPr sz="800" spc="-25" dirty="0">
                  <a:solidFill>
                    <a:srgbClr val="26316F"/>
                  </a:solidFill>
                  <a:latin typeface="Verdana"/>
                  <a:cs typeface="Verdana"/>
                </a:rPr>
                <a:t>a</a:t>
              </a:r>
              <a:r>
                <a:rPr sz="800" spc="-25" dirty="0">
                  <a:solidFill>
                    <a:srgbClr val="29357A"/>
                  </a:solidFill>
                  <a:latin typeface="Verdana"/>
                  <a:cs typeface="Verdana"/>
                </a:rPr>
                <a:t>s  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vid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e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o</a:t>
              </a:r>
              <a:r>
                <a:rPr sz="800" spc="-8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c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onferencing</a:t>
              </a:r>
              <a:r>
                <a:rPr sz="800" spc="-80" dirty="0">
                  <a:solidFill>
                    <a:srgbClr val="26316F"/>
                  </a:solidFill>
                  <a:latin typeface="Verdana"/>
                  <a:cs typeface="Verdana"/>
                </a:rPr>
                <a:t> </a:t>
              </a:r>
              <a:r>
                <a:rPr sz="800" spc="15" dirty="0">
                  <a:solidFill>
                    <a:srgbClr val="26316F"/>
                  </a:solidFill>
                  <a:latin typeface="Verdana"/>
                  <a:cs typeface="Verdana"/>
                </a:rPr>
                <a:t>and</a:t>
              </a:r>
              <a:r>
                <a:rPr sz="800" spc="-85" dirty="0">
                  <a:solidFill>
                    <a:srgbClr val="26316F"/>
                  </a:solidFill>
                  <a:latin typeface="Verdana"/>
                  <a:cs typeface="Verdana"/>
                </a:rPr>
                <a:t> 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o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n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li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n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e</a:t>
              </a:r>
              <a:r>
                <a:rPr sz="800" spc="-80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d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i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s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c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ussion  for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u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m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s </a:t>
              </a:r>
              <a:r>
                <a:rPr sz="800" spc="-15" dirty="0">
                  <a:solidFill>
                    <a:srgbClr val="26316F"/>
                  </a:solidFill>
                  <a:latin typeface="Verdana"/>
                  <a:cs typeface="Verdana"/>
                </a:rPr>
                <a:t>have </a:t>
              </a:r>
              <a:r>
                <a:rPr sz="800" spc="15" dirty="0">
                  <a:solidFill>
                    <a:srgbClr val="26316F"/>
                  </a:solidFill>
                  <a:latin typeface="Verdana"/>
                  <a:cs typeface="Verdana"/>
                </a:rPr>
                <a:t>made 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i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t </a:t>
              </a:r>
              <a:r>
                <a:rPr sz="800" spc="-20" dirty="0">
                  <a:solidFill>
                    <a:srgbClr val="26316F"/>
                  </a:solidFill>
                  <a:latin typeface="Verdana"/>
                  <a:cs typeface="Verdana"/>
                </a:rPr>
                <a:t>easier </a:t>
              </a:r>
              <a:r>
                <a:rPr sz="800" spc="-15" dirty="0">
                  <a:solidFill>
                    <a:srgbClr val="29357A"/>
                  </a:solidFill>
                  <a:latin typeface="Verdana"/>
                  <a:cs typeface="Verdana"/>
                </a:rPr>
                <a:t>for 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stud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ents  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to wo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rk 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togethe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r </a:t>
              </a:r>
              <a:r>
                <a:rPr sz="800" spc="15" dirty="0">
                  <a:solidFill>
                    <a:srgbClr val="29357A"/>
                  </a:solidFill>
                  <a:latin typeface="Verdana"/>
                  <a:cs typeface="Verdana"/>
                </a:rPr>
                <a:t>on 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gro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u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p 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p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roj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ec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ts </a:t>
              </a:r>
              <a:r>
                <a:rPr sz="800" spc="15" dirty="0">
                  <a:solidFill>
                    <a:srgbClr val="29357A"/>
                  </a:solidFill>
                  <a:latin typeface="Verdana"/>
                  <a:cs typeface="Verdana"/>
                </a:rPr>
                <a:t>a</a:t>
              </a:r>
              <a:r>
                <a:rPr sz="800" spc="15" dirty="0">
                  <a:solidFill>
                    <a:srgbClr val="26316F"/>
                  </a:solidFill>
                  <a:latin typeface="Verdana"/>
                  <a:cs typeface="Verdana"/>
                </a:rPr>
                <a:t>n</a:t>
              </a:r>
              <a:r>
                <a:rPr sz="800" spc="15" dirty="0">
                  <a:solidFill>
                    <a:srgbClr val="29357A"/>
                  </a:solidFill>
                  <a:latin typeface="Verdana"/>
                  <a:cs typeface="Verdana"/>
                </a:rPr>
                <a:t>d  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assig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n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ment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s. </a:t>
              </a:r>
              <a:r>
                <a:rPr sz="800" spc="-20" dirty="0">
                  <a:solidFill>
                    <a:srgbClr val="26316F"/>
                  </a:solidFill>
                  <a:latin typeface="Verdana"/>
                  <a:cs typeface="Verdana"/>
                </a:rPr>
                <a:t>T</a:t>
              </a:r>
              <a:r>
                <a:rPr sz="800" spc="-20" dirty="0">
                  <a:solidFill>
                    <a:srgbClr val="29357A"/>
                  </a:solidFill>
                  <a:latin typeface="Verdana"/>
                  <a:cs typeface="Verdana"/>
                </a:rPr>
                <a:t>hi</a:t>
              </a:r>
              <a:r>
                <a:rPr sz="800" spc="-20" dirty="0">
                  <a:solidFill>
                    <a:srgbClr val="26316F"/>
                  </a:solidFill>
                  <a:latin typeface="Verdana"/>
                  <a:cs typeface="Verdana"/>
                </a:rPr>
                <a:t>s 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h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a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s 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encoura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ged  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t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eam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wo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r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k </a:t>
              </a:r>
              <a:r>
                <a:rPr sz="800" spc="15" dirty="0">
                  <a:solidFill>
                    <a:srgbClr val="26316F"/>
                  </a:solidFill>
                  <a:latin typeface="Verdana"/>
                  <a:cs typeface="Verdana"/>
                </a:rPr>
                <a:t>and 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com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mun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i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ca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tio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n </a:t>
              </a:r>
              <a:r>
                <a:rPr sz="800" spc="-35" dirty="0">
                  <a:solidFill>
                    <a:srgbClr val="26316F"/>
                  </a:solidFill>
                  <a:latin typeface="Verdana"/>
                  <a:cs typeface="Verdana"/>
                </a:rPr>
                <a:t>skil</a:t>
              </a:r>
              <a:r>
                <a:rPr sz="800" spc="-35" dirty="0">
                  <a:solidFill>
                    <a:srgbClr val="29357A"/>
                  </a:solidFill>
                  <a:latin typeface="Verdana"/>
                  <a:cs typeface="Verdana"/>
                </a:rPr>
                <a:t>ls,  </a:t>
              </a:r>
              <a:r>
                <a:rPr sz="800" spc="15" dirty="0">
                  <a:solidFill>
                    <a:srgbClr val="26316F"/>
                  </a:solidFill>
                  <a:latin typeface="Verdana"/>
                  <a:cs typeface="Verdana"/>
                </a:rPr>
                <a:t>w</a:t>
              </a:r>
              <a:r>
                <a:rPr sz="800" spc="15" dirty="0">
                  <a:solidFill>
                    <a:srgbClr val="29357A"/>
                  </a:solidFill>
                  <a:latin typeface="Verdana"/>
                  <a:cs typeface="Verdana"/>
                </a:rPr>
                <a:t>hich</a:t>
              </a:r>
              <a:r>
                <a:rPr sz="800" spc="-80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20" dirty="0">
                  <a:solidFill>
                    <a:srgbClr val="29357A"/>
                  </a:solidFill>
                  <a:latin typeface="Verdana"/>
                  <a:cs typeface="Verdana"/>
                </a:rPr>
                <a:t>are</a:t>
              </a:r>
              <a:r>
                <a:rPr sz="800" spc="-7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15" dirty="0">
                  <a:solidFill>
                    <a:srgbClr val="29357A"/>
                  </a:solidFill>
                  <a:latin typeface="Verdana"/>
                  <a:cs typeface="Verdana"/>
                </a:rPr>
                <a:t>essentia</a:t>
              </a:r>
              <a:r>
                <a:rPr sz="800" spc="-15" dirty="0">
                  <a:solidFill>
                    <a:srgbClr val="26316F"/>
                  </a:solidFill>
                  <a:latin typeface="Verdana"/>
                  <a:cs typeface="Verdana"/>
                </a:rPr>
                <a:t>l</a:t>
              </a:r>
              <a:r>
                <a:rPr sz="800" spc="-75" dirty="0">
                  <a:solidFill>
                    <a:srgbClr val="26316F"/>
                  </a:solidFill>
                  <a:latin typeface="Verdana"/>
                  <a:cs typeface="Verdana"/>
                </a:rPr>
                <a:t> </a:t>
              </a:r>
              <a:r>
                <a:rPr sz="800" spc="5" dirty="0">
                  <a:solidFill>
                    <a:srgbClr val="26316F"/>
                  </a:solidFill>
                  <a:latin typeface="Verdana"/>
                  <a:cs typeface="Verdana"/>
                </a:rPr>
                <a:t>i</a:t>
              </a:r>
              <a:r>
                <a:rPr sz="800" spc="5" dirty="0">
                  <a:solidFill>
                    <a:srgbClr val="29357A"/>
                  </a:solidFill>
                  <a:latin typeface="Verdana"/>
                  <a:cs typeface="Verdana"/>
                </a:rPr>
                <a:t>n</a:t>
              </a:r>
              <a:r>
                <a:rPr sz="800" spc="-7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t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he</a:t>
              </a:r>
              <a:r>
                <a:rPr sz="800" spc="-7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20" dirty="0">
                  <a:solidFill>
                    <a:srgbClr val="29357A"/>
                  </a:solidFill>
                  <a:latin typeface="Verdana"/>
                  <a:cs typeface="Verdana"/>
                </a:rPr>
                <a:t>workf</a:t>
              </a:r>
              <a:r>
                <a:rPr sz="800" spc="-20" dirty="0">
                  <a:solidFill>
                    <a:srgbClr val="26316F"/>
                  </a:solidFill>
                  <a:latin typeface="Verdana"/>
                  <a:cs typeface="Verdana"/>
                </a:rPr>
                <a:t>orce</a:t>
              </a:r>
              <a:r>
                <a:rPr sz="800" spc="-20" dirty="0">
                  <a:solidFill>
                    <a:srgbClr val="29357A"/>
                  </a:solidFill>
                  <a:latin typeface="Verdana"/>
                  <a:cs typeface="Verdana"/>
                </a:rPr>
                <a:t>.</a:t>
              </a:r>
              <a:endParaRPr sz="800" dirty="0">
                <a:latin typeface="Verdana"/>
                <a:cs typeface="Verdana"/>
              </a:endParaRPr>
            </a:p>
            <a:p>
              <a:pPr marL="12700" marR="78740">
                <a:lnSpc>
                  <a:spcPct val="121000"/>
                </a:lnSpc>
                <a:spcBef>
                  <a:spcPts val="35"/>
                </a:spcBef>
              </a:pPr>
              <a:r>
                <a:rPr sz="800" spc="-15" dirty="0">
                  <a:solidFill>
                    <a:srgbClr val="29357A"/>
                  </a:solidFill>
                  <a:latin typeface="Verdana"/>
                  <a:cs typeface="Verdana"/>
                </a:rPr>
                <a:t>C</a:t>
              </a:r>
              <a:r>
                <a:rPr sz="800" spc="-15" dirty="0">
                  <a:solidFill>
                    <a:srgbClr val="26316F"/>
                  </a:solidFill>
                  <a:latin typeface="Verdana"/>
                  <a:cs typeface="Verdana"/>
                </a:rPr>
                <a:t>o</a:t>
              </a:r>
              <a:r>
                <a:rPr sz="800" spc="-15" dirty="0">
                  <a:solidFill>
                    <a:srgbClr val="29357A"/>
                  </a:solidFill>
                  <a:latin typeface="Verdana"/>
                  <a:cs typeface="Verdana"/>
                </a:rPr>
                <a:t>llaborative 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lea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r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n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in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g 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has </a:t>
              </a:r>
              <a:r>
                <a:rPr sz="800" spc="-15" dirty="0">
                  <a:solidFill>
                    <a:srgbClr val="29357A"/>
                  </a:solidFill>
                  <a:latin typeface="Verdana"/>
                  <a:cs typeface="Verdana"/>
                </a:rPr>
                <a:t>also 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h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elped  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s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tudents</a:t>
              </a:r>
              <a:r>
                <a:rPr sz="800" spc="-8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deve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l</a:t>
              </a:r>
              <a:r>
                <a:rPr sz="800" spc="-5" dirty="0">
                  <a:solidFill>
                    <a:srgbClr val="26316F"/>
                  </a:solidFill>
                  <a:latin typeface="Verdana"/>
                  <a:cs typeface="Verdana"/>
                </a:rPr>
                <a:t>op</a:t>
              </a:r>
              <a:r>
                <a:rPr sz="800" spc="-80" dirty="0">
                  <a:solidFill>
                    <a:srgbClr val="26316F"/>
                  </a:solidFill>
                  <a:latin typeface="Verdana"/>
                  <a:cs typeface="Verdana"/>
                </a:rPr>
                <a:t> </a:t>
              </a:r>
              <a:r>
                <a:rPr sz="800" spc="-15" dirty="0">
                  <a:solidFill>
                    <a:srgbClr val="26316F"/>
                  </a:solidFill>
                  <a:latin typeface="Verdana"/>
                  <a:cs typeface="Verdana"/>
                </a:rPr>
                <a:t>a</a:t>
              </a:r>
              <a:r>
                <a:rPr sz="800" spc="-80" dirty="0">
                  <a:solidFill>
                    <a:srgbClr val="26316F"/>
                  </a:solidFill>
                  <a:latin typeface="Verdana"/>
                  <a:cs typeface="Verdana"/>
                </a:rPr>
                <a:t> </a:t>
              </a:r>
              <a:r>
                <a:rPr sz="800" spc="-10" dirty="0">
                  <a:solidFill>
                    <a:srgbClr val="26316F"/>
                  </a:solidFill>
                  <a:latin typeface="Verdana"/>
                  <a:cs typeface="Verdana"/>
                </a:rPr>
                <a:t>sens</a:t>
              </a:r>
              <a:r>
                <a:rPr sz="800" spc="-10" dirty="0">
                  <a:solidFill>
                    <a:srgbClr val="29357A"/>
                  </a:solidFill>
                  <a:latin typeface="Verdana"/>
                  <a:cs typeface="Verdana"/>
                </a:rPr>
                <a:t>e</a:t>
              </a:r>
              <a:r>
                <a:rPr sz="800" spc="-85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-5" dirty="0">
                  <a:solidFill>
                    <a:srgbClr val="29357A"/>
                  </a:solidFill>
                  <a:latin typeface="Verdana"/>
                  <a:cs typeface="Verdana"/>
                </a:rPr>
                <a:t>of</a:t>
              </a:r>
              <a:r>
                <a:rPr sz="800" spc="-80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spc="10" dirty="0">
                  <a:solidFill>
                    <a:srgbClr val="29357A"/>
                  </a:solidFill>
                  <a:latin typeface="Verdana"/>
                  <a:cs typeface="Verdana"/>
                </a:rPr>
                <a:t>commun</a:t>
              </a:r>
              <a:r>
                <a:rPr sz="800" spc="10" dirty="0">
                  <a:solidFill>
                    <a:srgbClr val="26316F"/>
                  </a:solidFill>
                  <a:latin typeface="Verdana"/>
                  <a:cs typeface="Verdana"/>
                </a:rPr>
                <a:t>ity  </a:t>
              </a:r>
              <a:r>
                <a:rPr sz="800" spc="15" dirty="0">
                  <a:solidFill>
                    <a:srgbClr val="29357A"/>
                  </a:solidFill>
                  <a:latin typeface="Verdana"/>
                  <a:cs typeface="Verdana"/>
                </a:rPr>
                <a:t>and</a:t>
              </a:r>
              <a:r>
                <a:rPr sz="800" spc="-80" dirty="0">
                  <a:solidFill>
                    <a:srgbClr val="29357A"/>
                  </a:solidFill>
                  <a:latin typeface="Verdana"/>
                  <a:cs typeface="Verdana"/>
                </a:rPr>
                <a:t> 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bel</a:t>
              </a:r>
              <a:r>
                <a:rPr sz="800" dirty="0">
                  <a:solidFill>
                    <a:srgbClr val="26316F"/>
                  </a:solidFill>
                  <a:latin typeface="Verdana"/>
                  <a:cs typeface="Verdana"/>
                </a:rPr>
                <a:t>ong</a:t>
              </a:r>
              <a:r>
                <a:rPr sz="800" dirty="0">
                  <a:solidFill>
                    <a:srgbClr val="29357A"/>
                  </a:solidFill>
                  <a:latin typeface="Verdana"/>
                  <a:cs typeface="Verdana"/>
                </a:rPr>
                <a:t>ing.</a:t>
              </a:r>
              <a:endParaRPr sz="800" dirty="0">
                <a:latin typeface="Verdana"/>
                <a:cs typeface="Verdan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42635" cy="3282950"/>
            <a:chOff x="0" y="0"/>
            <a:chExt cx="5842635" cy="32829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842009" cy="5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514"/>
              <a:ext cx="2919730" cy="3273425"/>
            </a:xfrm>
            <a:custGeom>
              <a:avLst/>
              <a:gdLst/>
              <a:ahLst/>
              <a:cxnLst/>
              <a:rect l="l" t="t" r="r" b="b"/>
              <a:pathLst>
                <a:path w="2919730" h="3273425">
                  <a:moveTo>
                    <a:pt x="2919475" y="3273033"/>
                  </a:moveTo>
                  <a:lnTo>
                    <a:pt x="0" y="3273033"/>
                  </a:lnTo>
                  <a:lnTo>
                    <a:pt x="0" y="0"/>
                  </a:lnTo>
                  <a:lnTo>
                    <a:pt x="2919475" y="0"/>
                  </a:lnTo>
                  <a:lnTo>
                    <a:pt x="2919475" y="3273033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168" y="433419"/>
              <a:ext cx="2083710" cy="24431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8337" y="557231"/>
            <a:ext cx="10629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solidFill>
                  <a:srgbClr val="FABC00"/>
                </a:solidFill>
              </a:rPr>
              <a:t>DATA</a:t>
            </a:r>
            <a:r>
              <a:rPr sz="950" spc="-95" dirty="0">
                <a:solidFill>
                  <a:srgbClr val="FABC00"/>
                </a:solidFill>
              </a:rPr>
              <a:t> </a:t>
            </a:r>
            <a:r>
              <a:rPr sz="950" spc="-55" dirty="0">
                <a:solidFill>
                  <a:srgbClr val="FABC00"/>
                </a:solidFill>
              </a:rPr>
              <a:t>AN</a:t>
            </a:r>
            <a:r>
              <a:rPr sz="950" spc="-55" dirty="0">
                <a:solidFill>
                  <a:srgbClr val="FFCE00"/>
                </a:solidFill>
              </a:rPr>
              <a:t>A</a:t>
            </a:r>
            <a:r>
              <a:rPr sz="950" spc="-55" dirty="0">
                <a:solidFill>
                  <a:srgbClr val="FABC00"/>
                </a:solidFill>
              </a:rPr>
              <a:t>LY</a:t>
            </a:r>
            <a:r>
              <a:rPr sz="950" spc="-55" dirty="0">
                <a:solidFill>
                  <a:srgbClr val="FFCE00"/>
                </a:solidFill>
              </a:rPr>
              <a:t>S</a:t>
            </a:r>
            <a:r>
              <a:rPr sz="950" spc="-55" dirty="0">
                <a:solidFill>
                  <a:srgbClr val="FABC00"/>
                </a:solidFill>
              </a:rPr>
              <a:t>IS</a:t>
            </a:r>
            <a:endParaRPr sz="950"/>
          </a:p>
        </p:txBody>
      </p:sp>
      <p:sp>
        <p:nvSpPr>
          <p:cNvPr id="7" name="object 7"/>
          <p:cNvSpPr txBox="1"/>
          <p:nvPr/>
        </p:nvSpPr>
        <p:spPr>
          <a:xfrm>
            <a:off x="3307455" y="964802"/>
            <a:ext cx="1958339" cy="17291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75"/>
              </a:spcBef>
            </a:pPr>
            <a:r>
              <a:rPr sz="800" b="1" spc="-25" dirty="0">
                <a:solidFill>
                  <a:srgbClr val="26316F"/>
                </a:solidFill>
                <a:latin typeface="Verdana"/>
                <a:cs typeface="Verdana"/>
              </a:rPr>
              <a:t>Data </a:t>
            </a:r>
            <a:r>
              <a:rPr sz="800" b="1" spc="-40" dirty="0">
                <a:solidFill>
                  <a:srgbClr val="26316F"/>
                </a:solidFill>
                <a:latin typeface="Verdana"/>
                <a:cs typeface="Verdana"/>
              </a:rPr>
              <a:t>an</a:t>
            </a:r>
            <a:r>
              <a:rPr sz="800" b="1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b="1" spc="-40" dirty="0">
                <a:solidFill>
                  <a:srgbClr val="26316F"/>
                </a:solidFill>
                <a:latin typeface="Verdana"/>
                <a:cs typeface="Verdana"/>
              </a:rPr>
              <a:t>lysis 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too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have </a:t>
            </a:r>
            <a:r>
              <a:rPr sz="800" spc="3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800" spc="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spc="35" dirty="0">
                <a:solidFill>
                  <a:srgbClr val="29357A"/>
                </a:solidFill>
                <a:latin typeface="Verdana"/>
                <a:cs typeface="Verdana"/>
              </a:rPr>
              <a:t>de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sz="800" spc="-10" dirty="0">
                <a:solidFill>
                  <a:srgbClr val="26316F"/>
                </a:solidFill>
                <a:latin typeface="Verdana"/>
                <a:cs typeface="Verdana"/>
              </a:rPr>
              <a:t>easi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er 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for 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teach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er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track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student  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rogress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and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identify </a:t>
            </a:r>
            <a:r>
              <a:rPr sz="800" spc="-15" dirty="0">
                <a:solidFill>
                  <a:srgbClr val="26316F"/>
                </a:solidFill>
                <a:latin typeface="Verdana"/>
                <a:cs typeface="Verdana"/>
              </a:rPr>
              <a:t>areas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ere 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tud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ent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may 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ne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ed </a:t>
            </a:r>
            <a:r>
              <a:rPr sz="800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29357A"/>
                </a:solidFill>
                <a:latin typeface="Verdana"/>
                <a:cs typeface="Verdana"/>
              </a:rPr>
              <a:t>xtra 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hel</a:t>
            </a:r>
            <a:r>
              <a:rPr sz="800" spc="-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This  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low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800" spc="-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or </a:t>
            </a:r>
            <a:r>
              <a:rPr sz="800" spc="20" dirty="0">
                <a:solidFill>
                  <a:srgbClr val="29357A"/>
                </a:solidFill>
                <a:latin typeface="Verdana"/>
                <a:cs typeface="Verdana"/>
              </a:rPr>
              <a:t>more 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ona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ized 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instruction 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he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lp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ens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ur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tude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80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re 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me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etin</a:t>
            </a:r>
            <a:r>
              <a:rPr sz="800" spc="30" dirty="0">
                <a:solidFill>
                  <a:srgbClr val="29357A"/>
                </a:solidFill>
                <a:latin typeface="Verdana"/>
                <a:cs typeface="Verdana"/>
              </a:rPr>
              <a:t>g 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earning  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obje</a:t>
            </a:r>
            <a:r>
              <a:rPr sz="800" spc="-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ves.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Data </a:t>
            </a:r>
            <a:r>
              <a:rPr sz="800" spc="-10" dirty="0">
                <a:solidFill>
                  <a:srgbClr val="29357A"/>
                </a:solidFill>
                <a:latin typeface="Verdana"/>
                <a:cs typeface="Verdana"/>
              </a:rPr>
              <a:t>analysis 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too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ls </a:t>
            </a:r>
            <a:r>
              <a:rPr sz="800" spc="-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provide tea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wit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h 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lu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le  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insig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800" spc="10" dirty="0">
                <a:solidFill>
                  <a:srgbClr val="29357A"/>
                </a:solidFill>
                <a:latin typeface="Verdana"/>
                <a:cs typeface="Verdana"/>
              </a:rPr>
              <a:t>ts i</a:t>
            </a:r>
            <a:r>
              <a:rPr sz="800" spc="10" dirty="0">
                <a:solidFill>
                  <a:srgbClr val="26316F"/>
                </a:solidFill>
                <a:latin typeface="Verdana"/>
                <a:cs typeface="Verdana"/>
              </a:rPr>
              <a:t>nto 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tu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erform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nce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800" spc="30" dirty="0">
                <a:solidFill>
                  <a:srgbClr val="26316F"/>
                </a:solidFill>
                <a:latin typeface="Verdana"/>
                <a:cs typeface="Verdana"/>
              </a:rPr>
              <a:t>which</a:t>
            </a:r>
            <a:r>
              <a:rPr sz="800" spc="-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26316F"/>
                </a:solidFill>
                <a:latin typeface="Verdana"/>
                <a:cs typeface="Verdana"/>
              </a:rPr>
              <a:t>ca</a:t>
            </a:r>
            <a:r>
              <a:rPr sz="800" spc="2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80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800" spc="15" dirty="0">
                <a:solidFill>
                  <a:srgbClr val="29357A"/>
                </a:solidFill>
                <a:latin typeface="Verdana"/>
                <a:cs typeface="Verdana"/>
              </a:rPr>
              <a:t>nform</a:t>
            </a:r>
            <a:r>
              <a:rPr sz="800" spc="-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29357A"/>
                </a:solidFill>
                <a:latin typeface="Verdana"/>
                <a:cs typeface="Verdana"/>
              </a:rPr>
              <a:t>futur</a:t>
            </a:r>
            <a:r>
              <a:rPr sz="80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800" spc="-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29357A"/>
                </a:solidFill>
                <a:latin typeface="Verdana"/>
                <a:cs typeface="Verdana"/>
              </a:rPr>
              <a:t>less</a:t>
            </a:r>
            <a:r>
              <a:rPr sz="800" dirty="0">
                <a:solidFill>
                  <a:srgbClr val="26316F"/>
                </a:solidFill>
                <a:latin typeface="Verdana"/>
                <a:cs typeface="Verdana"/>
              </a:rPr>
              <a:t>on</a:t>
            </a:r>
            <a:r>
              <a:rPr sz="800" spc="-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800" spc="-15" dirty="0">
                <a:solidFill>
                  <a:srgbClr val="26316F"/>
                </a:solidFill>
                <a:latin typeface="Verdana"/>
                <a:cs typeface="Verdana"/>
              </a:rPr>
              <a:t>lans</a:t>
            </a:r>
            <a:r>
              <a:rPr sz="800" spc="-1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19730" cy="15240"/>
          </a:xfrm>
          <a:custGeom>
            <a:avLst/>
            <a:gdLst/>
            <a:ahLst/>
            <a:cxnLst/>
            <a:rect l="l" t="t" r="r" b="b"/>
            <a:pathLst>
              <a:path w="2919730" h="15240">
                <a:moveTo>
                  <a:pt x="2919475" y="15163"/>
                </a:moveTo>
                <a:lnTo>
                  <a:pt x="0" y="15163"/>
                </a:lnTo>
                <a:lnTo>
                  <a:pt x="0" y="0"/>
                </a:lnTo>
                <a:lnTo>
                  <a:pt x="2919475" y="0"/>
                </a:lnTo>
                <a:lnTo>
                  <a:pt x="2919475" y="15163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514"/>
            <a:ext cx="5842635" cy="3273425"/>
          </a:xfrm>
          <a:custGeom>
            <a:avLst/>
            <a:gdLst/>
            <a:ahLst/>
            <a:cxnLst/>
            <a:rect l="l" t="t" r="r" b="b"/>
            <a:pathLst>
              <a:path w="5842635" h="3273425">
                <a:moveTo>
                  <a:pt x="0" y="0"/>
                </a:moveTo>
                <a:lnTo>
                  <a:pt x="5842009" y="0"/>
                </a:lnTo>
                <a:lnTo>
                  <a:pt x="5842009" y="3273033"/>
                </a:lnTo>
                <a:lnTo>
                  <a:pt x="0" y="3273033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7163" y="2076914"/>
            <a:ext cx="1045210" cy="1205865"/>
          </a:xfrm>
          <a:custGeom>
            <a:avLst/>
            <a:gdLst/>
            <a:ahLst/>
            <a:cxnLst/>
            <a:rect l="l" t="t" r="r" b="b"/>
            <a:pathLst>
              <a:path w="1045210" h="1205864">
                <a:moveTo>
                  <a:pt x="182122" y="1205641"/>
                </a:moveTo>
                <a:lnTo>
                  <a:pt x="4239" y="1205641"/>
                </a:lnTo>
                <a:lnTo>
                  <a:pt x="3914" y="1202820"/>
                </a:lnTo>
                <a:lnTo>
                  <a:pt x="755" y="1154237"/>
                </a:lnTo>
                <a:lnTo>
                  <a:pt x="0" y="1105645"/>
                </a:lnTo>
                <a:lnTo>
                  <a:pt x="1625" y="1057116"/>
                </a:lnTo>
                <a:lnTo>
                  <a:pt x="5610" y="1008721"/>
                </a:lnTo>
                <a:lnTo>
                  <a:pt x="11933" y="960532"/>
                </a:lnTo>
                <a:lnTo>
                  <a:pt x="20571" y="912621"/>
                </a:lnTo>
                <a:lnTo>
                  <a:pt x="31503" y="865059"/>
                </a:lnTo>
                <a:lnTo>
                  <a:pt x="44707" y="817919"/>
                </a:lnTo>
                <a:lnTo>
                  <a:pt x="60161" y="771272"/>
                </a:lnTo>
                <a:lnTo>
                  <a:pt x="77842" y="725190"/>
                </a:lnTo>
                <a:lnTo>
                  <a:pt x="97730" y="679745"/>
                </a:lnTo>
                <a:lnTo>
                  <a:pt x="119802" y="635007"/>
                </a:lnTo>
                <a:lnTo>
                  <a:pt x="144036" y="591050"/>
                </a:lnTo>
                <a:lnTo>
                  <a:pt x="170410" y="547945"/>
                </a:lnTo>
                <a:lnTo>
                  <a:pt x="198903" y="505763"/>
                </a:lnTo>
                <a:lnTo>
                  <a:pt x="229492" y="464577"/>
                </a:lnTo>
                <a:lnTo>
                  <a:pt x="262156" y="424458"/>
                </a:lnTo>
                <a:lnTo>
                  <a:pt x="294840" y="387668"/>
                </a:lnTo>
                <a:lnTo>
                  <a:pt x="329013" y="352278"/>
                </a:lnTo>
                <a:lnTo>
                  <a:pt x="364612" y="318319"/>
                </a:lnTo>
                <a:lnTo>
                  <a:pt x="401579" y="285822"/>
                </a:lnTo>
                <a:lnTo>
                  <a:pt x="439853" y="254819"/>
                </a:lnTo>
                <a:lnTo>
                  <a:pt x="479374" y="225341"/>
                </a:lnTo>
                <a:lnTo>
                  <a:pt x="520080" y="197422"/>
                </a:lnTo>
                <a:lnTo>
                  <a:pt x="561913" y="171091"/>
                </a:lnTo>
                <a:lnTo>
                  <a:pt x="604812" y="146381"/>
                </a:lnTo>
                <a:lnTo>
                  <a:pt x="648716" y="123323"/>
                </a:lnTo>
                <a:lnTo>
                  <a:pt x="693565" y="101949"/>
                </a:lnTo>
                <a:lnTo>
                  <a:pt x="739299" y="82291"/>
                </a:lnTo>
                <a:lnTo>
                  <a:pt x="785858" y="64380"/>
                </a:lnTo>
                <a:lnTo>
                  <a:pt x="833181" y="48248"/>
                </a:lnTo>
                <a:lnTo>
                  <a:pt x="881208" y="33927"/>
                </a:lnTo>
                <a:lnTo>
                  <a:pt x="929879" y="21448"/>
                </a:lnTo>
                <a:lnTo>
                  <a:pt x="979133" y="10843"/>
                </a:lnTo>
                <a:lnTo>
                  <a:pt x="1028910" y="2144"/>
                </a:lnTo>
                <a:lnTo>
                  <a:pt x="1044843" y="0"/>
                </a:lnTo>
                <a:lnTo>
                  <a:pt x="1044843" y="178141"/>
                </a:lnTo>
                <a:lnTo>
                  <a:pt x="1043675" y="178308"/>
                </a:lnTo>
                <a:lnTo>
                  <a:pt x="993763" y="187780"/>
                </a:lnTo>
                <a:lnTo>
                  <a:pt x="944497" y="199469"/>
                </a:lnTo>
                <a:lnTo>
                  <a:pt x="895961" y="213329"/>
                </a:lnTo>
                <a:lnTo>
                  <a:pt x="848240" y="229317"/>
                </a:lnTo>
                <a:lnTo>
                  <a:pt x="801420" y="247387"/>
                </a:lnTo>
                <a:lnTo>
                  <a:pt x="755585" y="267495"/>
                </a:lnTo>
                <a:lnTo>
                  <a:pt x="710822" y="289598"/>
                </a:lnTo>
                <a:lnTo>
                  <a:pt x="667214" y="313650"/>
                </a:lnTo>
                <a:lnTo>
                  <a:pt x="624847" y="339607"/>
                </a:lnTo>
                <a:lnTo>
                  <a:pt x="583807" y="367424"/>
                </a:lnTo>
                <a:lnTo>
                  <a:pt x="544177" y="397058"/>
                </a:lnTo>
                <a:lnTo>
                  <a:pt x="506044" y="428464"/>
                </a:lnTo>
                <a:lnTo>
                  <a:pt x="469493" y="461596"/>
                </a:lnTo>
                <a:lnTo>
                  <a:pt x="434608" y="496412"/>
                </a:lnTo>
                <a:lnTo>
                  <a:pt x="401474" y="532866"/>
                </a:lnTo>
                <a:lnTo>
                  <a:pt x="368346" y="573265"/>
                </a:lnTo>
                <a:lnTo>
                  <a:pt x="337739" y="614915"/>
                </a:lnTo>
                <a:lnTo>
                  <a:pt x="309685" y="657712"/>
                </a:lnTo>
                <a:lnTo>
                  <a:pt x="284216" y="701553"/>
                </a:lnTo>
                <a:lnTo>
                  <a:pt x="261365" y="746334"/>
                </a:lnTo>
                <a:lnTo>
                  <a:pt x="241165" y="791954"/>
                </a:lnTo>
                <a:lnTo>
                  <a:pt x="223647" y="838309"/>
                </a:lnTo>
                <a:lnTo>
                  <a:pt x="208845" y="885296"/>
                </a:lnTo>
                <a:lnTo>
                  <a:pt x="196790" y="932813"/>
                </a:lnTo>
                <a:lnTo>
                  <a:pt x="187515" y="980755"/>
                </a:lnTo>
                <a:lnTo>
                  <a:pt x="181053" y="1029021"/>
                </a:lnTo>
                <a:lnTo>
                  <a:pt x="177436" y="1077507"/>
                </a:lnTo>
                <a:lnTo>
                  <a:pt x="176696" y="1126111"/>
                </a:lnTo>
                <a:lnTo>
                  <a:pt x="178866" y="1174729"/>
                </a:lnTo>
                <a:lnTo>
                  <a:pt x="182122" y="1205641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514"/>
            <a:ext cx="5514340" cy="3034030"/>
            <a:chOff x="0" y="9514"/>
            <a:chExt cx="5514340" cy="3034030"/>
          </a:xfrm>
        </p:grpSpPr>
        <p:sp>
          <p:nvSpPr>
            <p:cNvPr id="6" name="object 6"/>
            <p:cNvSpPr/>
            <p:nvPr/>
          </p:nvSpPr>
          <p:spPr>
            <a:xfrm>
              <a:off x="0" y="9514"/>
              <a:ext cx="603885" cy="515620"/>
            </a:xfrm>
            <a:custGeom>
              <a:avLst/>
              <a:gdLst/>
              <a:ahLst/>
              <a:cxnLst/>
              <a:rect l="l" t="t" r="r" b="b"/>
              <a:pathLst>
                <a:path w="603885" h="515620">
                  <a:moveTo>
                    <a:pt x="507003" y="280326"/>
                  </a:moveTo>
                  <a:lnTo>
                    <a:pt x="49645" y="280326"/>
                  </a:lnTo>
                  <a:lnTo>
                    <a:pt x="103149" y="277420"/>
                  </a:lnTo>
                  <a:lnTo>
                    <a:pt x="155182" y="265400"/>
                  </a:lnTo>
                  <a:lnTo>
                    <a:pt x="204565" y="244538"/>
                  </a:lnTo>
                  <a:lnTo>
                    <a:pt x="250115" y="215106"/>
                  </a:lnTo>
                  <a:lnTo>
                    <a:pt x="289883" y="178191"/>
                  </a:lnTo>
                  <a:lnTo>
                    <a:pt x="322336" y="135416"/>
                  </a:lnTo>
                  <a:lnTo>
                    <a:pt x="346917" y="87853"/>
                  </a:lnTo>
                  <a:lnTo>
                    <a:pt x="363063" y="36602"/>
                  </a:lnTo>
                  <a:lnTo>
                    <a:pt x="367926" y="0"/>
                  </a:lnTo>
                  <a:lnTo>
                    <a:pt x="603678" y="0"/>
                  </a:lnTo>
                  <a:lnTo>
                    <a:pt x="600024" y="41066"/>
                  </a:lnTo>
                  <a:lnTo>
                    <a:pt x="591714" y="87859"/>
                  </a:lnTo>
                  <a:lnTo>
                    <a:pt x="579466" y="133490"/>
                  </a:lnTo>
                  <a:lnTo>
                    <a:pt x="563398" y="177741"/>
                  </a:lnTo>
                  <a:lnTo>
                    <a:pt x="543633" y="220369"/>
                  </a:lnTo>
                  <a:lnTo>
                    <a:pt x="520295" y="261138"/>
                  </a:lnTo>
                  <a:lnTo>
                    <a:pt x="507003" y="280326"/>
                  </a:lnTo>
                  <a:close/>
                </a:path>
                <a:path w="603885" h="515620">
                  <a:moveTo>
                    <a:pt x="42091" y="515259"/>
                  </a:moveTo>
                  <a:lnTo>
                    <a:pt x="0" y="512054"/>
                  </a:lnTo>
                  <a:lnTo>
                    <a:pt x="0" y="274343"/>
                  </a:lnTo>
                  <a:lnTo>
                    <a:pt x="49645" y="280326"/>
                  </a:lnTo>
                  <a:lnTo>
                    <a:pt x="507003" y="280326"/>
                  </a:lnTo>
                  <a:lnTo>
                    <a:pt x="463384" y="336152"/>
                  </a:lnTo>
                  <a:lnTo>
                    <a:pt x="430056" y="369923"/>
                  </a:lnTo>
                  <a:lnTo>
                    <a:pt x="393644" y="400887"/>
                  </a:lnTo>
                  <a:lnTo>
                    <a:pt x="354674" y="428542"/>
                  </a:lnTo>
                  <a:lnTo>
                    <a:pt x="313765" y="452500"/>
                  </a:lnTo>
                  <a:lnTo>
                    <a:pt x="271176" y="472701"/>
                  </a:lnTo>
                  <a:lnTo>
                    <a:pt x="227166" y="489085"/>
                  </a:lnTo>
                  <a:lnTo>
                    <a:pt x="181994" y="501593"/>
                  </a:lnTo>
                  <a:lnTo>
                    <a:pt x="135918" y="510164"/>
                  </a:lnTo>
                  <a:lnTo>
                    <a:pt x="89197" y="514739"/>
                  </a:lnTo>
                  <a:lnTo>
                    <a:pt x="42091" y="51525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350" y="265072"/>
              <a:ext cx="5186045" cy="2778760"/>
            </a:xfrm>
            <a:custGeom>
              <a:avLst/>
              <a:gdLst/>
              <a:ahLst/>
              <a:cxnLst/>
              <a:rect l="l" t="t" r="r" b="b"/>
              <a:pathLst>
                <a:path w="5186045" h="2778760">
                  <a:moveTo>
                    <a:pt x="5185484" y="2778283"/>
                  </a:moveTo>
                  <a:lnTo>
                    <a:pt x="462816" y="2778283"/>
                  </a:lnTo>
                  <a:lnTo>
                    <a:pt x="410594" y="2775327"/>
                  </a:lnTo>
                  <a:lnTo>
                    <a:pt x="359440" y="2766586"/>
                  </a:lnTo>
                  <a:lnTo>
                    <a:pt x="309808" y="2752246"/>
                  </a:lnTo>
                  <a:lnTo>
                    <a:pt x="262150" y="2732495"/>
                  </a:lnTo>
                  <a:lnTo>
                    <a:pt x="216920" y="2707522"/>
                  </a:lnTo>
                  <a:lnTo>
                    <a:pt x="174571" y="2677512"/>
                  </a:lnTo>
                  <a:lnTo>
                    <a:pt x="135555" y="2642654"/>
                  </a:lnTo>
                  <a:lnTo>
                    <a:pt x="100717" y="2603619"/>
                  </a:lnTo>
                  <a:lnTo>
                    <a:pt x="70724" y="2561248"/>
                  </a:lnTo>
                  <a:lnTo>
                    <a:pt x="45764" y="2515995"/>
                  </a:lnTo>
                  <a:lnTo>
                    <a:pt x="26023" y="2468312"/>
                  </a:lnTo>
                  <a:lnTo>
                    <a:pt x="11691" y="2418655"/>
                  </a:lnTo>
                  <a:lnTo>
                    <a:pt x="2954" y="2367475"/>
                  </a:lnTo>
                  <a:lnTo>
                    <a:pt x="0" y="2315227"/>
                  </a:lnTo>
                  <a:lnTo>
                    <a:pt x="0" y="0"/>
                  </a:lnTo>
                  <a:lnTo>
                    <a:pt x="5185484" y="0"/>
                  </a:lnTo>
                  <a:lnTo>
                    <a:pt x="5185484" y="27782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8825" y="924234"/>
            <a:ext cx="3863975" cy="1405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125"/>
              </a:spcBef>
            </a:pPr>
            <a:r>
              <a:rPr sz="1100" b="1" spc="-13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1100" b="1" spc="-135" dirty="0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concl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ion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tech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ology 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had 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sig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ca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nt  </a:t>
            </a:r>
            <a:r>
              <a:rPr sz="1100" b="1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1100" b="1" spc="-2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1100" b="1" spc="-2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1100" b="1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1100" b="1" spc="-25" dirty="0">
                <a:solidFill>
                  <a:srgbClr val="29357A"/>
                </a:solidFill>
                <a:latin typeface="Verdana"/>
                <a:cs typeface="Verdana"/>
              </a:rPr>
              <a:t>ct 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on mode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rn 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ducation. </a:t>
            </a:r>
            <a:r>
              <a:rPr sz="1100" b="1" spc="-135" dirty="0">
                <a:solidFill>
                  <a:srgbClr val="26316F"/>
                </a:solidFill>
                <a:latin typeface="Verdana"/>
                <a:cs typeface="Verdana"/>
              </a:rPr>
              <a:t>It 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as 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ade </a:t>
            </a:r>
            <a:r>
              <a:rPr sz="1100" b="1" spc="-45" dirty="0">
                <a:solidFill>
                  <a:srgbClr val="29357A"/>
                </a:solidFill>
                <a:latin typeface="Verdana"/>
                <a:cs typeface="Verdana"/>
              </a:rPr>
              <a:t>learn</a:t>
            </a:r>
            <a:r>
              <a:rPr sz="1100" b="1" spc="-4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1100" b="1" spc="-45" dirty="0">
                <a:solidFill>
                  <a:srgbClr val="29357A"/>
                </a:solidFill>
                <a:latin typeface="Verdana"/>
                <a:cs typeface="Verdana"/>
              </a:rPr>
              <a:t>ng  m</a:t>
            </a:r>
            <a:r>
              <a:rPr sz="1100" b="1" spc="-45" dirty="0">
                <a:solidFill>
                  <a:srgbClr val="26316F"/>
                </a:solidFill>
                <a:latin typeface="Verdana"/>
                <a:cs typeface="Verdana"/>
              </a:rPr>
              <a:t>ore </a:t>
            </a:r>
            <a:r>
              <a:rPr sz="1100" b="1" spc="-50" dirty="0">
                <a:solidFill>
                  <a:srgbClr val="26316F"/>
                </a:solidFill>
                <a:latin typeface="Verdana"/>
                <a:cs typeface="Verdana"/>
              </a:rPr>
              <a:t>acce</a:t>
            </a:r>
            <a:r>
              <a:rPr sz="1100" b="1" spc="-5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1100" b="1" spc="-5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1100" b="1" spc="-5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1100" b="1" spc="-50" dirty="0">
                <a:solidFill>
                  <a:srgbClr val="26316F"/>
                </a:solidFill>
                <a:latin typeface="Verdana"/>
                <a:cs typeface="Verdana"/>
              </a:rPr>
              <a:t>ble, 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ing, 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nd 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personalized, 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has 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helped 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studen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evel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p 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important 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skil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s fo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1100" b="1" spc="-20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1100" b="1" spc="-30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1100" b="1" spc="-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1100" b="1" spc="-55" dirty="0">
                <a:solidFill>
                  <a:srgbClr val="29357A"/>
                </a:solidFill>
                <a:latin typeface="Verdana"/>
                <a:cs typeface="Verdana"/>
              </a:rPr>
              <a:t>orkforce. </a:t>
            </a:r>
            <a:r>
              <a:rPr sz="1100" b="1" spc="-45" dirty="0">
                <a:solidFill>
                  <a:srgbClr val="26316F"/>
                </a:solidFill>
                <a:latin typeface="Verdana"/>
                <a:cs typeface="Verdana"/>
              </a:rPr>
              <a:t>As 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ec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hnology con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tin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ue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sz="1100" b="1" spc="-65" dirty="0">
                <a:solidFill>
                  <a:srgbClr val="29357A"/>
                </a:solidFill>
                <a:latin typeface="Verdana"/>
                <a:cs typeface="Verdana"/>
              </a:rPr>
              <a:t>ev</a:t>
            </a:r>
            <a:r>
              <a:rPr sz="1100" b="1" spc="-65" dirty="0">
                <a:solidFill>
                  <a:srgbClr val="26316F"/>
                </a:solidFill>
                <a:latin typeface="Verdana"/>
                <a:cs typeface="Verdana"/>
              </a:rPr>
              <a:t>olve, </a:t>
            </a:r>
            <a:r>
              <a:rPr sz="1100" b="1" spc="-50" dirty="0">
                <a:solidFill>
                  <a:srgbClr val="26316F"/>
                </a:solidFill>
                <a:latin typeface="Verdana"/>
                <a:cs typeface="Verdana"/>
              </a:rPr>
              <a:t>we  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can 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exp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ec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sz="1100" b="1" spc="-50" dirty="0">
                <a:solidFill>
                  <a:srgbClr val="26316F"/>
                </a:solidFill>
                <a:latin typeface="Verdana"/>
                <a:cs typeface="Verdana"/>
              </a:rPr>
              <a:t>eve</a:t>
            </a:r>
            <a:r>
              <a:rPr sz="1100" b="1" spc="-50" dirty="0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sz="1100" b="1" spc="-45" dirty="0">
                <a:solidFill>
                  <a:srgbClr val="26316F"/>
                </a:solidFill>
                <a:latin typeface="Verdana"/>
                <a:cs typeface="Verdana"/>
              </a:rPr>
              <a:t>more 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exciti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ng d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velo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pments i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1100" b="1" spc="-35" dirty="0">
                <a:solidFill>
                  <a:srgbClr val="26316F"/>
                </a:solidFill>
                <a:latin typeface="Verdana"/>
                <a:cs typeface="Verdana"/>
              </a:rPr>
              <a:t>ucati</a:t>
            </a:r>
            <a:r>
              <a:rPr sz="1100" b="1" spc="-35" dirty="0">
                <a:solidFill>
                  <a:srgbClr val="29357A"/>
                </a:solidFill>
                <a:latin typeface="Verdana"/>
                <a:cs typeface="Verdana"/>
              </a:rPr>
              <a:t>on 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sz="1100" b="1" spc="-30" dirty="0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sz="1100" b="1" spc="-70" dirty="0">
                <a:solidFill>
                  <a:srgbClr val="29357A"/>
                </a:solidFill>
                <a:latin typeface="Verdana"/>
                <a:cs typeface="Verdana"/>
              </a:rPr>
              <a:t>years 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1100" b="1" spc="-15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co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1100" b="1" spc="-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1100" b="1" spc="-40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0603" y="549145"/>
            <a:ext cx="130048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60" dirty="0">
                <a:solidFill>
                  <a:srgbClr val="FFCE00"/>
                </a:solidFill>
              </a:rPr>
              <a:t>CONCLUSIO</a:t>
            </a:r>
            <a:r>
              <a:rPr sz="1400" spc="-60" dirty="0">
                <a:solidFill>
                  <a:srgbClr val="FABC00"/>
                </a:solidFill>
              </a:rPr>
              <a:t>N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42635" cy="15240"/>
            <a:chOff x="0" y="0"/>
            <a:chExt cx="5842635" cy="15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842635" cy="15240"/>
            </a:xfrm>
            <a:custGeom>
              <a:avLst/>
              <a:gdLst/>
              <a:ahLst/>
              <a:cxnLst/>
              <a:rect l="l" t="t" r="r" b="b"/>
              <a:pathLst>
                <a:path w="5842635" h="15240">
                  <a:moveTo>
                    <a:pt x="5842009" y="15163"/>
                  </a:moveTo>
                  <a:lnTo>
                    <a:pt x="0" y="15163"/>
                  </a:lnTo>
                  <a:lnTo>
                    <a:pt x="0" y="0"/>
                  </a:lnTo>
                  <a:lnTo>
                    <a:pt x="5842009" y="0"/>
                  </a:lnTo>
                  <a:lnTo>
                    <a:pt x="5842009" y="15163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1404" y="0"/>
              <a:ext cx="179705" cy="15240"/>
            </a:xfrm>
            <a:custGeom>
              <a:avLst/>
              <a:gdLst/>
              <a:ahLst/>
              <a:cxnLst/>
              <a:rect l="l" t="t" r="r" b="b"/>
              <a:pathLst>
                <a:path w="179704" h="15240">
                  <a:moveTo>
                    <a:pt x="179480" y="15163"/>
                  </a:moveTo>
                  <a:lnTo>
                    <a:pt x="1745" y="15163"/>
                  </a:lnTo>
                  <a:lnTo>
                    <a:pt x="0" y="0"/>
                  </a:lnTo>
                  <a:lnTo>
                    <a:pt x="177883" y="0"/>
                  </a:lnTo>
                  <a:lnTo>
                    <a:pt x="179480" y="1516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9029"/>
            <a:ext cx="5842635" cy="3263900"/>
          </a:xfrm>
          <a:custGeom>
            <a:avLst/>
            <a:gdLst/>
            <a:ahLst/>
            <a:cxnLst/>
            <a:rect l="l" t="t" r="r" b="b"/>
            <a:pathLst>
              <a:path w="5842635" h="3263900">
                <a:moveTo>
                  <a:pt x="5842009" y="3263523"/>
                </a:moveTo>
                <a:lnTo>
                  <a:pt x="0" y="3263523"/>
                </a:lnTo>
                <a:lnTo>
                  <a:pt x="0" y="0"/>
                </a:lnTo>
                <a:lnTo>
                  <a:pt x="5842009" y="0"/>
                </a:lnTo>
                <a:lnTo>
                  <a:pt x="5842009" y="3263523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029"/>
            <a:ext cx="1026794" cy="848994"/>
          </a:xfrm>
          <a:custGeom>
            <a:avLst/>
            <a:gdLst/>
            <a:ahLst/>
            <a:cxnLst/>
            <a:rect l="l" t="t" r="r" b="b"/>
            <a:pathLst>
              <a:path w="1026794" h="848994">
                <a:moveTo>
                  <a:pt x="704396" y="707685"/>
                </a:moveTo>
                <a:lnTo>
                  <a:pt x="243288" y="707685"/>
                </a:lnTo>
                <a:lnTo>
                  <a:pt x="288465" y="707499"/>
                </a:lnTo>
                <a:lnTo>
                  <a:pt x="333624" y="704032"/>
                </a:lnTo>
                <a:lnTo>
                  <a:pt x="378579" y="697259"/>
                </a:lnTo>
                <a:lnTo>
                  <a:pt x="423142" y="687153"/>
                </a:lnTo>
                <a:lnTo>
                  <a:pt x="467124" y="673687"/>
                </a:lnTo>
                <a:lnTo>
                  <a:pt x="510337" y="656835"/>
                </a:lnTo>
                <a:lnTo>
                  <a:pt x="552595" y="636570"/>
                </a:lnTo>
                <a:lnTo>
                  <a:pt x="593708" y="612866"/>
                </a:lnTo>
                <a:lnTo>
                  <a:pt x="633489" y="585697"/>
                </a:lnTo>
                <a:lnTo>
                  <a:pt x="671091" y="555580"/>
                </a:lnTo>
                <a:lnTo>
                  <a:pt x="705769" y="523175"/>
                </a:lnTo>
                <a:lnTo>
                  <a:pt x="737494" y="488670"/>
                </a:lnTo>
                <a:lnTo>
                  <a:pt x="766236" y="452252"/>
                </a:lnTo>
                <a:lnTo>
                  <a:pt x="791966" y="414110"/>
                </a:lnTo>
                <a:lnTo>
                  <a:pt x="814655" y="374430"/>
                </a:lnTo>
                <a:lnTo>
                  <a:pt x="834272" y="333399"/>
                </a:lnTo>
                <a:lnTo>
                  <a:pt x="850822" y="291097"/>
                </a:lnTo>
                <a:lnTo>
                  <a:pt x="864173" y="248038"/>
                </a:lnTo>
                <a:lnTo>
                  <a:pt x="874399" y="204082"/>
                </a:lnTo>
                <a:lnTo>
                  <a:pt x="881434" y="159526"/>
                </a:lnTo>
                <a:lnTo>
                  <a:pt x="885251" y="114558"/>
                </a:lnTo>
                <a:lnTo>
                  <a:pt x="885818" y="69364"/>
                </a:lnTo>
                <a:lnTo>
                  <a:pt x="883107" y="24132"/>
                </a:lnTo>
                <a:lnTo>
                  <a:pt x="879885" y="0"/>
                </a:lnTo>
                <a:lnTo>
                  <a:pt x="1021725" y="0"/>
                </a:lnTo>
                <a:lnTo>
                  <a:pt x="1024428" y="25401"/>
                </a:lnTo>
                <a:lnTo>
                  <a:pt x="1026548" y="70192"/>
                </a:lnTo>
                <a:lnTo>
                  <a:pt x="1026048" y="114941"/>
                </a:lnTo>
                <a:lnTo>
                  <a:pt x="1022947" y="159527"/>
                </a:lnTo>
                <a:lnTo>
                  <a:pt x="1017265" y="203829"/>
                </a:lnTo>
                <a:lnTo>
                  <a:pt x="1009020" y="247726"/>
                </a:lnTo>
                <a:lnTo>
                  <a:pt x="998198" y="291206"/>
                </a:lnTo>
                <a:lnTo>
                  <a:pt x="984919" y="333821"/>
                </a:lnTo>
                <a:lnTo>
                  <a:pt x="969102" y="375777"/>
                </a:lnTo>
                <a:lnTo>
                  <a:pt x="950798" y="416843"/>
                </a:lnTo>
                <a:lnTo>
                  <a:pt x="930027" y="456899"/>
                </a:lnTo>
                <a:lnTo>
                  <a:pt x="906809" y="495823"/>
                </a:lnTo>
                <a:lnTo>
                  <a:pt x="881162" y="533495"/>
                </a:lnTo>
                <a:lnTo>
                  <a:pt x="853105" y="569793"/>
                </a:lnTo>
                <a:lnTo>
                  <a:pt x="822658" y="604596"/>
                </a:lnTo>
                <a:lnTo>
                  <a:pt x="789839" y="637784"/>
                </a:lnTo>
                <a:lnTo>
                  <a:pt x="754669" y="669234"/>
                </a:lnTo>
                <a:lnTo>
                  <a:pt x="717165" y="698827"/>
                </a:lnTo>
                <a:lnTo>
                  <a:pt x="704396" y="707685"/>
                </a:lnTo>
                <a:close/>
              </a:path>
              <a:path w="1026794" h="848994">
                <a:moveTo>
                  <a:pt x="245254" y="848532"/>
                </a:moveTo>
                <a:lnTo>
                  <a:pt x="200643" y="846174"/>
                </a:lnTo>
                <a:lnTo>
                  <a:pt x="156272" y="841229"/>
                </a:lnTo>
                <a:lnTo>
                  <a:pt x="112263" y="833713"/>
                </a:lnTo>
                <a:lnTo>
                  <a:pt x="68738" y="823645"/>
                </a:lnTo>
                <a:lnTo>
                  <a:pt x="25817" y="811041"/>
                </a:lnTo>
                <a:lnTo>
                  <a:pt x="0" y="649468"/>
                </a:lnTo>
                <a:lnTo>
                  <a:pt x="23726" y="660339"/>
                </a:lnTo>
                <a:lnTo>
                  <a:pt x="66169" y="676157"/>
                </a:lnTo>
                <a:lnTo>
                  <a:pt x="109535" y="688827"/>
                </a:lnTo>
                <a:lnTo>
                  <a:pt x="153635" y="698322"/>
                </a:lnTo>
                <a:lnTo>
                  <a:pt x="198282" y="704617"/>
                </a:lnTo>
                <a:lnTo>
                  <a:pt x="243288" y="707685"/>
                </a:lnTo>
                <a:lnTo>
                  <a:pt x="704396" y="707685"/>
                </a:lnTo>
                <a:lnTo>
                  <a:pt x="677913" y="726057"/>
                </a:lnTo>
                <a:lnTo>
                  <a:pt x="637568" y="750511"/>
                </a:lnTo>
                <a:lnTo>
                  <a:pt x="596251" y="772207"/>
                </a:lnTo>
                <a:lnTo>
                  <a:pt x="554081" y="791162"/>
                </a:lnTo>
                <a:lnTo>
                  <a:pt x="511183" y="807393"/>
                </a:lnTo>
                <a:lnTo>
                  <a:pt x="467675" y="820917"/>
                </a:lnTo>
                <a:lnTo>
                  <a:pt x="423680" y="831752"/>
                </a:lnTo>
                <a:lnTo>
                  <a:pt x="379319" y="839913"/>
                </a:lnTo>
                <a:lnTo>
                  <a:pt x="334714" y="845419"/>
                </a:lnTo>
                <a:lnTo>
                  <a:pt x="289985" y="848286"/>
                </a:lnTo>
                <a:lnTo>
                  <a:pt x="245254" y="848532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620" y="262922"/>
            <a:ext cx="5389880" cy="3020060"/>
            <a:chOff x="452620" y="262922"/>
            <a:chExt cx="5389880" cy="3020060"/>
          </a:xfrm>
        </p:grpSpPr>
        <p:sp>
          <p:nvSpPr>
            <p:cNvPr id="8" name="object 8"/>
            <p:cNvSpPr/>
            <p:nvPr/>
          </p:nvSpPr>
          <p:spPr>
            <a:xfrm>
              <a:off x="4811485" y="2383550"/>
              <a:ext cx="1030605" cy="899160"/>
            </a:xfrm>
            <a:custGeom>
              <a:avLst/>
              <a:gdLst/>
              <a:ahLst/>
              <a:cxnLst/>
              <a:rect l="l" t="t" r="r" b="b"/>
              <a:pathLst>
                <a:path w="1030604" h="899160">
                  <a:moveTo>
                    <a:pt x="176254" y="899004"/>
                  </a:moveTo>
                  <a:lnTo>
                    <a:pt x="0" y="899004"/>
                  </a:lnTo>
                  <a:lnTo>
                    <a:pt x="4694" y="859735"/>
                  </a:lnTo>
                  <a:lnTo>
                    <a:pt x="12534" y="813050"/>
                  </a:lnTo>
                  <a:lnTo>
                    <a:pt x="22496" y="767120"/>
                  </a:lnTo>
                  <a:lnTo>
                    <a:pt x="34528" y="721998"/>
                  </a:lnTo>
                  <a:lnTo>
                    <a:pt x="48576" y="677736"/>
                  </a:lnTo>
                  <a:lnTo>
                    <a:pt x="64590" y="634387"/>
                  </a:lnTo>
                  <a:lnTo>
                    <a:pt x="82515" y="592004"/>
                  </a:lnTo>
                  <a:lnTo>
                    <a:pt x="102300" y="550639"/>
                  </a:lnTo>
                  <a:lnTo>
                    <a:pt x="123891" y="510344"/>
                  </a:lnTo>
                  <a:lnTo>
                    <a:pt x="147237" y="471172"/>
                  </a:lnTo>
                  <a:lnTo>
                    <a:pt x="172284" y="433177"/>
                  </a:lnTo>
                  <a:lnTo>
                    <a:pt x="198981" y="396409"/>
                  </a:lnTo>
                  <a:lnTo>
                    <a:pt x="227274" y="360923"/>
                  </a:lnTo>
                  <a:lnTo>
                    <a:pt x="257110" y="326770"/>
                  </a:lnTo>
                  <a:lnTo>
                    <a:pt x="288438" y="294004"/>
                  </a:lnTo>
                  <a:lnTo>
                    <a:pt x="321205" y="262676"/>
                  </a:lnTo>
                  <a:lnTo>
                    <a:pt x="355358" y="232839"/>
                  </a:lnTo>
                  <a:lnTo>
                    <a:pt x="390844" y="204546"/>
                  </a:lnTo>
                  <a:lnTo>
                    <a:pt x="427611" y="177850"/>
                  </a:lnTo>
                  <a:lnTo>
                    <a:pt x="465607" y="152802"/>
                  </a:lnTo>
                  <a:lnTo>
                    <a:pt x="504778" y="129457"/>
                  </a:lnTo>
                  <a:lnTo>
                    <a:pt x="545073" y="107865"/>
                  </a:lnTo>
                  <a:lnTo>
                    <a:pt x="586439" y="88081"/>
                  </a:lnTo>
                  <a:lnTo>
                    <a:pt x="628822" y="70155"/>
                  </a:lnTo>
                  <a:lnTo>
                    <a:pt x="672171" y="54142"/>
                  </a:lnTo>
                  <a:lnTo>
                    <a:pt x="716433" y="40093"/>
                  </a:lnTo>
                  <a:lnTo>
                    <a:pt x="761555" y="28061"/>
                  </a:lnTo>
                  <a:lnTo>
                    <a:pt x="807485" y="18099"/>
                  </a:lnTo>
                  <a:lnTo>
                    <a:pt x="854170" y="10259"/>
                  </a:lnTo>
                  <a:lnTo>
                    <a:pt x="901557" y="4594"/>
                  </a:lnTo>
                  <a:lnTo>
                    <a:pt x="949595" y="1157"/>
                  </a:lnTo>
                  <a:lnTo>
                    <a:pt x="998219" y="0"/>
                  </a:lnTo>
                  <a:lnTo>
                    <a:pt x="1030527" y="800"/>
                  </a:lnTo>
                  <a:lnTo>
                    <a:pt x="1030527" y="175060"/>
                  </a:lnTo>
                  <a:lnTo>
                    <a:pt x="998230" y="175060"/>
                  </a:lnTo>
                  <a:lnTo>
                    <a:pt x="949536" y="176466"/>
                  </a:lnTo>
                  <a:lnTo>
                    <a:pt x="901582" y="180635"/>
                  </a:lnTo>
                  <a:lnTo>
                    <a:pt x="854448" y="187488"/>
                  </a:lnTo>
                  <a:lnTo>
                    <a:pt x="808210" y="196947"/>
                  </a:lnTo>
                  <a:lnTo>
                    <a:pt x="762945" y="208935"/>
                  </a:lnTo>
                  <a:lnTo>
                    <a:pt x="718733" y="223374"/>
                  </a:lnTo>
                  <a:lnTo>
                    <a:pt x="675650" y="240186"/>
                  </a:lnTo>
                  <a:lnTo>
                    <a:pt x="633775" y="259294"/>
                  </a:lnTo>
                  <a:lnTo>
                    <a:pt x="593184" y="280619"/>
                  </a:lnTo>
                  <a:lnTo>
                    <a:pt x="553956" y="304085"/>
                  </a:lnTo>
                  <a:lnTo>
                    <a:pt x="516169" y="329612"/>
                  </a:lnTo>
                  <a:lnTo>
                    <a:pt x="479900" y="357125"/>
                  </a:lnTo>
                  <a:lnTo>
                    <a:pt x="445226" y="386544"/>
                  </a:lnTo>
                  <a:lnTo>
                    <a:pt x="412227" y="417792"/>
                  </a:lnTo>
                  <a:lnTo>
                    <a:pt x="380978" y="450792"/>
                  </a:lnTo>
                  <a:lnTo>
                    <a:pt x="351559" y="485465"/>
                  </a:lnTo>
                  <a:lnTo>
                    <a:pt x="324047" y="521734"/>
                  </a:lnTo>
                  <a:lnTo>
                    <a:pt x="298519" y="559521"/>
                  </a:lnTo>
                  <a:lnTo>
                    <a:pt x="275054" y="598749"/>
                  </a:lnTo>
                  <a:lnTo>
                    <a:pt x="253729" y="639340"/>
                  </a:lnTo>
                  <a:lnTo>
                    <a:pt x="234621" y="681215"/>
                  </a:lnTo>
                  <a:lnTo>
                    <a:pt x="217809" y="724298"/>
                  </a:lnTo>
                  <a:lnTo>
                    <a:pt x="203370" y="768511"/>
                  </a:lnTo>
                  <a:lnTo>
                    <a:pt x="191382" y="813775"/>
                  </a:lnTo>
                  <a:lnTo>
                    <a:pt x="181923" y="860013"/>
                  </a:lnTo>
                  <a:lnTo>
                    <a:pt x="176254" y="899004"/>
                  </a:lnTo>
                  <a:close/>
                </a:path>
                <a:path w="1030604" h="899160">
                  <a:moveTo>
                    <a:pt x="1030527" y="175993"/>
                  </a:moveTo>
                  <a:lnTo>
                    <a:pt x="998230" y="175060"/>
                  </a:lnTo>
                  <a:lnTo>
                    <a:pt x="1030527" y="175060"/>
                  </a:lnTo>
                  <a:lnTo>
                    <a:pt x="1030527" y="17599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620" y="262922"/>
              <a:ext cx="4938395" cy="2778760"/>
            </a:xfrm>
            <a:custGeom>
              <a:avLst/>
              <a:gdLst/>
              <a:ahLst/>
              <a:cxnLst/>
              <a:rect l="l" t="t" r="r" b="b"/>
              <a:pathLst>
                <a:path w="4938395" h="2778760">
                  <a:moveTo>
                    <a:pt x="4938114" y="2778283"/>
                  </a:moveTo>
                  <a:lnTo>
                    <a:pt x="462636" y="2778283"/>
                  </a:lnTo>
                  <a:lnTo>
                    <a:pt x="410434" y="2775327"/>
                  </a:lnTo>
                  <a:lnTo>
                    <a:pt x="359301" y="2766586"/>
                  </a:lnTo>
                  <a:lnTo>
                    <a:pt x="309688" y="2752246"/>
                  </a:lnTo>
                  <a:lnTo>
                    <a:pt x="262049" y="2732495"/>
                  </a:lnTo>
                  <a:lnTo>
                    <a:pt x="216836" y="2707522"/>
                  </a:lnTo>
                  <a:lnTo>
                    <a:pt x="174503" y="2677512"/>
                  </a:lnTo>
                  <a:lnTo>
                    <a:pt x="135503" y="2642654"/>
                  </a:lnTo>
                  <a:lnTo>
                    <a:pt x="100678" y="2603619"/>
                  </a:lnTo>
                  <a:lnTo>
                    <a:pt x="70697" y="2561248"/>
                  </a:lnTo>
                  <a:lnTo>
                    <a:pt x="45746" y="2515995"/>
                  </a:lnTo>
                  <a:lnTo>
                    <a:pt x="26013" y="2468312"/>
                  </a:lnTo>
                  <a:lnTo>
                    <a:pt x="11686" y="2418655"/>
                  </a:lnTo>
                  <a:lnTo>
                    <a:pt x="2952" y="2367475"/>
                  </a:lnTo>
                  <a:lnTo>
                    <a:pt x="0" y="2315227"/>
                  </a:lnTo>
                  <a:lnTo>
                    <a:pt x="0" y="0"/>
                  </a:lnTo>
                  <a:lnTo>
                    <a:pt x="4938114" y="0"/>
                  </a:lnTo>
                  <a:lnTo>
                    <a:pt x="4938114" y="27782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2710" y="507485"/>
              <a:ext cx="542925" cy="1094740"/>
            </a:xfrm>
            <a:custGeom>
              <a:avLst/>
              <a:gdLst/>
              <a:ahLst/>
              <a:cxnLst/>
              <a:rect l="l" t="t" r="r" b="b"/>
              <a:pathLst>
                <a:path w="542925" h="1094740">
                  <a:moveTo>
                    <a:pt x="535922" y="1094182"/>
                  </a:moveTo>
                  <a:lnTo>
                    <a:pt x="489363" y="1091470"/>
                  </a:lnTo>
                  <a:lnTo>
                    <a:pt x="443946" y="1084929"/>
                  </a:lnTo>
                  <a:lnTo>
                    <a:pt x="399830" y="1074722"/>
                  </a:lnTo>
                  <a:lnTo>
                    <a:pt x="357174" y="1061009"/>
                  </a:lnTo>
                  <a:lnTo>
                    <a:pt x="316135" y="1043954"/>
                  </a:lnTo>
                  <a:lnTo>
                    <a:pt x="276872" y="1023718"/>
                  </a:lnTo>
                  <a:lnTo>
                    <a:pt x="239542" y="1000464"/>
                  </a:lnTo>
                  <a:lnTo>
                    <a:pt x="204304" y="974353"/>
                  </a:lnTo>
                  <a:lnTo>
                    <a:pt x="171317" y="945548"/>
                  </a:lnTo>
                  <a:lnTo>
                    <a:pt x="140738" y="914211"/>
                  </a:lnTo>
                  <a:lnTo>
                    <a:pt x="112725" y="880504"/>
                  </a:lnTo>
                  <a:lnTo>
                    <a:pt x="87437" y="844589"/>
                  </a:lnTo>
                  <a:lnTo>
                    <a:pt x="65032" y="806629"/>
                  </a:lnTo>
                  <a:lnTo>
                    <a:pt x="45668" y="766785"/>
                  </a:lnTo>
                  <a:lnTo>
                    <a:pt x="29503" y="725219"/>
                  </a:lnTo>
                  <a:lnTo>
                    <a:pt x="16695" y="682094"/>
                  </a:lnTo>
                  <a:lnTo>
                    <a:pt x="7403" y="637572"/>
                  </a:lnTo>
                  <a:lnTo>
                    <a:pt x="1786" y="591814"/>
                  </a:lnTo>
                  <a:lnTo>
                    <a:pt x="0" y="544984"/>
                  </a:lnTo>
                  <a:lnTo>
                    <a:pt x="2148" y="498169"/>
                  </a:lnTo>
                  <a:lnTo>
                    <a:pt x="8121" y="452457"/>
                  </a:lnTo>
                  <a:lnTo>
                    <a:pt x="17758" y="408009"/>
                  </a:lnTo>
                  <a:lnTo>
                    <a:pt x="30900" y="364986"/>
                  </a:lnTo>
                  <a:lnTo>
                    <a:pt x="47387" y="323548"/>
                  </a:lnTo>
                  <a:lnTo>
                    <a:pt x="67060" y="283857"/>
                  </a:lnTo>
                  <a:lnTo>
                    <a:pt x="89759" y="246074"/>
                  </a:lnTo>
                  <a:lnTo>
                    <a:pt x="115326" y="210358"/>
                  </a:lnTo>
                  <a:lnTo>
                    <a:pt x="143600" y="176872"/>
                  </a:lnTo>
                  <a:lnTo>
                    <a:pt x="174422" y="145776"/>
                  </a:lnTo>
                  <a:lnTo>
                    <a:pt x="207632" y="117230"/>
                  </a:lnTo>
                  <a:lnTo>
                    <a:pt x="243072" y="91396"/>
                  </a:lnTo>
                  <a:lnTo>
                    <a:pt x="280582" y="68435"/>
                  </a:lnTo>
                  <a:lnTo>
                    <a:pt x="320002" y="48507"/>
                  </a:lnTo>
                  <a:lnTo>
                    <a:pt x="361173" y="31773"/>
                  </a:lnTo>
                  <a:lnTo>
                    <a:pt x="403935" y="18395"/>
                  </a:lnTo>
                  <a:lnTo>
                    <a:pt x="448129" y="8533"/>
                  </a:lnTo>
                  <a:lnTo>
                    <a:pt x="493596" y="2347"/>
                  </a:lnTo>
                  <a:lnTo>
                    <a:pt x="540176" y="0"/>
                  </a:lnTo>
                  <a:lnTo>
                    <a:pt x="542331" y="273865"/>
                  </a:lnTo>
                  <a:lnTo>
                    <a:pt x="493875" y="278585"/>
                  </a:lnTo>
                  <a:lnTo>
                    <a:pt x="448291" y="291449"/>
                  </a:lnTo>
                  <a:lnTo>
                    <a:pt x="406328" y="311702"/>
                  </a:lnTo>
                  <a:lnTo>
                    <a:pt x="368735" y="338588"/>
                  </a:lnTo>
                  <a:lnTo>
                    <a:pt x="336262" y="371350"/>
                  </a:lnTo>
                  <a:lnTo>
                    <a:pt x="309657" y="409234"/>
                  </a:lnTo>
                  <a:lnTo>
                    <a:pt x="289671" y="451482"/>
                  </a:lnTo>
                  <a:lnTo>
                    <a:pt x="277052" y="497340"/>
                  </a:lnTo>
                  <a:lnTo>
                    <a:pt x="272550" y="546051"/>
                  </a:lnTo>
                  <a:lnTo>
                    <a:pt x="276673" y="594795"/>
                  </a:lnTo>
                  <a:lnTo>
                    <a:pt x="288935" y="640750"/>
                  </a:lnTo>
                  <a:lnTo>
                    <a:pt x="308593" y="683155"/>
                  </a:lnTo>
                  <a:lnTo>
                    <a:pt x="334903" y="721246"/>
                  </a:lnTo>
                  <a:lnTo>
                    <a:pt x="367122" y="754262"/>
                  </a:lnTo>
                  <a:lnTo>
                    <a:pt x="404506" y="781441"/>
                  </a:lnTo>
                  <a:lnTo>
                    <a:pt x="446312" y="802022"/>
                  </a:lnTo>
                  <a:lnTo>
                    <a:pt x="491796" y="815243"/>
                  </a:lnTo>
                  <a:lnTo>
                    <a:pt x="540216" y="820341"/>
                  </a:lnTo>
                  <a:lnTo>
                    <a:pt x="535922" y="1094182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28113" y="1273936"/>
            <a:ext cx="2152015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145" dirty="0"/>
              <a:t>THANKS</a:t>
            </a:r>
            <a:endParaRPr sz="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4AC15E3-3C02-470B-AB46-9B26A6100B54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345</Words>
  <Application>Microsoft Office PowerPoint</Application>
  <PresentationFormat>Custom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THE ROLE OF  TECHNOLOGY IN  MODERN EDUCATION</vt:lpstr>
      <vt:lpstr>INTRODUCTION</vt:lpstr>
      <vt:lpstr>ONLINE LEARNING</vt:lpstr>
      <vt:lpstr>INTERACTIVE LEARNING</vt:lpstr>
      <vt:lpstr>Collaborative Learning</vt:lpstr>
      <vt:lpstr>DATA ANALYSIS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 TECHNOLOGY IN  MODERN EDUCATION</dc:title>
  <cp:lastModifiedBy>Bibek sha</cp:lastModifiedBy>
  <cp:revision>4</cp:revision>
  <dcterms:created xsi:type="dcterms:W3CDTF">2023-04-19T11:47:17Z</dcterms:created>
  <dcterms:modified xsi:type="dcterms:W3CDTF">2023-04-19T12:32:53Z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2023-04-19T00:00:00Z</vt:filetime>
  </property>
</Properties>
</file>