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58564" y="2311400"/>
            <a:ext cx="6048375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3008" y="2811161"/>
            <a:ext cx="1356233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3008" y="2811161"/>
            <a:ext cx="1356233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59121" y="2555939"/>
            <a:ext cx="10537190" cy="61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0" b="1" spc="-10" dirty="0">
                <a:solidFill>
                  <a:srgbClr val="FFFFFF"/>
                </a:solidFill>
                <a:latin typeface="Roboto"/>
                <a:cs typeface="Roboto"/>
              </a:rPr>
              <a:t>How Technology  Transformed  Education</a:t>
            </a:r>
            <a:endParaRPr sz="11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395"/>
              </a:spcBef>
            </a:pPr>
            <a:r>
              <a:rPr sz="2500" dirty="0">
                <a:solidFill>
                  <a:srgbClr val="FFBE40"/>
                </a:solidFill>
                <a:latin typeface="Roboto"/>
                <a:cs typeface="Roboto"/>
              </a:rPr>
              <a:t>A </a:t>
            </a:r>
            <a:r>
              <a:rPr sz="2500" spc="40" dirty="0">
                <a:solidFill>
                  <a:srgbClr val="FFBE40"/>
                </a:solidFill>
                <a:latin typeface="Roboto"/>
                <a:cs typeface="Roboto"/>
              </a:rPr>
              <a:t>discussion </a:t>
            </a:r>
            <a:r>
              <a:rPr sz="2500" spc="20" dirty="0">
                <a:solidFill>
                  <a:srgbClr val="FFBE40"/>
                </a:solidFill>
                <a:latin typeface="Roboto"/>
                <a:cs typeface="Roboto"/>
              </a:rPr>
              <a:t>on </a:t>
            </a:r>
            <a:r>
              <a:rPr sz="2500" spc="35" dirty="0">
                <a:solidFill>
                  <a:srgbClr val="FFBE40"/>
                </a:solidFill>
                <a:latin typeface="Roboto"/>
                <a:cs typeface="Roboto"/>
              </a:rPr>
              <a:t>tech's impact </a:t>
            </a:r>
            <a:r>
              <a:rPr sz="2500" spc="20" dirty="0">
                <a:solidFill>
                  <a:srgbClr val="FFBE40"/>
                </a:solidFill>
                <a:latin typeface="Roboto"/>
                <a:cs typeface="Roboto"/>
              </a:rPr>
              <a:t>on </a:t>
            </a:r>
            <a:r>
              <a:rPr sz="2500" spc="30" dirty="0">
                <a:solidFill>
                  <a:srgbClr val="FFBE40"/>
                </a:solidFill>
                <a:latin typeface="Roboto"/>
                <a:cs typeface="Roboto"/>
              </a:rPr>
              <a:t>the </a:t>
            </a:r>
            <a:r>
              <a:rPr sz="2500" spc="40" dirty="0">
                <a:solidFill>
                  <a:srgbClr val="FFBE40"/>
                </a:solidFill>
                <a:latin typeface="Roboto"/>
                <a:cs typeface="Roboto"/>
              </a:rPr>
              <a:t>education</a:t>
            </a:r>
            <a:r>
              <a:rPr sz="2500" spc="570" dirty="0">
                <a:solidFill>
                  <a:srgbClr val="FFBE40"/>
                </a:solidFill>
                <a:latin typeface="Roboto"/>
                <a:cs typeface="Roboto"/>
              </a:rPr>
              <a:t> </a:t>
            </a:r>
            <a:r>
              <a:rPr sz="2500" spc="35" dirty="0">
                <a:solidFill>
                  <a:srgbClr val="FFBE40"/>
                </a:solidFill>
                <a:latin typeface="Roboto"/>
                <a:cs typeface="Roboto"/>
              </a:rPr>
              <a:t>sector</a:t>
            </a:r>
            <a:endParaRPr sz="25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06A79C5-A5C4-4973-9EE2-81454453C5A6}"/>
              </a:ext>
            </a:extLst>
          </p:cNvPr>
          <p:cNvSpPr/>
          <p:nvPr/>
        </p:nvSpPr>
        <p:spPr>
          <a:xfrm>
            <a:off x="1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774671" y="1499043"/>
            <a:ext cx="742950" cy="561975"/>
          </a:xfrm>
          <a:custGeom>
            <a:avLst/>
            <a:gdLst/>
            <a:ahLst/>
            <a:cxnLst/>
            <a:rect l="l" t="t" r="r" b="b"/>
            <a:pathLst>
              <a:path w="742950" h="561975">
                <a:moveTo>
                  <a:pt x="349123" y="396722"/>
                </a:moveTo>
                <a:lnTo>
                  <a:pt x="341122" y="347370"/>
                </a:lnTo>
                <a:lnTo>
                  <a:pt x="318846" y="304507"/>
                </a:lnTo>
                <a:lnTo>
                  <a:pt x="284886" y="270713"/>
                </a:lnTo>
                <a:lnTo>
                  <a:pt x="241820" y="248539"/>
                </a:lnTo>
                <a:lnTo>
                  <a:pt x="192252" y="240576"/>
                </a:lnTo>
                <a:lnTo>
                  <a:pt x="166471" y="242697"/>
                </a:lnTo>
                <a:lnTo>
                  <a:pt x="142062" y="248831"/>
                </a:lnTo>
                <a:lnTo>
                  <a:pt x="119341" y="258597"/>
                </a:lnTo>
                <a:lnTo>
                  <a:pt x="98628" y="271653"/>
                </a:lnTo>
                <a:lnTo>
                  <a:pt x="103428" y="236918"/>
                </a:lnTo>
                <a:lnTo>
                  <a:pt x="135267" y="167436"/>
                </a:lnTo>
                <a:lnTo>
                  <a:pt x="162331" y="132702"/>
                </a:lnTo>
                <a:lnTo>
                  <a:pt x="196837" y="97955"/>
                </a:lnTo>
                <a:lnTo>
                  <a:pt x="238823" y="63207"/>
                </a:lnTo>
                <a:lnTo>
                  <a:pt x="288290" y="28460"/>
                </a:lnTo>
                <a:lnTo>
                  <a:pt x="269862" y="0"/>
                </a:lnTo>
                <a:lnTo>
                  <a:pt x="218592" y="33705"/>
                </a:lnTo>
                <a:lnTo>
                  <a:pt x="172720" y="68059"/>
                </a:lnTo>
                <a:lnTo>
                  <a:pt x="132232" y="103073"/>
                </a:lnTo>
                <a:lnTo>
                  <a:pt x="97155" y="138734"/>
                </a:lnTo>
                <a:lnTo>
                  <a:pt x="67462" y="175044"/>
                </a:lnTo>
                <a:lnTo>
                  <a:pt x="43180" y="212001"/>
                </a:lnTo>
                <a:lnTo>
                  <a:pt x="24282" y="249618"/>
                </a:lnTo>
                <a:lnTo>
                  <a:pt x="10795" y="287870"/>
                </a:lnTo>
                <a:lnTo>
                  <a:pt x="2692" y="326783"/>
                </a:lnTo>
                <a:lnTo>
                  <a:pt x="0" y="366344"/>
                </a:lnTo>
                <a:lnTo>
                  <a:pt x="3124" y="409663"/>
                </a:lnTo>
                <a:lnTo>
                  <a:pt x="12509" y="448017"/>
                </a:lnTo>
                <a:lnTo>
                  <a:pt x="50088" y="509816"/>
                </a:lnTo>
                <a:lnTo>
                  <a:pt x="106819" y="548741"/>
                </a:lnTo>
                <a:lnTo>
                  <a:pt x="176834" y="561708"/>
                </a:lnTo>
                <a:lnTo>
                  <a:pt x="213334" y="559104"/>
                </a:lnTo>
                <a:lnTo>
                  <a:pt x="275170" y="538251"/>
                </a:lnTo>
                <a:lnTo>
                  <a:pt x="321106" y="498068"/>
                </a:lnTo>
                <a:lnTo>
                  <a:pt x="344627" y="447687"/>
                </a:lnTo>
                <a:lnTo>
                  <a:pt x="347573" y="418820"/>
                </a:lnTo>
                <a:lnTo>
                  <a:pt x="347484" y="418020"/>
                </a:lnTo>
                <a:lnTo>
                  <a:pt x="348449" y="411048"/>
                </a:lnTo>
                <a:lnTo>
                  <a:pt x="349123" y="403999"/>
                </a:lnTo>
                <a:lnTo>
                  <a:pt x="349123" y="396722"/>
                </a:lnTo>
                <a:close/>
              </a:path>
              <a:path w="742950" h="561975">
                <a:moveTo>
                  <a:pt x="742950" y="396722"/>
                </a:moveTo>
                <a:lnTo>
                  <a:pt x="734949" y="347383"/>
                </a:lnTo>
                <a:lnTo>
                  <a:pt x="712673" y="304507"/>
                </a:lnTo>
                <a:lnTo>
                  <a:pt x="678713" y="270700"/>
                </a:lnTo>
                <a:lnTo>
                  <a:pt x="635660" y="248526"/>
                </a:lnTo>
                <a:lnTo>
                  <a:pt x="586092" y="240563"/>
                </a:lnTo>
                <a:lnTo>
                  <a:pt x="557072" y="243243"/>
                </a:lnTo>
                <a:lnTo>
                  <a:pt x="529856" y="250977"/>
                </a:lnTo>
                <a:lnTo>
                  <a:pt x="504901" y="263245"/>
                </a:lnTo>
                <a:lnTo>
                  <a:pt x="482663" y="279539"/>
                </a:lnTo>
                <a:lnTo>
                  <a:pt x="482663" y="278574"/>
                </a:lnTo>
                <a:lnTo>
                  <a:pt x="482511" y="277761"/>
                </a:lnTo>
                <a:lnTo>
                  <a:pt x="482511" y="276771"/>
                </a:lnTo>
                <a:lnTo>
                  <a:pt x="498030" y="205828"/>
                </a:lnTo>
                <a:lnTo>
                  <a:pt x="517423" y="170357"/>
                </a:lnTo>
                <a:lnTo>
                  <a:pt x="544588" y="134874"/>
                </a:lnTo>
                <a:lnTo>
                  <a:pt x="579513" y="99402"/>
                </a:lnTo>
                <a:lnTo>
                  <a:pt x="622198" y="63919"/>
                </a:lnTo>
                <a:lnTo>
                  <a:pt x="672655" y="28435"/>
                </a:lnTo>
                <a:lnTo>
                  <a:pt x="654240" y="0"/>
                </a:lnTo>
                <a:lnTo>
                  <a:pt x="602970" y="33705"/>
                </a:lnTo>
                <a:lnTo>
                  <a:pt x="557085" y="68059"/>
                </a:lnTo>
                <a:lnTo>
                  <a:pt x="516597" y="103073"/>
                </a:lnTo>
                <a:lnTo>
                  <a:pt x="481520" y="138734"/>
                </a:lnTo>
                <a:lnTo>
                  <a:pt x="451827" y="175044"/>
                </a:lnTo>
                <a:lnTo>
                  <a:pt x="427532" y="212013"/>
                </a:lnTo>
                <a:lnTo>
                  <a:pt x="408647" y="249618"/>
                </a:lnTo>
                <a:lnTo>
                  <a:pt x="395147" y="287896"/>
                </a:lnTo>
                <a:lnTo>
                  <a:pt x="387057" y="326809"/>
                </a:lnTo>
                <a:lnTo>
                  <a:pt x="384352" y="366382"/>
                </a:lnTo>
                <a:lnTo>
                  <a:pt x="387489" y="409689"/>
                </a:lnTo>
                <a:lnTo>
                  <a:pt x="396875" y="448043"/>
                </a:lnTo>
                <a:lnTo>
                  <a:pt x="434454" y="509828"/>
                </a:lnTo>
                <a:lnTo>
                  <a:pt x="491172" y="548779"/>
                </a:lnTo>
                <a:lnTo>
                  <a:pt x="561200" y="561759"/>
                </a:lnTo>
                <a:lnTo>
                  <a:pt x="597674" y="559142"/>
                </a:lnTo>
                <a:lnTo>
                  <a:pt x="659536" y="538276"/>
                </a:lnTo>
                <a:lnTo>
                  <a:pt x="692772" y="511759"/>
                </a:lnTo>
                <a:lnTo>
                  <a:pt x="701484" y="502196"/>
                </a:lnTo>
                <a:lnTo>
                  <a:pt x="733044" y="451345"/>
                </a:lnTo>
                <a:lnTo>
                  <a:pt x="740397" y="424878"/>
                </a:lnTo>
                <a:lnTo>
                  <a:pt x="742950" y="396722"/>
                </a:lnTo>
                <a:close/>
              </a:path>
            </a:pathLst>
          </a:custGeom>
          <a:solidFill>
            <a:srgbClr val="FFB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3008" y="2811161"/>
            <a:ext cx="13562330" cy="6022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160">
              <a:lnSpc>
                <a:spcPct val="100000"/>
              </a:lnSpc>
              <a:spcBef>
                <a:spcPts val="100"/>
              </a:spcBef>
              <a:tabLst>
                <a:tab pos="2487930" algn="l"/>
                <a:tab pos="5659755" algn="l"/>
                <a:tab pos="6686550" algn="l"/>
                <a:tab pos="7354570" algn="l"/>
                <a:tab pos="8315325" algn="l"/>
                <a:tab pos="9338310" algn="l"/>
                <a:tab pos="9984105" algn="l"/>
                <a:tab pos="10944860" algn="l"/>
              </a:tabLst>
            </a:pPr>
            <a:r>
              <a:rPr spc="-5" dirty="0"/>
              <a:t>Technology	</a:t>
            </a:r>
            <a:r>
              <a:rPr dirty="0"/>
              <a:t>will	</a:t>
            </a:r>
            <a:r>
              <a:rPr spc="-5" dirty="0"/>
              <a:t>never	replace  great</a:t>
            </a:r>
            <a:r>
              <a:rPr dirty="0"/>
              <a:t>	</a:t>
            </a:r>
            <a:r>
              <a:rPr spc="-5" dirty="0"/>
              <a:t>teachers,</a:t>
            </a:r>
            <a:r>
              <a:rPr dirty="0"/>
              <a:t>	</a:t>
            </a:r>
            <a:r>
              <a:rPr spc="-5" dirty="0"/>
              <a:t>but</a:t>
            </a:r>
            <a:r>
              <a:rPr dirty="0"/>
              <a:t>	in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hands</a:t>
            </a:r>
          </a:p>
          <a:p>
            <a:pPr marL="3003550">
              <a:lnSpc>
                <a:spcPct val="100000"/>
              </a:lnSpc>
              <a:tabLst>
                <a:tab pos="4120515" algn="l"/>
                <a:tab pos="6596380" algn="l"/>
              </a:tabLst>
            </a:pPr>
            <a:r>
              <a:rPr dirty="0"/>
              <a:t>of	</a:t>
            </a:r>
            <a:r>
              <a:rPr spc="-5" dirty="0"/>
              <a:t>great	teachers,</a:t>
            </a:r>
            <a:endParaRPr lang="en-US" spc="-5" dirty="0"/>
          </a:p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19555" algn="l"/>
              </a:tabLst>
            </a:pPr>
            <a:r>
              <a:rPr lang="en-US" sz="7500" b="1" spc="-5" dirty="0">
                <a:solidFill>
                  <a:srgbClr val="FFFFFF"/>
                </a:solidFill>
                <a:latin typeface="Roboto"/>
                <a:cs typeface="Roboto"/>
              </a:rPr>
              <a:t>it’s	transformational.</a:t>
            </a:r>
            <a:endParaRPr lang="en-US" sz="750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6834"/>
              </a:spcBef>
            </a:pPr>
            <a:r>
              <a:rPr lang="en-US" sz="3300" b="1" spc="-5" dirty="0">
                <a:solidFill>
                  <a:srgbClr val="FFBE40"/>
                </a:solidFill>
                <a:latin typeface="Roboto"/>
                <a:cs typeface="Roboto"/>
              </a:rPr>
              <a:t>George </a:t>
            </a:r>
            <a:r>
              <a:rPr lang="en-US" sz="3300" b="1" spc="-5" dirty="0" err="1">
                <a:solidFill>
                  <a:srgbClr val="FFBE40"/>
                </a:solidFill>
                <a:latin typeface="Roboto"/>
                <a:cs typeface="Roboto"/>
              </a:rPr>
              <a:t>Couros</a:t>
            </a:r>
            <a:endParaRPr lang="en-US" sz="33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850" y="3312126"/>
            <a:ext cx="5031105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500" b="1" spc="-10" dirty="0">
                <a:solidFill>
                  <a:srgbClr val="FFFFFF"/>
                </a:solidFill>
                <a:latin typeface="Roboto"/>
                <a:cs typeface="Roboto"/>
              </a:rPr>
              <a:t>Tech</a:t>
            </a:r>
            <a:r>
              <a:rPr sz="9500" b="1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500" b="1" spc="-5" dirty="0">
                <a:solidFill>
                  <a:srgbClr val="FFFFFF"/>
                </a:solidFill>
                <a:latin typeface="Roboto"/>
                <a:cs typeface="Roboto"/>
              </a:rPr>
              <a:t>and  </a:t>
            </a:r>
            <a:r>
              <a:rPr sz="9500" b="1" spc="-1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endParaRPr sz="9500" dirty="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00114" y="2559588"/>
          <a:ext cx="8620759" cy="514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01</a:t>
                      </a:r>
                      <a:endParaRPr sz="2300" dirty="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 Impact of Technology on Teaching and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Learning</a:t>
                      </a:r>
                      <a:endParaRPr sz="2300" dirty="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02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Teaching and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Learning Before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and After Technology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03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How to set up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virtual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classroom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04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Virtual classroom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adoption in the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world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05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The Role of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Interactive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Technology in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Learning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b="1" spc="-5" dirty="0">
                          <a:solidFill>
                            <a:srgbClr val="FFBE40"/>
                          </a:solidFill>
                          <a:latin typeface="Roboto"/>
                          <a:cs typeface="Roboto"/>
                        </a:rPr>
                        <a:t>06</a:t>
                      </a:r>
                      <a:endParaRPr sz="230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Benefits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of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Interactive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Technology</a:t>
                      </a:r>
                      <a:endParaRPr sz="2300" dirty="0">
                        <a:latin typeface="Roboto"/>
                        <a:cs typeface="Roboto"/>
                      </a:endParaRPr>
                    </a:p>
                  </a:txBody>
                  <a:tcPr marL="0" marR="0" marT="222250" marB="0">
                    <a:lnL w="38100">
                      <a:solidFill>
                        <a:srgbClr val="090909"/>
                      </a:solidFill>
                      <a:prstDash val="solid"/>
                    </a:lnL>
                    <a:lnR w="38100">
                      <a:solidFill>
                        <a:srgbClr val="090909"/>
                      </a:solidFill>
                      <a:prstDash val="solid"/>
                    </a:lnR>
                    <a:lnT w="38100">
                      <a:solidFill>
                        <a:srgbClr val="090909"/>
                      </a:solidFill>
                      <a:prstDash val="solid"/>
                    </a:lnT>
                    <a:lnB w="38100">
                      <a:solidFill>
                        <a:srgbClr val="09090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8286" y="1910567"/>
            <a:ext cx="104578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090909"/>
                </a:solidFill>
              </a:rPr>
              <a:t>The </a:t>
            </a:r>
            <a:r>
              <a:rPr sz="8000" spc="-10" dirty="0">
                <a:solidFill>
                  <a:srgbClr val="090909"/>
                </a:solidFill>
              </a:rPr>
              <a:t>Impact </a:t>
            </a:r>
            <a:r>
              <a:rPr sz="8000" spc="-5" dirty="0">
                <a:solidFill>
                  <a:srgbClr val="090909"/>
                </a:solidFill>
              </a:rPr>
              <a:t>of  </a:t>
            </a:r>
            <a:r>
              <a:rPr sz="8000" spc="-10" dirty="0">
                <a:solidFill>
                  <a:srgbClr val="090909"/>
                </a:solidFill>
              </a:rPr>
              <a:t>Technology </a:t>
            </a:r>
            <a:r>
              <a:rPr sz="8000" spc="-5" dirty="0">
                <a:solidFill>
                  <a:srgbClr val="090909"/>
                </a:solidFill>
              </a:rPr>
              <a:t>on  </a:t>
            </a:r>
            <a:r>
              <a:rPr sz="8000" spc="-10" dirty="0">
                <a:solidFill>
                  <a:srgbClr val="090909"/>
                </a:solidFill>
              </a:rPr>
              <a:t>Teaching </a:t>
            </a:r>
            <a:r>
              <a:rPr sz="8000" spc="-5" dirty="0">
                <a:solidFill>
                  <a:srgbClr val="090909"/>
                </a:solidFill>
              </a:rPr>
              <a:t>and</a:t>
            </a:r>
            <a:r>
              <a:rPr sz="8000" spc="-30" dirty="0">
                <a:solidFill>
                  <a:srgbClr val="090909"/>
                </a:solidFill>
              </a:rPr>
              <a:t> </a:t>
            </a:r>
            <a:r>
              <a:rPr sz="8000" spc="-10" dirty="0">
                <a:solidFill>
                  <a:srgbClr val="090909"/>
                </a:solidFill>
              </a:rPr>
              <a:t>Learning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6728286" y="6115898"/>
            <a:ext cx="968692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Technology is now </a:t>
            </a:r>
            <a:r>
              <a:rPr sz="3000" dirty="0">
                <a:solidFill>
                  <a:srgbClr val="090909"/>
                </a:solidFill>
                <a:latin typeface="Roboto"/>
                <a:cs typeface="Roboto"/>
              </a:rPr>
              <a:t>a </a:t>
            </a: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vital part of teaching and</a:t>
            </a:r>
            <a:r>
              <a:rPr sz="3000" spc="5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learning.</a:t>
            </a:r>
            <a:endParaRPr sz="3000" dirty="0">
              <a:latin typeface="Roboto"/>
              <a:cs typeface="Roboto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Thanks to modern learning tools, 24/7 education  became </a:t>
            </a:r>
            <a:r>
              <a:rPr sz="3000" dirty="0">
                <a:solidFill>
                  <a:srgbClr val="090909"/>
                </a:solidFill>
                <a:latin typeface="Roboto"/>
                <a:cs typeface="Roboto"/>
              </a:rPr>
              <a:t>a </a:t>
            </a: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possibility, student engagement has increased,  and knowledge has exponentially</a:t>
            </a:r>
            <a:r>
              <a:rPr sz="3000" spc="5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3000" spc="-5" dirty="0">
                <a:solidFill>
                  <a:srgbClr val="090909"/>
                </a:solidFill>
                <a:latin typeface="Roboto"/>
                <a:cs typeface="Roboto"/>
              </a:rPr>
              <a:t>accelerated.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548639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50148" y="6028181"/>
              <a:ext cx="172800" cy="172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37864" y="5879658"/>
            <a:ext cx="53492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Collaborative learning is now</a:t>
            </a:r>
            <a:r>
              <a:rPr sz="25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possible</a:t>
            </a:r>
            <a:endParaRPr sz="2500" dirty="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50148" y="1691667"/>
            <a:ext cx="856615" cy="6802762"/>
            <a:chOff x="10650148" y="1691667"/>
            <a:chExt cx="856615" cy="6803390"/>
          </a:xfrm>
        </p:grpSpPr>
        <p:sp>
          <p:nvSpPr>
            <p:cNvPr id="7" name="object 7"/>
            <p:cNvSpPr/>
            <p:nvPr/>
          </p:nvSpPr>
          <p:spPr>
            <a:xfrm>
              <a:off x="10650148" y="7174900"/>
              <a:ext cx="172800" cy="1727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50148" y="8321618"/>
              <a:ext cx="172800" cy="1728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5511" y="1712588"/>
              <a:ext cx="647065" cy="486409"/>
            </a:xfrm>
            <a:custGeom>
              <a:avLst/>
              <a:gdLst/>
              <a:ahLst/>
              <a:cxnLst/>
              <a:rect l="l" t="t" r="r" b="b"/>
              <a:pathLst>
                <a:path w="647065" h="486410">
                  <a:moveTo>
                    <a:pt x="625666" y="486114"/>
                  </a:moveTo>
                  <a:lnTo>
                    <a:pt x="20860" y="486114"/>
                  </a:lnTo>
                  <a:lnTo>
                    <a:pt x="12740" y="484470"/>
                  </a:lnTo>
                  <a:lnTo>
                    <a:pt x="6109" y="479986"/>
                  </a:lnTo>
                  <a:lnTo>
                    <a:pt x="1639" y="473336"/>
                  </a:lnTo>
                  <a:lnTo>
                    <a:pt x="0" y="465193"/>
                  </a:lnTo>
                  <a:lnTo>
                    <a:pt x="0" y="20920"/>
                  </a:lnTo>
                  <a:lnTo>
                    <a:pt x="1639" y="12777"/>
                  </a:lnTo>
                  <a:lnTo>
                    <a:pt x="6109" y="6127"/>
                  </a:lnTo>
                  <a:lnTo>
                    <a:pt x="12740" y="1643"/>
                  </a:lnTo>
                  <a:lnTo>
                    <a:pt x="20860" y="0"/>
                  </a:lnTo>
                  <a:lnTo>
                    <a:pt x="625666" y="0"/>
                  </a:lnTo>
                  <a:lnTo>
                    <a:pt x="633786" y="1643"/>
                  </a:lnTo>
                  <a:lnTo>
                    <a:pt x="640416" y="6127"/>
                  </a:lnTo>
                  <a:lnTo>
                    <a:pt x="644887" y="12777"/>
                  </a:lnTo>
                  <a:lnTo>
                    <a:pt x="646526" y="20920"/>
                  </a:lnTo>
                  <a:lnTo>
                    <a:pt x="646526" y="465193"/>
                  </a:lnTo>
                  <a:lnTo>
                    <a:pt x="644887" y="473336"/>
                  </a:lnTo>
                  <a:lnTo>
                    <a:pt x="640416" y="479986"/>
                  </a:lnTo>
                  <a:lnTo>
                    <a:pt x="633786" y="484470"/>
                  </a:lnTo>
                  <a:lnTo>
                    <a:pt x="625666" y="48611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34651" y="1691667"/>
              <a:ext cx="688340" cy="528320"/>
            </a:xfrm>
            <a:custGeom>
              <a:avLst/>
              <a:gdLst/>
              <a:ahLst/>
              <a:cxnLst/>
              <a:rect l="l" t="t" r="r" b="b"/>
              <a:pathLst>
                <a:path w="688340" h="528319">
                  <a:moveTo>
                    <a:pt x="646526" y="527952"/>
                  </a:moveTo>
                  <a:lnTo>
                    <a:pt x="41720" y="527952"/>
                  </a:lnTo>
                  <a:lnTo>
                    <a:pt x="25480" y="524664"/>
                  </a:lnTo>
                  <a:lnTo>
                    <a:pt x="12219" y="515698"/>
                  </a:lnTo>
                  <a:lnTo>
                    <a:pt x="3278" y="502398"/>
                  </a:lnTo>
                  <a:lnTo>
                    <a:pt x="0" y="486111"/>
                  </a:lnTo>
                  <a:lnTo>
                    <a:pt x="0" y="41841"/>
                  </a:lnTo>
                  <a:lnTo>
                    <a:pt x="3278" y="25554"/>
                  </a:lnTo>
                  <a:lnTo>
                    <a:pt x="12219" y="12254"/>
                  </a:lnTo>
                  <a:lnTo>
                    <a:pt x="25480" y="3287"/>
                  </a:lnTo>
                  <a:lnTo>
                    <a:pt x="41720" y="0"/>
                  </a:lnTo>
                  <a:lnTo>
                    <a:pt x="646526" y="0"/>
                  </a:lnTo>
                  <a:lnTo>
                    <a:pt x="662766" y="3288"/>
                  </a:lnTo>
                  <a:lnTo>
                    <a:pt x="676027" y="12256"/>
                  </a:lnTo>
                  <a:lnTo>
                    <a:pt x="684968" y="25556"/>
                  </a:lnTo>
                  <a:lnTo>
                    <a:pt x="688247" y="41841"/>
                  </a:lnTo>
                  <a:lnTo>
                    <a:pt x="41720" y="41841"/>
                  </a:lnTo>
                  <a:lnTo>
                    <a:pt x="41720" y="486111"/>
                  </a:lnTo>
                  <a:lnTo>
                    <a:pt x="688247" y="486111"/>
                  </a:lnTo>
                  <a:lnTo>
                    <a:pt x="684968" y="502398"/>
                  </a:lnTo>
                  <a:lnTo>
                    <a:pt x="676027" y="515698"/>
                  </a:lnTo>
                  <a:lnTo>
                    <a:pt x="662766" y="524664"/>
                  </a:lnTo>
                  <a:lnTo>
                    <a:pt x="646526" y="527952"/>
                  </a:lnTo>
                  <a:close/>
                </a:path>
                <a:path w="688340" h="528319">
                  <a:moveTo>
                    <a:pt x="688247" y="486111"/>
                  </a:moveTo>
                  <a:lnTo>
                    <a:pt x="646526" y="486111"/>
                  </a:lnTo>
                  <a:lnTo>
                    <a:pt x="646526" y="41841"/>
                  </a:lnTo>
                  <a:lnTo>
                    <a:pt x="688247" y="41841"/>
                  </a:lnTo>
                  <a:lnTo>
                    <a:pt x="688247" y="486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25509" y="1774250"/>
              <a:ext cx="506730" cy="350520"/>
            </a:xfrm>
            <a:custGeom>
              <a:avLst/>
              <a:gdLst/>
              <a:ahLst/>
              <a:cxnLst/>
              <a:rect l="l" t="t" r="r" b="b"/>
              <a:pathLst>
                <a:path w="506729" h="350519">
                  <a:moveTo>
                    <a:pt x="485678" y="349919"/>
                  </a:moveTo>
                  <a:lnTo>
                    <a:pt x="20860" y="349919"/>
                  </a:lnTo>
                  <a:lnTo>
                    <a:pt x="12740" y="348275"/>
                  </a:lnTo>
                  <a:lnTo>
                    <a:pt x="6109" y="343791"/>
                  </a:lnTo>
                  <a:lnTo>
                    <a:pt x="1639" y="337142"/>
                  </a:lnTo>
                  <a:lnTo>
                    <a:pt x="0" y="328998"/>
                  </a:lnTo>
                  <a:lnTo>
                    <a:pt x="0" y="20920"/>
                  </a:lnTo>
                  <a:lnTo>
                    <a:pt x="1639" y="12777"/>
                  </a:lnTo>
                  <a:lnTo>
                    <a:pt x="6109" y="6127"/>
                  </a:lnTo>
                  <a:lnTo>
                    <a:pt x="12740" y="1643"/>
                  </a:lnTo>
                  <a:lnTo>
                    <a:pt x="20860" y="0"/>
                  </a:lnTo>
                  <a:lnTo>
                    <a:pt x="485678" y="0"/>
                  </a:lnTo>
                  <a:lnTo>
                    <a:pt x="493797" y="1643"/>
                  </a:lnTo>
                  <a:lnTo>
                    <a:pt x="500428" y="6127"/>
                  </a:lnTo>
                  <a:lnTo>
                    <a:pt x="504899" y="12777"/>
                  </a:lnTo>
                  <a:lnTo>
                    <a:pt x="506538" y="20920"/>
                  </a:lnTo>
                  <a:lnTo>
                    <a:pt x="506538" y="328998"/>
                  </a:lnTo>
                  <a:lnTo>
                    <a:pt x="504899" y="337142"/>
                  </a:lnTo>
                  <a:lnTo>
                    <a:pt x="500428" y="343791"/>
                  </a:lnTo>
                  <a:lnTo>
                    <a:pt x="493797" y="348275"/>
                  </a:lnTo>
                  <a:lnTo>
                    <a:pt x="485678" y="34991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04645" y="1753329"/>
              <a:ext cx="548640" cy="391795"/>
            </a:xfrm>
            <a:custGeom>
              <a:avLst/>
              <a:gdLst/>
              <a:ahLst/>
              <a:cxnLst/>
              <a:rect l="l" t="t" r="r" b="b"/>
              <a:pathLst>
                <a:path w="548640" h="391794">
                  <a:moveTo>
                    <a:pt x="506538" y="391761"/>
                  </a:moveTo>
                  <a:lnTo>
                    <a:pt x="41720" y="391761"/>
                  </a:lnTo>
                  <a:lnTo>
                    <a:pt x="25480" y="388473"/>
                  </a:lnTo>
                  <a:lnTo>
                    <a:pt x="12219" y="379506"/>
                  </a:lnTo>
                  <a:lnTo>
                    <a:pt x="3278" y="366206"/>
                  </a:lnTo>
                  <a:lnTo>
                    <a:pt x="0" y="349919"/>
                  </a:lnTo>
                  <a:lnTo>
                    <a:pt x="0" y="41841"/>
                  </a:lnTo>
                  <a:lnTo>
                    <a:pt x="3278" y="25554"/>
                  </a:lnTo>
                  <a:lnTo>
                    <a:pt x="12219" y="12254"/>
                  </a:lnTo>
                  <a:lnTo>
                    <a:pt x="25480" y="3287"/>
                  </a:lnTo>
                  <a:lnTo>
                    <a:pt x="41720" y="0"/>
                  </a:lnTo>
                  <a:lnTo>
                    <a:pt x="506538" y="0"/>
                  </a:lnTo>
                  <a:lnTo>
                    <a:pt x="522778" y="3287"/>
                  </a:lnTo>
                  <a:lnTo>
                    <a:pt x="536039" y="12254"/>
                  </a:lnTo>
                  <a:lnTo>
                    <a:pt x="544980" y="25554"/>
                  </a:lnTo>
                  <a:lnTo>
                    <a:pt x="548258" y="41841"/>
                  </a:lnTo>
                  <a:lnTo>
                    <a:pt x="41720" y="41841"/>
                  </a:lnTo>
                  <a:lnTo>
                    <a:pt x="41720" y="349919"/>
                  </a:lnTo>
                  <a:lnTo>
                    <a:pt x="548258" y="349919"/>
                  </a:lnTo>
                  <a:lnTo>
                    <a:pt x="544980" y="366206"/>
                  </a:lnTo>
                  <a:lnTo>
                    <a:pt x="536039" y="379506"/>
                  </a:lnTo>
                  <a:lnTo>
                    <a:pt x="522778" y="388473"/>
                  </a:lnTo>
                  <a:lnTo>
                    <a:pt x="506538" y="391761"/>
                  </a:lnTo>
                  <a:close/>
                </a:path>
                <a:path w="548640" h="391794">
                  <a:moveTo>
                    <a:pt x="548258" y="349919"/>
                  </a:moveTo>
                  <a:lnTo>
                    <a:pt x="506538" y="349919"/>
                  </a:lnTo>
                  <a:lnTo>
                    <a:pt x="506538" y="41841"/>
                  </a:lnTo>
                  <a:lnTo>
                    <a:pt x="548258" y="41841"/>
                  </a:lnTo>
                  <a:lnTo>
                    <a:pt x="548258" y="349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72090" y="2181895"/>
              <a:ext cx="813435" cy="98425"/>
            </a:xfrm>
            <a:custGeom>
              <a:avLst/>
              <a:gdLst/>
              <a:ahLst/>
              <a:cxnLst/>
              <a:rect l="l" t="t" r="r" b="b"/>
              <a:pathLst>
                <a:path w="813434" h="98425">
                  <a:moveTo>
                    <a:pt x="764300" y="98421"/>
                  </a:moveTo>
                  <a:lnTo>
                    <a:pt x="49066" y="98421"/>
                  </a:lnTo>
                  <a:lnTo>
                    <a:pt x="29985" y="94548"/>
                  </a:lnTo>
                  <a:lnTo>
                    <a:pt x="14386" y="83992"/>
                  </a:lnTo>
                  <a:lnTo>
                    <a:pt x="3861" y="68349"/>
                  </a:lnTo>
                  <a:lnTo>
                    <a:pt x="0" y="49212"/>
                  </a:lnTo>
                  <a:lnTo>
                    <a:pt x="3861" y="30074"/>
                  </a:lnTo>
                  <a:lnTo>
                    <a:pt x="14386" y="14430"/>
                  </a:lnTo>
                  <a:lnTo>
                    <a:pt x="29985" y="3873"/>
                  </a:lnTo>
                  <a:lnTo>
                    <a:pt x="49066" y="0"/>
                  </a:lnTo>
                  <a:lnTo>
                    <a:pt x="764300" y="0"/>
                  </a:lnTo>
                  <a:lnTo>
                    <a:pt x="783382" y="3873"/>
                  </a:lnTo>
                  <a:lnTo>
                    <a:pt x="798981" y="14430"/>
                  </a:lnTo>
                  <a:lnTo>
                    <a:pt x="809507" y="30074"/>
                  </a:lnTo>
                  <a:lnTo>
                    <a:pt x="813370" y="49212"/>
                  </a:lnTo>
                  <a:lnTo>
                    <a:pt x="809507" y="68347"/>
                  </a:lnTo>
                  <a:lnTo>
                    <a:pt x="798981" y="83991"/>
                  </a:lnTo>
                  <a:lnTo>
                    <a:pt x="783382" y="94548"/>
                  </a:lnTo>
                  <a:lnTo>
                    <a:pt x="764300" y="9842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1224" y="1927351"/>
              <a:ext cx="855344" cy="374015"/>
            </a:xfrm>
            <a:custGeom>
              <a:avLst/>
              <a:gdLst/>
              <a:ahLst/>
              <a:cxnLst/>
              <a:rect l="l" t="t" r="r" b="b"/>
              <a:pathLst>
                <a:path w="855345" h="374014">
                  <a:moveTo>
                    <a:pt x="368325" y="20929"/>
                  </a:moveTo>
                  <a:lnTo>
                    <a:pt x="366687" y="12776"/>
                  </a:lnTo>
                  <a:lnTo>
                    <a:pt x="362216" y="6134"/>
                  </a:lnTo>
                  <a:lnTo>
                    <a:pt x="355587" y="1651"/>
                  </a:lnTo>
                  <a:lnTo>
                    <a:pt x="347472" y="0"/>
                  </a:lnTo>
                  <a:lnTo>
                    <a:pt x="257098" y="0"/>
                  </a:lnTo>
                  <a:lnTo>
                    <a:pt x="248983" y="1651"/>
                  </a:lnTo>
                  <a:lnTo>
                    <a:pt x="242354" y="6134"/>
                  </a:lnTo>
                  <a:lnTo>
                    <a:pt x="237883" y="12776"/>
                  </a:lnTo>
                  <a:lnTo>
                    <a:pt x="236245" y="20929"/>
                  </a:lnTo>
                  <a:lnTo>
                    <a:pt x="237883" y="29070"/>
                  </a:lnTo>
                  <a:lnTo>
                    <a:pt x="242354" y="35712"/>
                  </a:lnTo>
                  <a:lnTo>
                    <a:pt x="248983" y="40195"/>
                  </a:lnTo>
                  <a:lnTo>
                    <a:pt x="257098" y="41846"/>
                  </a:lnTo>
                  <a:lnTo>
                    <a:pt x="347472" y="41846"/>
                  </a:lnTo>
                  <a:lnTo>
                    <a:pt x="355587" y="40195"/>
                  </a:lnTo>
                  <a:lnTo>
                    <a:pt x="362216" y="35712"/>
                  </a:lnTo>
                  <a:lnTo>
                    <a:pt x="366687" y="29070"/>
                  </a:lnTo>
                  <a:lnTo>
                    <a:pt x="368325" y="20929"/>
                  </a:lnTo>
                  <a:close/>
                </a:path>
                <a:path w="855345" h="374014">
                  <a:moveTo>
                    <a:pt x="458698" y="117284"/>
                  </a:moveTo>
                  <a:lnTo>
                    <a:pt x="457060" y="109143"/>
                  </a:lnTo>
                  <a:lnTo>
                    <a:pt x="452589" y="102501"/>
                  </a:lnTo>
                  <a:lnTo>
                    <a:pt x="445960" y="98018"/>
                  </a:lnTo>
                  <a:lnTo>
                    <a:pt x="437845" y="96367"/>
                  </a:lnTo>
                  <a:lnTo>
                    <a:pt x="257111" y="96367"/>
                  </a:lnTo>
                  <a:lnTo>
                    <a:pt x="248983" y="98018"/>
                  </a:lnTo>
                  <a:lnTo>
                    <a:pt x="242354" y="102501"/>
                  </a:lnTo>
                  <a:lnTo>
                    <a:pt x="237883" y="109143"/>
                  </a:lnTo>
                  <a:lnTo>
                    <a:pt x="236245" y="117284"/>
                  </a:lnTo>
                  <a:lnTo>
                    <a:pt x="237883" y="125437"/>
                  </a:lnTo>
                  <a:lnTo>
                    <a:pt x="242354" y="132080"/>
                  </a:lnTo>
                  <a:lnTo>
                    <a:pt x="248983" y="136563"/>
                  </a:lnTo>
                  <a:lnTo>
                    <a:pt x="257111" y="138214"/>
                  </a:lnTo>
                  <a:lnTo>
                    <a:pt x="437845" y="138214"/>
                  </a:lnTo>
                  <a:lnTo>
                    <a:pt x="445960" y="136563"/>
                  </a:lnTo>
                  <a:lnTo>
                    <a:pt x="452589" y="132080"/>
                  </a:lnTo>
                  <a:lnTo>
                    <a:pt x="457060" y="125437"/>
                  </a:lnTo>
                  <a:lnTo>
                    <a:pt x="458698" y="117284"/>
                  </a:lnTo>
                  <a:close/>
                </a:path>
                <a:path w="855345" h="374014">
                  <a:moveTo>
                    <a:pt x="855091" y="303758"/>
                  </a:moveTo>
                  <a:lnTo>
                    <a:pt x="849591" y="276491"/>
                  </a:lnTo>
                  <a:lnTo>
                    <a:pt x="848906" y="275475"/>
                  </a:lnTo>
                  <a:lnTo>
                    <a:pt x="834580" y="254190"/>
                  </a:lnTo>
                  <a:lnTo>
                    <a:pt x="813371" y="239852"/>
                  </a:lnTo>
                  <a:lnTo>
                    <a:pt x="813371" y="303758"/>
                  </a:lnTo>
                  <a:lnTo>
                    <a:pt x="811149" y="314769"/>
                  </a:lnTo>
                  <a:lnTo>
                    <a:pt x="805103" y="323761"/>
                  </a:lnTo>
                  <a:lnTo>
                    <a:pt x="796137" y="329831"/>
                  </a:lnTo>
                  <a:lnTo>
                    <a:pt x="785164" y="332054"/>
                  </a:lnTo>
                  <a:lnTo>
                    <a:pt x="69926" y="332054"/>
                  </a:lnTo>
                  <a:lnTo>
                    <a:pt x="58953" y="329831"/>
                  </a:lnTo>
                  <a:lnTo>
                    <a:pt x="49987" y="323761"/>
                  </a:lnTo>
                  <a:lnTo>
                    <a:pt x="43942" y="314769"/>
                  </a:lnTo>
                  <a:lnTo>
                    <a:pt x="41719" y="303758"/>
                  </a:lnTo>
                  <a:lnTo>
                    <a:pt x="43942" y="292747"/>
                  </a:lnTo>
                  <a:lnTo>
                    <a:pt x="49987" y="283756"/>
                  </a:lnTo>
                  <a:lnTo>
                    <a:pt x="58953" y="277698"/>
                  </a:lnTo>
                  <a:lnTo>
                    <a:pt x="69926" y="275475"/>
                  </a:lnTo>
                  <a:lnTo>
                    <a:pt x="785164" y="275475"/>
                  </a:lnTo>
                  <a:lnTo>
                    <a:pt x="796137" y="277698"/>
                  </a:lnTo>
                  <a:lnTo>
                    <a:pt x="805103" y="283756"/>
                  </a:lnTo>
                  <a:lnTo>
                    <a:pt x="811149" y="292747"/>
                  </a:lnTo>
                  <a:lnTo>
                    <a:pt x="813371" y="303758"/>
                  </a:lnTo>
                  <a:lnTo>
                    <a:pt x="813371" y="239852"/>
                  </a:lnTo>
                  <a:lnTo>
                    <a:pt x="812355" y="239153"/>
                  </a:lnTo>
                  <a:lnTo>
                    <a:pt x="785164" y="233629"/>
                  </a:lnTo>
                  <a:lnTo>
                    <a:pt x="69926" y="233629"/>
                  </a:lnTo>
                  <a:lnTo>
                    <a:pt x="42735" y="239153"/>
                  </a:lnTo>
                  <a:lnTo>
                    <a:pt x="20510" y="254190"/>
                  </a:lnTo>
                  <a:lnTo>
                    <a:pt x="5499" y="276491"/>
                  </a:lnTo>
                  <a:lnTo>
                    <a:pt x="0" y="303758"/>
                  </a:lnTo>
                  <a:lnTo>
                    <a:pt x="5499" y="331038"/>
                  </a:lnTo>
                  <a:lnTo>
                    <a:pt x="20497" y="353326"/>
                  </a:lnTo>
                  <a:lnTo>
                    <a:pt x="42735" y="368376"/>
                  </a:lnTo>
                  <a:lnTo>
                    <a:pt x="69926" y="373888"/>
                  </a:lnTo>
                  <a:lnTo>
                    <a:pt x="785164" y="373888"/>
                  </a:lnTo>
                  <a:lnTo>
                    <a:pt x="812355" y="368376"/>
                  </a:lnTo>
                  <a:lnTo>
                    <a:pt x="834593" y="353326"/>
                  </a:lnTo>
                  <a:lnTo>
                    <a:pt x="848906" y="332054"/>
                  </a:lnTo>
                  <a:lnTo>
                    <a:pt x="849591" y="331038"/>
                  </a:lnTo>
                  <a:lnTo>
                    <a:pt x="855091" y="303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47270" y="1754987"/>
              <a:ext cx="141576" cy="235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37864" y="7026377"/>
            <a:ext cx="38519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Student-centered</a:t>
            </a:r>
            <a:r>
              <a:rPr sz="25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approach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7864" y="8173096"/>
            <a:ext cx="35382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Differentiated</a:t>
            </a:r>
            <a:r>
              <a:rPr sz="25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instruction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6141" y="7393960"/>
            <a:ext cx="172809" cy="172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3855" y="7245467"/>
            <a:ext cx="3905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Teacher-centered</a:t>
            </a:r>
            <a:r>
              <a:rPr sz="2500" spc="-8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approach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6141" y="8321619"/>
            <a:ext cx="172809" cy="172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93855" y="8173096"/>
            <a:ext cx="3728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Single mode of</a:t>
            </a:r>
            <a:r>
              <a:rPr sz="2500" spc="-7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instruction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06141" y="6028182"/>
            <a:ext cx="172809" cy="172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93855" y="5822470"/>
            <a:ext cx="410464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Learning was strictly through  individual-based</a:t>
            </a:r>
            <a:r>
              <a:rPr sz="2500" spc="-15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courses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493441" y="2753145"/>
            <a:ext cx="45942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090909"/>
                </a:solidFill>
              </a:rPr>
              <a:t>Teaching </a:t>
            </a:r>
            <a:r>
              <a:rPr sz="5000" spc="-5" dirty="0">
                <a:solidFill>
                  <a:srgbClr val="090909"/>
                </a:solidFill>
              </a:rPr>
              <a:t>and  Learning</a:t>
            </a:r>
            <a:r>
              <a:rPr sz="5000" spc="-100" dirty="0">
                <a:solidFill>
                  <a:srgbClr val="090909"/>
                </a:solidFill>
              </a:rPr>
              <a:t> </a:t>
            </a:r>
            <a:r>
              <a:rPr sz="5000" spc="-5" dirty="0">
                <a:solidFill>
                  <a:srgbClr val="090909"/>
                </a:solidFill>
              </a:rPr>
              <a:t>Before  </a:t>
            </a:r>
            <a:r>
              <a:rPr sz="5000" spc="-10" dirty="0">
                <a:solidFill>
                  <a:srgbClr val="090909"/>
                </a:solidFill>
              </a:rPr>
              <a:t>Technology</a:t>
            </a:r>
            <a:endParaRPr sz="5000" dirty="0"/>
          </a:p>
        </p:txBody>
      </p:sp>
      <p:grpSp>
        <p:nvGrpSpPr>
          <p:cNvPr id="25" name="object 25"/>
          <p:cNvGrpSpPr/>
          <p:nvPr/>
        </p:nvGrpSpPr>
        <p:grpSpPr>
          <a:xfrm>
            <a:off x="1510482" y="1595332"/>
            <a:ext cx="705485" cy="705485"/>
            <a:chOff x="1510482" y="1595332"/>
            <a:chExt cx="705485" cy="705485"/>
          </a:xfrm>
        </p:grpSpPr>
        <p:sp>
          <p:nvSpPr>
            <p:cNvPr id="26" name="object 26"/>
            <p:cNvSpPr/>
            <p:nvPr/>
          </p:nvSpPr>
          <p:spPr>
            <a:xfrm>
              <a:off x="1529095" y="2262876"/>
              <a:ext cx="517525" cy="37465"/>
            </a:xfrm>
            <a:custGeom>
              <a:avLst/>
              <a:gdLst/>
              <a:ahLst/>
              <a:cxnLst/>
              <a:rect l="l" t="t" r="r" b="b"/>
              <a:pathLst>
                <a:path w="517525" h="37464">
                  <a:moveTo>
                    <a:pt x="498697" y="37369"/>
                  </a:moveTo>
                  <a:lnTo>
                    <a:pt x="18701" y="37369"/>
                  </a:lnTo>
                  <a:lnTo>
                    <a:pt x="11422" y="35901"/>
                  </a:lnTo>
                  <a:lnTo>
                    <a:pt x="5477" y="31897"/>
                  </a:lnTo>
                  <a:lnTo>
                    <a:pt x="1469" y="25958"/>
                  </a:lnTo>
                  <a:lnTo>
                    <a:pt x="0" y="18684"/>
                  </a:lnTo>
                  <a:lnTo>
                    <a:pt x="1469" y="11411"/>
                  </a:lnTo>
                  <a:lnTo>
                    <a:pt x="5477" y="5472"/>
                  </a:lnTo>
                  <a:lnTo>
                    <a:pt x="11422" y="1468"/>
                  </a:lnTo>
                  <a:lnTo>
                    <a:pt x="18701" y="0"/>
                  </a:lnTo>
                  <a:lnTo>
                    <a:pt x="498694" y="0"/>
                  </a:lnTo>
                  <a:lnTo>
                    <a:pt x="505974" y="1468"/>
                  </a:lnTo>
                  <a:lnTo>
                    <a:pt x="511918" y="5472"/>
                  </a:lnTo>
                  <a:lnTo>
                    <a:pt x="515926" y="11411"/>
                  </a:lnTo>
                  <a:lnTo>
                    <a:pt x="517396" y="18684"/>
                  </a:lnTo>
                  <a:lnTo>
                    <a:pt x="515926" y="25958"/>
                  </a:lnTo>
                  <a:lnTo>
                    <a:pt x="511919" y="31897"/>
                  </a:lnTo>
                  <a:lnTo>
                    <a:pt x="505975" y="35901"/>
                  </a:lnTo>
                  <a:lnTo>
                    <a:pt x="498697" y="37369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0568" y="1874312"/>
              <a:ext cx="236180" cy="2359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9200" y="1614017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5" h="408305">
                  <a:moveTo>
                    <a:pt x="153401" y="407709"/>
                  </a:moveTo>
                  <a:lnTo>
                    <a:pt x="144012" y="407709"/>
                  </a:lnTo>
                  <a:lnTo>
                    <a:pt x="139225" y="405878"/>
                  </a:lnTo>
                  <a:lnTo>
                    <a:pt x="5475" y="272249"/>
                  </a:lnTo>
                  <a:lnTo>
                    <a:pt x="1427" y="266214"/>
                  </a:lnTo>
                  <a:lnTo>
                    <a:pt x="0" y="259337"/>
                  </a:lnTo>
                  <a:lnTo>
                    <a:pt x="1205" y="252419"/>
                  </a:lnTo>
                  <a:lnTo>
                    <a:pt x="218972" y="32416"/>
                  </a:lnTo>
                  <a:lnTo>
                    <a:pt x="254887" y="8369"/>
                  </a:lnTo>
                  <a:lnTo>
                    <a:pt x="297304" y="0"/>
                  </a:lnTo>
                  <a:lnTo>
                    <a:pt x="319085" y="2125"/>
                  </a:lnTo>
                  <a:lnTo>
                    <a:pt x="358729" y="18530"/>
                  </a:lnTo>
                  <a:lnTo>
                    <a:pt x="389530" y="49303"/>
                  </a:lnTo>
                  <a:lnTo>
                    <a:pt x="405951" y="88913"/>
                  </a:lnTo>
                  <a:lnTo>
                    <a:pt x="408076" y="110674"/>
                  </a:lnTo>
                  <a:lnTo>
                    <a:pt x="405949" y="132434"/>
                  </a:lnTo>
                  <a:lnTo>
                    <a:pt x="389527" y="172045"/>
                  </a:lnTo>
                  <a:lnTo>
                    <a:pt x="163491" y="400882"/>
                  </a:lnTo>
                  <a:lnTo>
                    <a:pt x="158004" y="406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0500" y="1595332"/>
              <a:ext cx="445770" cy="445134"/>
            </a:xfrm>
            <a:custGeom>
              <a:avLst/>
              <a:gdLst/>
              <a:ahLst/>
              <a:cxnLst/>
              <a:rect l="l" t="t" r="r" b="b"/>
              <a:pathLst>
                <a:path w="445769" h="445135">
                  <a:moveTo>
                    <a:pt x="167506" y="445081"/>
                  </a:moveTo>
                  <a:lnTo>
                    <a:pt x="10949" y="304149"/>
                  </a:lnTo>
                  <a:lnTo>
                    <a:pt x="0" y="278326"/>
                  </a:lnTo>
                  <a:lnTo>
                    <a:pt x="2410" y="264489"/>
                  </a:lnTo>
                  <a:lnTo>
                    <a:pt x="224446" y="37890"/>
                  </a:lnTo>
                  <a:lnTo>
                    <a:pt x="266426" y="9782"/>
                  </a:lnTo>
                  <a:lnTo>
                    <a:pt x="316002" y="0"/>
                  </a:lnTo>
                  <a:lnTo>
                    <a:pt x="341458" y="2484"/>
                  </a:lnTo>
                  <a:lnTo>
                    <a:pt x="365576" y="9782"/>
                  </a:lnTo>
                  <a:lnTo>
                    <a:pt x="387795" y="21662"/>
                  </a:lnTo>
                  <a:lnTo>
                    <a:pt x="406914" y="37369"/>
                  </a:lnTo>
                  <a:lnTo>
                    <a:pt x="316002" y="37369"/>
                  </a:lnTo>
                  <a:lnTo>
                    <a:pt x="298413" y="39053"/>
                  </a:lnTo>
                  <a:lnTo>
                    <a:pt x="250890" y="64313"/>
                  </a:lnTo>
                  <a:lnTo>
                    <a:pt x="38743" y="276271"/>
                  </a:lnTo>
                  <a:lnTo>
                    <a:pt x="37399" y="277720"/>
                  </a:lnTo>
                  <a:lnTo>
                    <a:pt x="167503" y="407706"/>
                  </a:lnTo>
                  <a:lnTo>
                    <a:pt x="220512" y="407706"/>
                  </a:lnTo>
                  <a:lnTo>
                    <a:pt x="195248" y="432948"/>
                  </a:lnTo>
                  <a:lnTo>
                    <a:pt x="193087" y="434971"/>
                  </a:lnTo>
                  <a:lnTo>
                    <a:pt x="187342" y="439400"/>
                  </a:lnTo>
                  <a:lnTo>
                    <a:pt x="181039" y="442559"/>
                  </a:lnTo>
                  <a:lnTo>
                    <a:pt x="174365" y="444451"/>
                  </a:lnTo>
                  <a:lnTo>
                    <a:pt x="167506" y="445081"/>
                  </a:lnTo>
                  <a:close/>
                </a:path>
                <a:path w="445769" h="445135">
                  <a:moveTo>
                    <a:pt x="220512" y="407706"/>
                  </a:moveTo>
                  <a:lnTo>
                    <a:pt x="167503" y="407706"/>
                  </a:lnTo>
                  <a:lnTo>
                    <a:pt x="168953" y="406366"/>
                  </a:lnTo>
                  <a:lnTo>
                    <a:pt x="381107" y="194405"/>
                  </a:lnTo>
                  <a:lnTo>
                    <a:pt x="401332" y="163975"/>
                  </a:lnTo>
                  <a:lnTo>
                    <a:pt x="408074" y="129359"/>
                  </a:lnTo>
                  <a:lnTo>
                    <a:pt x="401332" y="94743"/>
                  </a:lnTo>
                  <a:lnTo>
                    <a:pt x="366659" y="52523"/>
                  </a:lnTo>
                  <a:lnTo>
                    <a:pt x="316002" y="37369"/>
                  </a:lnTo>
                  <a:lnTo>
                    <a:pt x="406914" y="37369"/>
                  </a:lnTo>
                  <a:lnTo>
                    <a:pt x="407551" y="37892"/>
                  </a:lnTo>
                  <a:lnTo>
                    <a:pt x="435948" y="80663"/>
                  </a:lnTo>
                  <a:lnTo>
                    <a:pt x="445414" y="129363"/>
                  </a:lnTo>
                  <a:lnTo>
                    <a:pt x="435948" y="178064"/>
                  </a:lnTo>
                  <a:lnTo>
                    <a:pt x="407551" y="220834"/>
                  </a:lnTo>
                  <a:lnTo>
                    <a:pt x="220512" y="40770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5150" y="1614020"/>
              <a:ext cx="232130" cy="2319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6446" y="1595332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67613" y="269289"/>
                  </a:moveTo>
                  <a:lnTo>
                    <a:pt x="10955" y="128249"/>
                  </a:lnTo>
                  <a:lnTo>
                    <a:pt x="0" y="101823"/>
                  </a:lnTo>
                  <a:lnTo>
                    <a:pt x="2738" y="87762"/>
                  </a:lnTo>
                  <a:lnTo>
                    <a:pt x="48500" y="37890"/>
                  </a:lnTo>
                  <a:lnTo>
                    <a:pt x="90479" y="9782"/>
                  </a:lnTo>
                  <a:lnTo>
                    <a:pt x="140055" y="0"/>
                  </a:lnTo>
                  <a:lnTo>
                    <a:pt x="165513" y="2484"/>
                  </a:lnTo>
                  <a:lnTo>
                    <a:pt x="189632" y="9782"/>
                  </a:lnTo>
                  <a:lnTo>
                    <a:pt x="211850" y="21661"/>
                  </a:lnTo>
                  <a:lnTo>
                    <a:pt x="230974" y="37369"/>
                  </a:lnTo>
                  <a:lnTo>
                    <a:pt x="140055" y="37369"/>
                  </a:lnTo>
                  <a:lnTo>
                    <a:pt x="122470" y="39053"/>
                  </a:lnTo>
                  <a:lnTo>
                    <a:pt x="105408" y="44105"/>
                  </a:lnTo>
                  <a:lnTo>
                    <a:pt x="89393" y="52525"/>
                  </a:lnTo>
                  <a:lnTo>
                    <a:pt x="74947" y="64313"/>
                  </a:lnTo>
                  <a:lnTo>
                    <a:pt x="37402" y="101823"/>
                  </a:lnTo>
                  <a:lnTo>
                    <a:pt x="167613" y="231916"/>
                  </a:lnTo>
                  <a:lnTo>
                    <a:pt x="220512" y="231916"/>
                  </a:lnTo>
                  <a:lnTo>
                    <a:pt x="194060" y="258342"/>
                  </a:lnTo>
                  <a:lnTo>
                    <a:pt x="188193" y="263132"/>
                  </a:lnTo>
                  <a:lnTo>
                    <a:pt x="181688" y="266552"/>
                  </a:lnTo>
                  <a:lnTo>
                    <a:pt x="174757" y="268605"/>
                  </a:lnTo>
                  <a:lnTo>
                    <a:pt x="167613" y="269289"/>
                  </a:lnTo>
                  <a:close/>
                </a:path>
                <a:path w="269875" h="269875">
                  <a:moveTo>
                    <a:pt x="220512" y="231916"/>
                  </a:moveTo>
                  <a:lnTo>
                    <a:pt x="167613" y="231916"/>
                  </a:lnTo>
                  <a:lnTo>
                    <a:pt x="205161" y="194405"/>
                  </a:lnTo>
                  <a:lnTo>
                    <a:pt x="225386" y="163975"/>
                  </a:lnTo>
                  <a:lnTo>
                    <a:pt x="232128" y="129359"/>
                  </a:lnTo>
                  <a:lnTo>
                    <a:pt x="225386" y="94743"/>
                  </a:lnTo>
                  <a:lnTo>
                    <a:pt x="205161" y="64313"/>
                  </a:lnTo>
                  <a:lnTo>
                    <a:pt x="190716" y="52525"/>
                  </a:lnTo>
                  <a:lnTo>
                    <a:pt x="174702" y="44105"/>
                  </a:lnTo>
                  <a:lnTo>
                    <a:pt x="157641" y="39053"/>
                  </a:lnTo>
                  <a:lnTo>
                    <a:pt x="140055" y="37369"/>
                  </a:lnTo>
                  <a:lnTo>
                    <a:pt x="230974" y="37369"/>
                  </a:lnTo>
                  <a:lnTo>
                    <a:pt x="231608" y="37890"/>
                  </a:lnTo>
                  <a:lnTo>
                    <a:pt x="260005" y="80660"/>
                  </a:lnTo>
                  <a:lnTo>
                    <a:pt x="269470" y="129361"/>
                  </a:lnTo>
                  <a:lnTo>
                    <a:pt x="260005" y="178061"/>
                  </a:lnTo>
                  <a:lnTo>
                    <a:pt x="231608" y="220832"/>
                  </a:lnTo>
                  <a:lnTo>
                    <a:pt x="220512" y="23191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714" y="1971660"/>
              <a:ext cx="312420" cy="309880"/>
            </a:xfrm>
            <a:custGeom>
              <a:avLst/>
              <a:gdLst/>
              <a:ahLst/>
              <a:cxnLst/>
              <a:rect l="l" t="t" r="r" b="b"/>
              <a:pathLst>
                <a:path w="312419" h="309880">
                  <a:moveTo>
                    <a:pt x="22283" y="309881"/>
                  </a:moveTo>
                  <a:lnTo>
                    <a:pt x="15211" y="309881"/>
                  </a:lnTo>
                  <a:lnTo>
                    <a:pt x="10429" y="307975"/>
                  </a:lnTo>
                  <a:lnTo>
                    <a:pt x="1680" y="299233"/>
                  </a:lnTo>
                  <a:lnTo>
                    <a:pt x="0" y="291515"/>
                  </a:lnTo>
                  <a:lnTo>
                    <a:pt x="89765" y="51363"/>
                  </a:lnTo>
                  <a:lnTo>
                    <a:pt x="101331" y="30781"/>
                  </a:lnTo>
                  <a:lnTo>
                    <a:pt x="118179" y="14520"/>
                  </a:lnTo>
                  <a:lnTo>
                    <a:pt x="138567" y="3840"/>
                  </a:lnTo>
                  <a:lnTo>
                    <a:pt x="160755" y="0"/>
                  </a:lnTo>
                  <a:lnTo>
                    <a:pt x="171730" y="1020"/>
                  </a:lnTo>
                  <a:lnTo>
                    <a:pt x="296590" y="112491"/>
                  </a:lnTo>
                  <a:lnTo>
                    <a:pt x="312039" y="150066"/>
                  </a:lnTo>
                  <a:lnTo>
                    <a:pt x="310513" y="164863"/>
                  </a:lnTo>
                  <a:lnTo>
                    <a:pt x="292978" y="199002"/>
                  </a:lnTo>
                  <a:lnTo>
                    <a:pt x="261120" y="221208"/>
                  </a:lnTo>
                  <a:lnTo>
                    <a:pt x="24496" y="309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10482" y="1952975"/>
              <a:ext cx="347980" cy="347345"/>
            </a:xfrm>
            <a:custGeom>
              <a:avLst/>
              <a:gdLst/>
              <a:ahLst/>
              <a:cxnLst/>
              <a:rect l="l" t="t" r="r" b="b"/>
              <a:pathLst>
                <a:path w="347980" h="347344">
                  <a:moveTo>
                    <a:pt x="41713" y="347250"/>
                  </a:moveTo>
                  <a:lnTo>
                    <a:pt x="37323" y="347250"/>
                  </a:lnTo>
                  <a:lnTo>
                    <a:pt x="30081" y="346543"/>
                  </a:lnTo>
                  <a:lnTo>
                    <a:pt x="765" y="317817"/>
                  </a:lnTo>
                  <a:lnTo>
                    <a:pt x="0" y="307308"/>
                  </a:lnTo>
                  <a:lnTo>
                    <a:pt x="2276" y="296807"/>
                  </a:lnTo>
                  <a:lnTo>
                    <a:pt x="89478" y="63511"/>
                  </a:lnTo>
                  <a:lnTo>
                    <a:pt x="124673" y="17732"/>
                  </a:lnTo>
                  <a:lnTo>
                    <a:pt x="177986" y="0"/>
                  </a:lnTo>
                  <a:lnTo>
                    <a:pt x="192638" y="1379"/>
                  </a:lnTo>
                  <a:lnTo>
                    <a:pt x="206409" y="5430"/>
                  </a:lnTo>
                  <a:lnTo>
                    <a:pt x="218978" y="12025"/>
                  </a:lnTo>
                  <a:lnTo>
                    <a:pt x="230029" y="21033"/>
                  </a:lnTo>
                  <a:lnTo>
                    <a:pt x="246380" y="37369"/>
                  </a:lnTo>
                  <a:lnTo>
                    <a:pt x="177986" y="37369"/>
                  </a:lnTo>
                  <a:lnTo>
                    <a:pt x="162041" y="40114"/>
                  </a:lnTo>
                  <a:lnTo>
                    <a:pt x="146753" y="47955"/>
                  </a:lnTo>
                  <a:lnTo>
                    <a:pt x="133715" y="60308"/>
                  </a:lnTo>
                  <a:lnTo>
                    <a:pt x="124519" y="76584"/>
                  </a:lnTo>
                  <a:lnTo>
                    <a:pt x="37317" y="309881"/>
                  </a:lnTo>
                  <a:lnTo>
                    <a:pt x="144225" y="309881"/>
                  </a:lnTo>
                  <a:lnTo>
                    <a:pt x="46139" y="346477"/>
                  </a:lnTo>
                  <a:lnTo>
                    <a:pt x="41713" y="347250"/>
                  </a:lnTo>
                  <a:close/>
                </a:path>
                <a:path w="347980" h="347344">
                  <a:moveTo>
                    <a:pt x="144225" y="309881"/>
                  </a:moveTo>
                  <a:lnTo>
                    <a:pt x="37317" y="309881"/>
                  </a:lnTo>
                  <a:lnTo>
                    <a:pt x="271809" y="222390"/>
                  </a:lnTo>
                  <a:lnTo>
                    <a:pt x="293991" y="207814"/>
                  </a:lnTo>
                  <a:lnTo>
                    <a:pt x="307378" y="186717"/>
                  </a:lnTo>
                  <a:lnTo>
                    <a:pt x="310179" y="163956"/>
                  </a:lnTo>
                  <a:lnTo>
                    <a:pt x="300599" y="144387"/>
                  </a:lnTo>
                  <a:lnTo>
                    <a:pt x="203579" y="47456"/>
                  </a:lnTo>
                  <a:lnTo>
                    <a:pt x="177986" y="37369"/>
                  </a:lnTo>
                  <a:lnTo>
                    <a:pt x="246380" y="37369"/>
                  </a:lnTo>
                  <a:lnTo>
                    <a:pt x="327049" y="117964"/>
                  </a:lnTo>
                  <a:lnTo>
                    <a:pt x="338332" y="132621"/>
                  </a:lnTo>
                  <a:lnTo>
                    <a:pt x="345366" y="149505"/>
                  </a:lnTo>
                  <a:lnTo>
                    <a:pt x="347984" y="168005"/>
                  </a:lnTo>
                  <a:lnTo>
                    <a:pt x="346021" y="187515"/>
                  </a:lnTo>
                  <a:lnTo>
                    <a:pt x="337906" y="210148"/>
                  </a:lnTo>
                  <a:lnTo>
                    <a:pt x="324441" y="229993"/>
                  </a:lnTo>
                  <a:lnTo>
                    <a:pt x="306485" y="246069"/>
                  </a:lnTo>
                  <a:lnTo>
                    <a:pt x="284895" y="257396"/>
                  </a:lnTo>
                  <a:lnTo>
                    <a:pt x="144225" y="309881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1028" y="2105554"/>
              <a:ext cx="174296" cy="1741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37439" y="2753145"/>
            <a:ext cx="39782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5000" b="1" spc="-10" dirty="0">
                <a:solidFill>
                  <a:srgbClr val="FFFFFF"/>
                </a:solidFill>
                <a:latin typeface="Roboto"/>
                <a:cs typeface="Roboto"/>
              </a:rPr>
              <a:t>Teaching </a:t>
            </a:r>
            <a:r>
              <a:rPr sz="5000" b="1" spc="-5" dirty="0">
                <a:solidFill>
                  <a:srgbClr val="FFFFFF"/>
                </a:solidFill>
                <a:latin typeface="Roboto"/>
                <a:cs typeface="Roboto"/>
              </a:rPr>
              <a:t>and  Learning</a:t>
            </a:r>
            <a:r>
              <a:rPr sz="5000" b="1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0" b="1" spc="-5" dirty="0">
                <a:solidFill>
                  <a:srgbClr val="FFFFFF"/>
                </a:solidFill>
                <a:latin typeface="Roboto"/>
                <a:cs typeface="Roboto"/>
              </a:rPr>
              <a:t>With  </a:t>
            </a:r>
            <a:r>
              <a:rPr sz="5000" b="1" spc="-10" dirty="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endParaRPr sz="50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978" y="2184459"/>
            <a:ext cx="406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FFBE40"/>
                </a:solidFill>
              </a:rPr>
              <a:t>AS OF </a:t>
            </a:r>
            <a:r>
              <a:rPr sz="3000" spc="75" dirty="0">
                <a:solidFill>
                  <a:srgbClr val="FFBE40"/>
                </a:solidFill>
              </a:rPr>
              <a:t>JANUARY</a:t>
            </a:r>
            <a:r>
              <a:rPr sz="3000" spc="395" dirty="0">
                <a:solidFill>
                  <a:srgbClr val="FFBE40"/>
                </a:solidFill>
              </a:rPr>
              <a:t> </a:t>
            </a:r>
            <a:r>
              <a:rPr sz="3000" spc="65" dirty="0">
                <a:solidFill>
                  <a:srgbClr val="FFBE40"/>
                </a:solidFill>
              </a:rPr>
              <a:t>2021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660978" y="2962338"/>
            <a:ext cx="809561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b="1" spc="-10" dirty="0">
                <a:solidFill>
                  <a:srgbClr val="FFFFFF"/>
                </a:solidFill>
                <a:latin typeface="Roboto"/>
                <a:cs typeface="Roboto"/>
              </a:rPr>
              <a:t>Virtual classroom  </a:t>
            </a:r>
            <a:r>
              <a:rPr sz="8000" b="1" spc="-5" dirty="0">
                <a:solidFill>
                  <a:srgbClr val="FFFFFF"/>
                </a:solidFill>
                <a:latin typeface="Roboto"/>
                <a:cs typeface="Roboto"/>
              </a:rPr>
              <a:t>adoption in the  </a:t>
            </a:r>
            <a:r>
              <a:rPr sz="8000" b="1" spc="-10" dirty="0">
                <a:solidFill>
                  <a:srgbClr val="FFFFFF"/>
                </a:solidFill>
                <a:latin typeface="Roboto"/>
                <a:cs typeface="Roboto"/>
              </a:rPr>
              <a:t>world</a:t>
            </a:r>
            <a:endParaRPr sz="8000" dirty="0">
              <a:latin typeface="Roboto"/>
              <a:cs typeface="Roboto"/>
            </a:endParaRPr>
          </a:p>
          <a:p>
            <a:pPr marL="12700" marR="557530">
              <a:lnSpc>
                <a:spcPct val="116700"/>
              </a:lnSpc>
              <a:spcBef>
                <a:spcPts val="2620"/>
              </a:spcBef>
            </a:pPr>
            <a:r>
              <a:rPr sz="3000" spc="-5" dirty="0">
                <a:solidFill>
                  <a:srgbClr val="FFFFFF"/>
                </a:solidFill>
                <a:latin typeface="Roboto"/>
                <a:cs typeface="Roboto"/>
              </a:rPr>
              <a:t>Learning sessions are now conducted online  in 95% of schools in the world.</a:t>
            </a:r>
            <a:endParaRPr sz="3000" dirty="0">
              <a:latin typeface="Roboto"/>
              <a:cs typeface="Roboto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5B817-57F7-4EFB-B0A5-62C2DC359755}"/>
              </a:ext>
            </a:extLst>
          </p:cNvPr>
          <p:cNvGrpSpPr/>
          <p:nvPr/>
        </p:nvGrpSpPr>
        <p:grpSpPr>
          <a:xfrm>
            <a:off x="11420036" y="1364979"/>
            <a:ext cx="5667916" cy="7489172"/>
            <a:chOff x="11420036" y="1364979"/>
            <a:chExt cx="5667916" cy="7489172"/>
          </a:xfrm>
        </p:grpSpPr>
        <p:sp>
          <p:nvSpPr>
            <p:cNvPr id="4" name="object 4"/>
            <p:cNvSpPr txBox="1"/>
            <p:nvPr/>
          </p:nvSpPr>
          <p:spPr>
            <a:xfrm>
              <a:off x="12144209" y="8584911"/>
              <a:ext cx="5975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Item</a:t>
              </a:r>
              <a:r>
                <a:rPr sz="1600" spc="-7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1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3176445" y="8584911"/>
              <a:ext cx="5975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Item</a:t>
              </a:r>
              <a:r>
                <a:rPr sz="1600" spc="-7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2</a:t>
              </a:r>
              <a:endParaRPr sz="1600" dirty="0">
                <a:latin typeface="Roboto"/>
                <a:cs typeface="Roboto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4208680" y="8584911"/>
              <a:ext cx="5975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Item</a:t>
              </a:r>
              <a:r>
                <a:rPr sz="1600" spc="-7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3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5240916" y="8584911"/>
              <a:ext cx="5975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Item</a:t>
              </a:r>
              <a:r>
                <a:rPr sz="1600" spc="-7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4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6273152" y="8584911"/>
              <a:ext cx="5975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Item</a:t>
              </a:r>
              <a:r>
                <a:rPr sz="1600" spc="-70" dirty="0">
                  <a:solidFill>
                    <a:srgbClr val="FFFFFF"/>
                  </a:solidFill>
                  <a:latin typeface="Roboto"/>
                  <a:cs typeface="Roboto"/>
                </a:rPr>
                <a:t> 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5</a:t>
              </a:r>
              <a:endParaRPr sz="1600">
                <a:latin typeface="Roboto"/>
                <a:cs typeface="Roboto"/>
              </a:endParaRPr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11926672" y="1485900"/>
              <a:ext cx="5161280" cy="7016750"/>
              <a:chOff x="11926672" y="1514174"/>
              <a:chExt cx="5161280" cy="701675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11926672" y="1514182"/>
                <a:ext cx="5161280" cy="5610225"/>
              </a:xfrm>
              <a:custGeom>
                <a:avLst/>
                <a:gdLst/>
                <a:ahLst/>
                <a:cxnLst/>
                <a:rect l="l" t="t" r="r" b="b"/>
                <a:pathLst>
                  <a:path w="5161280" h="5610225">
                    <a:moveTo>
                      <a:pt x="5161178" y="5600433"/>
                    </a:moveTo>
                    <a:lnTo>
                      <a:pt x="0" y="5600433"/>
                    </a:lnTo>
                    <a:lnTo>
                      <a:pt x="0" y="5609958"/>
                    </a:lnTo>
                    <a:lnTo>
                      <a:pt x="5161178" y="5609958"/>
                    </a:lnTo>
                    <a:lnTo>
                      <a:pt x="5161178" y="5600433"/>
                    </a:lnTo>
                    <a:close/>
                  </a:path>
                  <a:path w="5161280" h="5610225">
                    <a:moveTo>
                      <a:pt x="5161178" y="4200309"/>
                    </a:moveTo>
                    <a:lnTo>
                      <a:pt x="0" y="4200309"/>
                    </a:lnTo>
                    <a:lnTo>
                      <a:pt x="0" y="4209834"/>
                    </a:lnTo>
                    <a:lnTo>
                      <a:pt x="5161178" y="4209834"/>
                    </a:lnTo>
                    <a:lnTo>
                      <a:pt x="5161178" y="4200309"/>
                    </a:lnTo>
                    <a:close/>
                  </a:path>
                  <a:path w="5161280" h="5610225">
                    <a:moveTo>
                      <a:pt x="5161178" y="2800210"/>
                    </a:moveTo>
                    <a:lnTo>
                      <a:pt x="0" y="2800210"/>
                    </a:lnTo>
                    <a:lnTo>
                      <a:pt x="0" y="2809735"/>
                    </a:lnTo>
                    <a:lnTo>
                      <a:pt x="5161178" y="2809735"/>
                    </a:lnTo>
                    <a:lnTo>
                      <a:pt x="5161178" y="2800210"/>
                    </a:lnTo>
                    <a:close/>
                  </a:path>
                  <a:path w="5161280" h="5610225">
                    <a:moveTo>
                      <a:pt x="5161178" y="1400098"/>
                    </a:moveTo>
                    <a:lnTo>
                      <a:pt x="0" y="1400098"/>
                    </a:lnTo>
                    <a:lnTo>
                      <a:pt x="0" y="1409623"/>
                    </a:lnTo>
                    <a:lnTo>
                      <a:pt x="5161178" y="1409623"/>
                    </a:lnTo>
                    <a:lnTo>
                      <a:pt x="5161178" y="1400098"/>
                    </a:lnTo>
                    <a:close/>
                  </a:path>
                  <a:path w="5161280" h="5610225">
                    <a:moveTo>
                      <a:pt x="5161178" y="0"/>
                    </a:moveTo>
                    <a:lnTo>
                      <a:pt x="0" y="0"/>
                    </a:lnTo>
                    <a:lnTo>
                      <a:pt x="0" y="9525"/>
                    </a:lnTo>
                    <a:lnTo>
                      <a:pt x="5161178" y="9525"/>
                    </a:lnTo>
                    <a:lnTo>
                      <a:pt x="5161178" y="0"/>
                    </a:lnTo>
                    <a:close/>
                  </a:path>
                </a:pathLst>
              </a:custGeom>
              <a:solidFill>
                <a:srgbClr val="FFFFFF">
                  <a:alpha val="2470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1926672" y="8514709"/>
                <a:ext cx="516128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161280" h="9525">
                    <a:moveTo>
                      <a:pt x="5161178" y="9525"/>
                    </a:moveTo>
                    <a:lnTo>
                      <a:pt x="0" y="9525"/>
                    </a:lnTo>
                    <a:lnTo>
                      <a:pt x="0" y="0"/>
                    </a:lnTo>
                    <a:lnTo>
                      <a:pt x="5161178" y="0"/>
                    </a:lnTo>
                    <a:lnTo>
                      <a:pt x="5161178" y="9525"/>
                    </a:lnTo>
                    <a:close/>
                  </a:path>
                </a:pathLst>
              </a:custGeom>
              <a:solidFill>
                <a:srgbClr val="FFFFFF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12442787" y="1574951"/>
                <a:ext cx="4129404" cy="6944995"/>
              </a:xfrm>
              <a:custGeom>
                <a:avLst/>
                <a:gdLst/>
                <a:ahLst/>
                <a:cxnLst/>
                <a:rect l="l" t="t" r="r" b="b"/>
                <a:pathLst>
                  <a:path w="4129405" h="6944995">
                    <a:moveTo>
                      <a:pt x="4128935" y="0"/>
                    </a:moveTo>
                    <a:lnTo>
                      <a:pt x="3096704" y="2184146"/>
                    </a:lnTo>
                    <a:lnTo>
                      <a:pt x="2064461" y="2296160"/>
                    </a:lnTo>
                    <a:lnTo>
                      <a:pt x="1032230" y="4368317"/>
                    </a:lnTo>
                    <a:lnTo>
                      <a:pt x="0" y="5264404"/>
                    </a:lnTo>
                    <a:lnTo>
                      <a:pt x="0" y="6272466"/>
                    </a:lnTo>
                    <a:lnTo>
                      <a:pt x="0" y="6944525"/>
                    </a:lnTo>
                    <a:lnTo>
                      <a:pt x="4128935" y="6944525"/>
                    </a:lnTo>
                    <a:lnTo>
                      <a:pt x="4128935" y="4424337"/>
                    </a:lnTo>
                    <a:lnTo>
                      <a:pt x="4128935" y="2352154"/>
                    </a:lnTo>
                    <a:lnTo>
                      <a:pt x="4128935" y="0"/>
                    </a:lnTo>
                    <a:close/>
                  </a:path>
                </a:pathLst>
              </a:custGeom>
              <a:solidFill>
                <a:srgbClr val="FFBE40">
                  <a:alpha val="6470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12442789" y="6391321"/>
                <a:ext cx="4129404" cy="2128520"/>
              </a:xfrm>
              <a:custGeom>
                <a:avLst/>
                <a:gdLst/>
                <a:ahLst/>
                <a:cxnLst/>
                <a:rect l="l" t="t" r="r" b="b"/>
                <a:pathLst>
                  <a:path w="4129405" h="2128520">
                    <a:moveTo>
                      <a:pt x="4128942" y="2128144"/>
                    </a:moveTo>
                    <a:lnTo>
                      <a:pt x="0" y="2128144"/>
                    </a:lnTo>
                    <a:lnTo>
                      <a:pt x="1032235" y="1456090"/>
                    </a:lnTo>
                    <a:lnTo>
                      <a:pt x="2064471" y="0"/>
                    </a:lnTo>
                    <a:lnTo>
                      <a:pt x="3096707" y="448025"/>
                    </a:lnTo>
                    <a:lnTo>
                      <a:pt x="4128942" y="448025"/>
                    </a:lnTo>
                    <a:lnTo>
                      <a:pt x="4128942" y="2128144"/>
                    </a:lnTo>
                    <a:close/>
                  </a:path>
                  <a:path w="4129405" h="2128520">
                    <a:moveTo>
                      <a:pt x="4128942" y="448025"/>
                    </a:moveTo>
                    <a:lnTo>
                      <a:pt x="3096707" y="448025"/>
                    </a:lnTo>
                    <a:lnTo>
                      <a:pt x="4128942" y="336011"/>
                    </a:lnTo>
                    <a:lnTo>
                      <a:pt x="4128942" y="448025"/>
                    </a:lnTo>
                    <a:close/>
                  </a:path>
                </a:pathLst>
              </a:custGeom>
              <a:solidFill>
                <a:srgbClr val="FFFFFF">
                  <a:alpha val="6470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2457529" y="1574864"/>
                <a:ext cx="4102735" cy="6269990"/>
              </a:xfrm>
              <a:custGeom>
                <a:avLst/>
                <a:gdLst/>
                <a:ahLst/>
                <a:cxnLst/>
                <a:rect l="l" t="t" r="r" b="b"/>
                <a:pathLst>
                  <a:path w="4102734" h="6269990">
                    <a:moveTo>
                      <a:pt x="0" y="5262086"/>
                    </a:moveTo>
                    <a:lnTo>
                      <a:pt x="1018405" y="4366414"/>
                    </a:lnTo>
                    <a:lnTo>
                      <a:pt x="2051110" y="2295168"/>
                    </a:lnTo>
                    <a:lnTo>
                      <a:pt x="3083807" y="2183203"/>
                    </a:lnTo>
                    <a:lnTo>
                      <a:pt x="4102209" y="0"/>
                    </a:lnTo>
                  </a:path>
                  <a:path w="4102734" h="6269990">
                    <a:moveTo>
                      <a:pt x="0" y="6269722"/>
                    </a:moveTo>
                    <a:lnTo>
                      <a:pt x="1018405" y="6045802"/>
                    </a:lnTo>
                    <a:lnTo>
                      <a:pt x="2051110" y="3694663"/>
                    </a:lnTo>
                    <a:lnTo>
                      <a:pt x="3083807" y="4422397"/>
                    </a:lnTo>
                    <a:lnTo>
                      <a:pt x="4102209" y="2351151"/>
                    </a:lnTo>
                  </a:path>
                </a:pathLst>
              </a:custGeom>
              <a:ln w="28575">
                <a:solidFill>
                  <a:srgbClr val="FFBE4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2457529" y="6389120"/>
                <a:ext cx="4102735" cy="2127250"/>
              </a:xfrm>
              <a:custGeom>
                <a:avLst/>
                <a:gdLst/>
                <a:ahLst/>
                <a:cxnLst/>
                <a:rect l="l" t="t" r="r" b="b"/>
                <a:pathLst>
                  <a:path w="4102734" h="2127250">
                    <a:moveTo>
                      <a:pt x="0" y="2127228"/>
                    </a:moveTo>
                    <a:lnTo>
                      <a:pt x="1018405" y="1455467"/>
                    </a:lnTo>
                    <a:lnTo>
                      <a:pt x="2051110" y="0"/>
                    </a:lnTo>
                    <a:lnTo>
                      <a:pt x="3083807" y="447831"/>
                    </a:lnTo>
                    <a:lnTo>
                      <a:pt x="4102209" y="335875"/>
                    </a:lnTo>
                  </a:path>
                </a:pathLst>
              </a:custGeom>
              <a:ln w="28567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11420036" y="1364979"/>
              <a:ext cx="3676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solidFill>
                    <a:srgbClr val="FFFFFF"/>
                  </a:solidFill>
                  <a:latin typeface="Roboto"/>
                  <a:cs typeface="Roboto"/>
                </a:rPr>
                <a:t>12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5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1420036" y="2765087"/>
              <a:ext cx="3676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solidFill>
                    <a:srgbClr val="FFFFFF"/>
                  </a:solidFill>
                  <a:latin typeface="Roboto"/>
                  <a:cs typeface="Roboto"/>
                </a:rPr>
                <a:t>10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0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1534210" y="4165189"/>
              <a:ext cx="2540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solidFill>
                    <a:srgbClr val="FFFFFF"/>
                  </a:solidFill>
                  <a:latin typeface="Roboto"/>
                  <a:cs typeface="Roboto"/>
                </a:rPr>
                <a:t>7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5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534210" y="5565288"/>
              <a:ext cx="2540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solidFill>
                    <a:srgbClr val="FFFFFF"/>
                  </a:solidFill>
                  <a:latin typeface="Roboto"/>
                  <a:cs typeface="Roboto"/>
                </a:rPr>
                <a:t>5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0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1534210" y="6965417"/>
              <a:ext cx="2540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solidFill>
                    <a:srgbClr val="FFFFFF"/>
                  </a:solidFill>
                  <a:latin typeface="Roboto"/>
                  <a:cs typeface="Roboto"/>
                </a:rPr>
                <a:t>2</a:t>
              </a: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5</a:t>
              </a:r>
              <a:endParaRPr sz="1600">
                <a:latin typeface="Roboto"/>
                <a:cs typeface="Roboto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1648209" y="8365516"/>
              <a:ext cx="1397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FFFFFF"/>
                  </a:solidFill>
                  <a:latin typeface="Roboto"/>
                  <a:cs typeface="Roboto"/>
                </a:rPr>
                <a:t>0</a:t>
              </a:r>
              <a:endParaRPr sz="1600">
                <a:latin typeface="Roboto"/>
                <a:cs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40155" algn="l"/>
                <a:tab pos="2261235" algn="l"/>
                <a:tab pos="4842510" algn="l"/>
              </a:tabLst>
            </a:pPr>
            <a:r>
              <a:rPr spc="-5" dirty="0"/>
              <a:t>The	</a:t>
            </a:r>
            <a:r>
              <a:rPr dirty="0"/>
              <a:t>Role	of  </a:t>
            </a:r>
            <a:r>
              <a:rPr spc="-5" dirty="0"/>
              <a:t>Interactive  Technology  </a:t>
            </a:r>
            <a:r>
              <a:rPr dirty="0"/>
              <a:t>in	</a:t>
            </a:r>
            <a:r>
              <a:rPr spc="-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62259" y="3334446"/>
            <a:ext cx="5214620" cy="93027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284"/>
              </a:spcBef>
            </a:pPr>
            <a:r>
              <a:rPr sz="3000" spc="80" dirty="0">
                <a:solidFill>
                  <a:srgbClr val="FFBE40"/>
                </a:solidFill>
              </a:rPr>
              <a:t>INTERACTIVE TECHNOLOGY  </a:t>
            </a:r>
            <a:r>
              <a:rPr sz="3000" spc="40" dirty="0">
                <a:solidFill>
                  <a:srgbClr val="FFBE40"/>
                </a:solidFill>
              </a:rPr>
              <a:t>IS </a:t>
            </a:r>
            <a:r>
              <a:rPr sz="3000" spc="75" dirty="0">
                <a:solidFill>
                  <a:srgbClr val="FFBE40"/>
                </a:solidFill>
              </a:rPr>
              <a:t>RESHAPING</a:t>
            </a:r>
            <a:r>
              <a:rPr sz="3000" spc="310" dirty="0">
                <a:solidFill>
                  <a:srgbClr val="FFBE40"/>
                </a:solidFill>
              </a:rPr>
              <a:t> </a:t>
            </a:r>
            <a:r>
              <a:rPr sz="3000" spc="75" dirty="0">
                <a:solidFill>
                  <a:srgbClr val="FFBE40"/>
                </a:solidFill>
              </a:rPr>
              <a:t>LEARNING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10862259" y="4736403"/>
            <a:ext cx="53568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solidFill>
                  <a:srgbClr val="FFFFFF"/>
                </a:solidFill>
                <a:latin typeface="Roboto"/>
                <a:cs typeface="Roboto"/>
              </a:rPr>
              <a:t>Interactive tech enables  students to improve their ability  to communicate both with their  classmates and</a:t>
            </a:r>
            <a:r>
              <a:rPr sz="3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Roboto"/>
                <a:cs typeface="Roboto"/>
              </a:rPr>
              <a:t>teachers.</a:t>
            </a:r>
            <a:endParaRPr sz="30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762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63514" y="2997199"/>
            <a:ext cx="604837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88510" algn="l"/>
              </a:tabLst>
            </a:pPr>
            <a:r>
              <a:rPr sz="9000" spc="-5" dirty="0">
                <a:solidFill>
                  <a:srgbClr val="090909"/>
                </a:solidFill>
              </a:rPr>
              <a:t>Benefits	</a:t>
            </a:r>
            <a:r>
              <a:rPr sz="9000" dirty="0">
                <a:solidFill>
                  <a:srgbClr val="090909"/>
                </a:solidFill>
              </a:rPr>
              <a:t>of  </a:t>
            </a:r>
            <a:r>
              <a:rPr sz="9000" spc="-5" dirty="0">
                <a:solidFill>
                  <a:srgbClr val="090909"/>
                </a:solidFill>
              </a:rPr>
              <a:t>Interactive  Technology</a:t>
            </a:r>
            <a:endParaRPr sz="9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295" y="2363137"/>
            <a:ext cx="1157605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5" dirty="0">
                <a:solidFill>
                  <a:srgbClr val="FFFFFF"/>
                </a:solidFill>
                <a:latin typeface="Roboto"/>
                <a:cs typeface="Roboto"/>
              </a:rPr>
              <a:t>Benefits on</a:t>
            </a:r>
            <a:r>
              <a:rPr sz="9500" b="1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9500" b="1" spc="-10" dirty="0">
                <a:solidFill>
                  <a:srgbClr val="FFFFFF"/>
                </a:solidFill>
                <a:latin typeface="Roboto"/>
                <a:cs typeface="Roboto"/>
              </a:rPr>
              <a:t>Teachers</a:t>
            </a:r>
            <a:endParaRPr sz="95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295" y="1555544"/>
            <a:ext cx="8332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FFBE40"/>
                </a:solidFill>
              </a:rPr>
              <a:t>INTERACTIVE </a:t>
            </a:r>
            <a:r>
              <a:rPr sz="3000" spc="65" dirty="0">
                <a:solidFill>
                  <a:srgbClr val="FFBE40"/>
                </a:solidFill>
              </a:rPr>
              <a:t>TECH </a:t>
            </a:r>
            <a:r>
              <a:rPr sz="3000" spc="75" dirty="0">
                <a:solidFill>
                  <a:srgbClr val="FFBE40"/>
                </a:solidFill>
              </a:rPr>
              <a:t>EMPOWERS</a:t>
            </a:r>
            <a:r>
              <a:rPr sz="3000" spc="380" dirty="0">
                <a:solidFill>
                  <a:srgbClr val="FFBE40"/>
                </a:solidFill>
              </a:rPr>
              <a:t> </a:t>
            </a:r>
            <a:r>
              <a:rPr sz="3000" spc="75" dirty="0">
                <a:solidFill>
                  <a:srgbClr val="FFBE40"/>
                </a:solidFill>
              </a:rPr>
              <a:t>EDUCATORS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1611295" y="6424782"/>
            <a:ext cx="3394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Create lessons</a:t>
            </a:r>
            <a:r>
              <a:rPr sz="30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with  mixed media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1295" y="7655690"/>
            <a:ext cx="36830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Educators can create  lessons with mixed</a:t>
            </a:r>
            <a:r>
              <a:rPr sz="25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media  and gamified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elements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2020" y="6424782"/>
            <a:ext cx="2787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Faster</a:t>
            </a:r>
            <a:r>
              <a:rPr sz="30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feedback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2020" y="7198490"/>
            <a:ext cx="373443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Teachers can offer instant  feedback and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guidance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2766" y="6424782"/>
            <a:ext cx="2935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Flexible</a:t>
            </a:r>
            <a:r>
              <a:rPr sz="30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teaching  strategies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2766" y="7655690"/>
            <a:ext cx="378587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Teachers are able to adapt  to the learning styles of  different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students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06742" y="5143555"/>
            <a:ext cx="579120" cy="610235"/>
            <a:chOff x="12706742" y="5143555"/>
            <a:chExt cx="579120" cy="610235"/>
          </a:xfrm>
        </p:grpSpPr>
        <p:sp>
          <p:nvSpPr>
            <p:cNvPr id="11" name="object 11"/>
            <p:cNvSpPr/>
            <p:nvPr/>
          </p:nvSpPr>
          <p:spPr>
            <a:xfrm>
              <a:off x="12776039" y="5160281"/>
              <a:ext cx="492759" cy="576580"/>
            </a:xfrm>
            <a:custGeom>
              <a:avLst/>
              <a:gdLst/>
              <a:ahLst/>
              <a:cxnLst/>
              <a:rect l="l" t="t" r="r" b="b"/>
              <a:pathLst>
                <a:path w="492759" h="576579">
                  <a:moveTo>
                    <a:pt x="485053" y="576158"/>
                  </a:moveTo>
                  <a:lnTo>
                    <a:pt x="7534" y="576158"/>
                  </a:lnTo>
                  <a:lnTo>
                    <a:pt x="0" y="568670"/>
                  </a:lnTo>
                  <a:lnTo>
                    <a:pt x="0" y="7488"/>
                  </a:lnTo>
                  <a:lnTo>
                    <a:pt x="7534" y="0"/>
                  </a:lnTo>
                  <a:lnTo>
                    <a:pt x="485053" y="0"/>
                  </a:lnTo>
                  <a:lnTo>
                    <a:pt x="492588" y="7488"/>
                  </a:lnTo>
                  <a:lnTo>
                    <a:pt x="492588" y="56867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59209" y="5143555"/>
              <a:ext cx="526415" cy="610235"/>
            </a:xfrm>
            <a:custGeom>
              <a:avLst/>
              <a:gdLst/>
              <a:ahLst/>
              <a:cxnLst/>
              <a:rect l="l" t="t" r="r" b="b"/>
              <a:pathLst>
                <a:path w="526415" h="610235">
                  <a:moveTo>
                    <a:pt x="492588" y="609610"/>
                  </a:moveTo>
                  <a:lnTo>
                    <a:pt x="33660" y="609610"/>
                  </a:lnTo>
                  <a:lnTo>
                    <a:pt x="20557" y="606981"/>
                  </a:lnTo>
                  <a:lnTo>
                    <a:pt x="9858" y="599812"/>
                  </a:lnTo>
                  <a:lnTo>
                    <a:pt x="2645" y="589179"/>
                  </a:lnTo>
                  <a:lnTo>
                    <a:pt x="0" y="576158"/>
                  </a:lnTo>
                  <a:lnTo>
                    <a:pt x="0" y="33452"/>
                  </a:lnTo>
                  <a:lnTo>
                    <a:pt x="2645" y="20430"/>
                  </a:lnTo>
                  <a:lnTo>
                    <a:pt x="9858" y="9797"/>
                  </a:lnTo>
                  <a:lnTo>
                    <a:pt x="20557" y="2628"/>
                  </a:lnTo>
                  <a:lnTo>
                    <a:pt x="33660" y="0"/>
                  </a:lnTo>
                  <a:lnTo>
                    <a:pt x="492590" y="0"/>
                  </a:lnTo>
                  <a:lnTo>
                    <a:pt x="505692" y="2628"/>
                  </a:lnTo>
                  <a:lnTo>
                    <a:pt x="516391" y="9797"/>
                  </a:lnTo>
                  <a:lnTo>
                    <a:pt x="523604" y="20430"/>
                  </a:lnTo>
                  <a:lnTo>
                    <a:pt x="526248" y="33452"/>
                  </a:lnTo>
                  <a:lnTo>
                    <a:pt x="33660" y="33452"/>
                  </a:lnTo>
                  <a:lnTo>
                    <a:pt x="33660" y="576158"/>
                  </a:lnTo>
                  <a:lnTo>
                    <a:pt x="526248" y="576158"/>
                  </a:lnTo>
                  <a:lnTo>
                    <a:pt x="523603" y="589179"/>
                  </a:lnTo>
                  <a:lnTo>
                    <a:pt x="516389" y="599812"/>
                  </a:lnTo>
                  <a:lnTo>
                    <a:pt x="505690" y="606981"/>
                  </a:lnTo>
                  <a:lnTo>
                    <a:pt x="492588" y="609610"/>
                  </a:lnTo>
                  <a:close/>
                </a:path>
                <a:path w="526415" h="610235">
                  <a:moveTo>
                    <a:pt x="526248" y="576158"/>
                  </a:moveTo>
                  <a:lnTo>
                    <a:pt x="492590" y="576158"/>
                  </a:lnTo>
                  <a:lnTo>
                    <a:pt x="492590" y="33452"/>
                  </a:lnTo>
                  <a:lnTo>
                    <a:pt x="526248" y="33452"/>
                  </a:lnTo>
                  <a:lnTo>
                    <a:pt x="526248" y="576158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76039" y="5160281"/>
              <a:ext cx="394970" cy="576580"/>
            </a:xfrm>
            <a:custGeom>
              <a:avLst/>
              <a:gdLst/>
              <a:ahLst/>
              <a:cxnLst/>
              <a:rect l="l" t="t" r="r" b="b"/>
              <a:pathLst>
                <a:path w="394969" h="576579">
                  <a:moveTo>
                    <a:pt x="387018" y="576158"/>
                  </a:moveTo>
                  <a:lnTo>
                    <a:pt x="7534" y="576158"/>
                  </a:lnTo>
                  <a:lnTo>
                    <a:pt x="0" y="568670"/>
                  </a:lnTo>
                  <a:lnTo>
                    <a:pt x="0" y="7488"/>
                  </a:lnTo>
                  <a:lnTo>
                    <a:pt x="7534" y="0"/>
                  </a:lnTo>
                  <a:lnTo>
                    <a:pt x="387018" y="0"/>
                  </a:lnTo>
                  <a:lnTo>
                    <a:pt x="394553" y="7488"/>
                  </a:lnTo>
                  <a:lnTo>
                    <a:pt x="394553" y="56867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59209" y="5143555"/>
              <a:ext cx="428625" cy="610235"/>
            </a:xfrm>
            <a:custGeom>
              <a:avLst/>
              <a:gdLst/>
              <a:ahLst/>
              <a:cxnLst/>
              <a:rect l="l" t="t" r="r" b="b"/>
              <a:pathLst>
                <a:path w="428625" h="610235">
                  <a:moveTo>
                    <a:pt x="394553" y="609610"/>
                  </a:moveTo>
                  <a:lnTo>
                    <a:pt x="33660" y="609610"/>
                  </a:lnTo>
                  <a:lnTo>
                    <a:pt x="20557" y="606981"/>
                  </a:lnTo>
                  <a:lnTo>
                    <a:pt x="9858" y="599812"/>
                  </a:lnTo>
                  <a:lnTo>
                    <a:pt x="2645" y="589179"/>
                  </a:lnTo>
                  <a:lnTo>
                    <a:pt x="0" y="576158"/>
                  </a:lnTo>
                  <a:lnTo>
                    <a:pt x="0" y="33452"/>
                  </a:lnTo>
                  <a:lnTo>
                    <a:pt x="2645" y="20430"/>
                  </a:lnTo>
                  <a:lnTo>
                    <a:pt x="9858" y="9797"/>
                  </a:lnTo>
                  <a:lnTo>
                    <a:pt x="20557" y="2628"/>
                  </a:lnTo>
                  <a:lnTo>
                    <a:pt x="33660" y="0"/>
                  </a:lnTo>
                  <a:lnTo>
                    <a:pt x="394553" y="0"/>
                  </a:lnTo>
                  <a:lnTo>
                    <a:pt x="407656" y="2628"/>
                  </a:lnTo>
                  <a:lnTo>
                    <a:pt x="418355" y="9797"/>
                  </a:lnTo>
                  <a:lnTo>
                    <a:pt x="425568" y="20430"/>
                  </a:lnTo>
                  <a:lnTo>
                    <a:pt x="428214" y="33452"/>
                  </a:lnTo>
                  <a:lnTo>
                    <a:pt x="33660" y="33452"/>
                  </a:lnTo>
                  <a:lnTo>
                    <a:pt x="33660" y="576158"/>
                  </a:lnTo>
                  <a:lnTo>
                    <a:pt x="428214" y="576158"/>
                  </a:lnTo>
                  <a:lnTo>
                    <a:pt x="425568" y="589179"/>
                  </a:lnTo>
                  <a:lnTo>
                    <a:pt x="418355" y="599812"/>
                  </a:lnTo>
                  <a:lnTo>
                    <a:pt x="407656" y="606981"/>
                  </a:lnTo>
                  <a:lnTo>
                    <a:pt x="394553" y="609610"/>
                  </a:lnTo>
                  <a:close/>
                </a:path>
                <a:path w="428625" h="610235">
                  <a:moveTo>
                    <a:pt x="428214" y="576158"/>
                  </a:moveTo>
                  <a:lnTo>
                    <a:pt x="394553" y="576158"/>
                  </a:lnTo>
                  <a:lnTo>
                    <a:pt x="394553" y="33452"/>
                  </a:lnTo>
                  <a:lnTo>
                    <a:pt x="428214" y="33452"/>
                  </a:lnTo>
                  <a:lnTo>
                    <a:pt x="428214" y="576158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6742" y="5304892"/>
              <a:ext cx="178658" cy="111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06742" y="5479911"/>
              <a:ext cx="178658" cy="111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97968" y="5156936"/>
              <a:ext cx="237490" cy="582930"/>
            </a:xfrm>
            <a:custGeom>
              <a:avLst/>
              <a:gdLst/>
              <a:ahLst/>
              <a:cxnLst/>
              <a:rect l="l" t="t" r="r" b="b"/>
              <a:pathLst>
                <a:path w="237490" h="582929">
                  <a:moveTo>
                    <a:pt x="128600" y="503669"/>
                  </a:moveTo>
                  <a:lnTo>
                    <a:pt x="121069" y="496176"/>
                  </a:lnTo>
                  <a:lnTo>
                    <a:pt x="7531" y="496176"/>
                  </a:lnTo>
                  <a:lnTo>
                    <a:pt x="0" y="503669"/>
                  </a:lnTo>
                  <a:lnTo>
                    <a:pt x="0" y="522135"/>
                  </a:lnTo>
                  <a:lnTo>
                    <a:pt x="7531" y="529628"/>
                  </a:lnTo>
                  <a:lnTo>
                    <a:pt x="121069" y="529628"/>
                  </a:lnTo>
                  <a:lnTo>
                    <a:pt x="128600" y="522135"/>
                  </a:lnTo>
                  <a:lnTo>
                    <a:pt x="128600" y="503669"/>
                  </a:lnTo>
                  <a:close/>
                </a:path>
                <a:path w="237490" h="582929">
                  <a:moveTo>
                    <a:pt x="128600" y="441909"/>
                  </a:moveTo>
                  <a:lnTo>
                    <a:pt x="121069" y="434416"/>
                  </a:lnTo>
                  <a:lnTo>
                    <a:pt x="7531" y="434416"/>
                  </a:lnTo>
                  <a:lnTo>
                    <a:pt x="0" y="441909"/>
                  </a:lnTo>
                  <a:lnTo>
                    <a:pt x="0" y="460387"/>
                  </a:lnTo>
                  <a:lnTo>
                    <a:pt x="7531" y="467868"/>
                  </a:lnTo>
                  <a:lnTo>
                    <a:pt x="121069" y="467868"/>
                  </a:lnTo>
                  <a:lnTo>
                    <a:pt x="128600" y="460387"/>
                  </a:lnTo>
                  <a:lnTo>
                    <a:pt x="128600" y="441909"/>
                  </a:lnTo>
                  <a:close/>
                </a:path>
                <a:path w="237490" h="582929">
                  <a:moveTo>
                    <a:pt x="237350" y="227126"/>
                  </a:moveTo>
                  <a:lnTo>
                    <a:pt x="229819" y="219633"/>
                  </a:lnTo>
                  <a:lnTo>
                    <a:pt x="211226" y="219633"/>
                  </a:lnTo>
                  <a:lnTo>
                    <a:pt x="203695" y="227126"/>
                  </a:lnTo>
                  <a:lnTo>
                    <a:pt x="203695" y="574979"/>
                  </a:lnTo>
                  <a:lnTo>
                    <a:pt x="211226" y="582460"/>
                  </a:lnTo>
                  <a:lnTo>
                    <a:pt x="229819" y="582460"/>
                  </a:lnTo>
                  <a:lnTo>
                    <a:pt x="237350" y="574979"/>
                  </a:lnTo>
                  <a:lnTo>
                    <a:pt x="237350" y="227126"/>
                  </a:lnTo>
                  <a:close/>
                </a:path>
                <a:path w="237490" h="582929">
                  <a:moveTo>
                    <a:pt x="237350" y="7493"/>
                  </a:moveTo>
                  <a:lnTo>
                    <a:pt x="229819" y="0"/>
                  </a:lnTo>
                  <a:lnTo>
                    <a:pt x="211226" y="0"/>
                  </a:lnTo>
                  <a:lnTo>
                    <a:pt x="203695" y="7493"/>
                  </a:lnTo>
                  <a:lnTo>
                    <a:pt x="203695" y="126720"/>
                  </a:lnTo>
                  <a:lnTo>
                    <a:pt x="211226" y="134200"/>
                  </a:lnTo>
                  <a:lnTo>
                    <a:pt x="229819" y="134200"/>
                  </a:lnTo>
                  <a:lnTo>
                    <a:pt x="237350" y="126720"/>
                  </a:lnTo>
                  <a:lnTo>
                    <a:pt x="237350" y="7493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24091" y="5143990"/>
            <a:ext cx="629285" cy="637540"/>
            <a:chOff x="1624091" y="5143990"/>
            <a:chExt cx="629285" cy="637540"/>
          </a:xfrm>
        </p:grpSpPr>
        <p:sp>
          <p:nvSpPr>
            <p:cNvPr id="19" name="object 19"/>
            <p:cNvSpPr/>
            <p:nvPr/>
          </p:nvSpPr>
          <p:spPr>
            <a:xfrm>
              <a:off x="1785986" y="5544631"/>
              <a:ext cx="309880" cy="182880"/>
            </a:xfrm>
            <a:custGeom>
              <a:avLst/>
              <a:gdLst/>
              <a:ahLst/>
              <a:cxnLst/>
              <a:rect l="l" t="t" r="r" b="b"/>
              <a:pathLst>
                <a:path w="309880" h="182879">
                  <a:moveTo>
                    <a:pt x="301916" y="182842"/>
                  </a:moveTo>
                  <a:lnTo>
                    <a:pt x="7587" y="182842"/>
                  </a:lnTo>
                  <a:lnTo>
                    <a:pt x="0" y="175348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301916" y="0"/>
                  </a:lnTo>
                  <a:lnTo>
                    <a:pt x="309503" y="7493"/>
                  </a:lnTo>
                  <a:lnTo>
                    <a:pt x="309503" y="175348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9038" y="5527892"/>
              <a:ext cx="343535" cy="216535"/>
            </a:xfrm>
            <a:custGeom>
              <a:avLst/>
              <a:gdLst/>
              <a:ahLst/>
              <a:cxnLst/>
              <a:rect l="l" t="t" r="r" b="b"/>
              <a:pathLst>
                <a:path w="343535" h="216535">
                  <a:moveTo>
                    <a:pt x="309503" y="216319"/>
                  </a:moveTo>
                  <a:lnTo>
                    <a:pt x="33896" y="216319"/>
                  </a:lnTo>
                  <a:lnTo>
                    <a:pt x="20702" y="213689"/>
                  </a:lnTo>
                  <a:lnTo>
                    <a:pt x="9927" y="206514"/>
                  </a:lnTo>
                  <a:lnTo>
                    <a:pt x="2663" y="195873"/>
                  </a:lnTo>
                  <a:lnTo>
                    <a:pt x="0" y="182842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309503" y="0"/>
                  </a:lnTo>
                  <a:lnTo>
                    <a:pt x="322698" y="2630"/>
                  </a:lnTo>
                  <a:lnTo>
                    <a:pt x="333472" y="9804"/>
                  </a:lnTo>
                  <a:lnTo>
                    <a:pt x="340736" y="20446"/>
                  </a:lnTo>
                  <a:lnTo>
                    <a:pt x="343400" y="33477"/>
                  </a:lnTo>
                  <a:lnTo>
                    <a:pt x="33896" y="33477"/>
                  </a:lnTo>
                  <a:lnTo>
                    <a:pt x="33896" y="182842"/>
                  </a:lnTo>
                  <a:lnTo>
                    <a:pt x="343400" y="182842"/>
                  </a:lnTo>
                  <a:lnTo>
                    <a:pt x="340736" y="195873"/>
                  </a:lnTo>
                  <a:lnTo>
                    <a:pt x="333472" y="206514"/>
                  </a:lnTo>
                  <a:lnTo>
                    <a:pt x="322698" y="213689"/>
                  </a:lnTo>
                  <a:lnTo>
                    <a:pt x="309503" y="216319"/>
                  </a:lnTo>
                  <a:close/>
                </a:path>
                <a:path w="343535" h="216535">
                  <a:moveTo>
                    <a:pt x="343400" y="182842"/>
                  </a:moveTo>
                  <a:lnTo>
                    <a:pt x="309503" y="182842"/>
                  </a:lnTo>
                  <a:lnTo>
                    <a:pt x="309503" y="33477"/>
                  </a:lnTo>
                  <a:lnTo>
                    <a:pt x="343400" y="33477"/>
                  </a:lnTo>
                  <a:lnTo>
                    <a:pt x="343400" y="182842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1037" y="5160729"/>
              <a:ext cx="594995" cy="439420"/>
            </a:xfrm>
            <a:custGeom>
              <a:avLst/>
              <a:gdLst/>
              <a:ahLst/>
              <a:cxnLst/>
              <a:rect l="l" t="t" r="r" b="b"/>
              <a:pathLst>
                <a:path w="594994" h="439420">
                  <a:moveTo>
                    <a:pt x="587238" y="439240"/>
                  </a:moveTo>
                  <a:lnTo>
                    <a:pt x="7587" y="439240"/>
                  </a:lnTo>
                  <a:lnTo>
                    <a:pt x="0" y="431746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587238" y="0"/>
                  </a:lnTo>
                  <a:lnTo>
                    <a:pt x="594826" y="7493"/>
                  </a:lnTo>
                  <a:lnTo>
                    <a:pt x="594826" y="431746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4091" y="5143990"/>
              <a:ext cx="629285" cy="473075"/>
            </a:xfrm>
            <a:custGeom>
              <a:avLst/>
              <a:gdLst/>
              <a:ahLst/>
              <a:cxnLst/>
              <a:rect l="l" t="t" r="r" b="b"/>
              <a:pathLst>
                <a:path w="629285" h="473075">
                  <a:moveTo>
                    <a:pt x="594823" y="472717"/>
                  </a:moveTo>
                  <a:lnTo>
                    <a:pt x="33896" y="472717"/>
                  </a:lnTo>
                  <a:lnTo>
                    <a:pt x="20702" y="470086"/>
                  </a:lnTo>
                  <a:lnTo>
                    <a:pt x="9927" y="462912"/>
                  </a:lnTo>
                  <a:lnTo>
                    <a:pt x="2663" y="452271"/>
                  </a:lnTo>
                  <a:lnTo>
                    <a:pt x="0" y="439240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594823" y="0"/>
                  </a:lnTo>
                  <a:lnTo>
                    <a:pt x="608017" y="2630"/>
                  </a:lnTo>
                  <a:lnTo>
                    <a:pt x="618791" y="9804"/>
                  </a:lnTo>
                  <a:lnTo>
                    <a:pt x="626056" y="20446"/>
                  </a:lnTo>
                  <a:lnTo>
                    <a:pt x="628720" y="33477"/>
                  </a:lnTo>
                  <a:lnTo>
                    <a:pt x="33896" y="33477"/>
                  </a:lnTo>
                  <a:lnTo>
                    <a:pt x="33896" y="439240"/>
                  </a:lnTo>
                  <a:lnTo>
                    <a:pt x="628720" y="439240"/>
                  </a:lnTo>
                  <a:lnTo>
                    <a:pt x="626056" y="452271"/>
                  </a:lnTo>
                  <a:lnTo>
                    <a:pt x="618792" y="462912"/>
                  </a:lnTo>
                  <a:lnTo>
                    <a:pt x="608018" y="470086"/>
                  </a:lnTo>
                  <a:lnTo>
                    <a:pt x="594823" y="472717"/>
                  </a:lnTo>
                  <a:close/>
                </a:path>
                <a:path w="629285" h="473075">
                  <a:moveTo>
                    <a:pt x="628720" y="439240"/>
                  </a:moveTo>
                  <a:lnTo>
                    <a:pt x="594823" y="439240"/>
                  </a:lnTo>
                  <a:lnTo>
                    <a:pt x="594823" y="33477"/>
                  </a:lnTo>
                  <a:lnTo>
                    <a:pt x="628720" y="33477"/>
                  </a:lnTo>
                  <a:lnTo>
                    <a:pt x="628720" y="439240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5956" y="5222922"/>
              <a:ext cx="465455" cy="314960"/>
            </a:xfrm>
            <a:custGeom>
              <a:avLst/>
              <a:gdLst/>
              <a:ahLst/>
              <a:cxnLst/>
              <a:rect l="l" t="t" r="r" b="b"/>
              <a:pathLst>
                <a:path w="465455" h="314960">
                  <a:moveTo>
                    <a:pt x="457402" y="314853"/>
                  </a:moveTo>
                  <a:lnTo>
                    <a:pt x="7587" y="314853"/>
                  </a:lnTo>
                  <a:lnTo>
                    <a:pt x="0" y="307360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457402" y="0"/>
                  </a:lnTo>
                  <a:lnTo>
                    <a:pt x="464989" y="7493"/>
                  </a:lnTo>
                  <a:lnTo>
                    <a:pt x="464989" y="30736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9005" y="5206186"/>
              <a:ext cx="499109" cy="348615"/>
            </a:xfrm>
            <a:custGeom>
              <a:avLst/>
              <a:gdLst/>
              <a:ahLst/>
              <a:cxnLst/>
              <a:rect l="l" t="t" r="r" b="b"/>
              <a:pathLst>
                <a:path w="499110" h="348614">
                  <a:moveTo>
                    <a:pt x="464992" y="348331"/>
                  </a:moveTo>
                  <a:lnTo>
                    <a:pt x="33896" y="348331"/>
                  </a:lnTo>
                  <a:lnTo>
                    <a:pt x="20702" y="345700"/>
                  </a:lnTo>
                  <a:lnTo>
                    <a:pt x="9927" y="338526"/>
                  </a:lnTo>
                  <a:lnTo>
                    <a:pt x="2663" y="327885"/>
                  </a:lnTo>
                  <a:lnTo>
                    <a:pt x="0" y="314853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464992" y="0"/>
                  </a:lnTo>
                  <a:lnTo>
                    <a:pt x="478186" y="2630"/>
                  </a:lnTo>
                  <a:lnTo>
                    <a:pt x="488961" y="9804"/>
                  </a:lnTo>
                  <a:lnTo>
                    <a:pt x="496225" y="20446"/>
                  </a:lnTo>
                  <a:lnTo>
                    <a:pt x="498888" y="33477"/>
                  </a:lnTo>
                  <a:lnTo>
                    <a:pt x="33896" y="33477"/>
                  </a:lnTo>
                  <a:lnTo>
                    <a:pt x="33896" y="314853"/>
                  </a:lnTo>
                  <a:lnTo>
                    <a:pt x="498888" y="314853"/>
                  </a:lnTo>
                  <a:lnTo>
                    <a:pt x="496225" y="327885"/>
                  </a:lnTo>
                  <a:lnTo>
                    <a:pt x="488961" y="338526"/>
                  </a:lnTo>
                  <a:lnTo>
                    <a:pt x="478186" y="345700"/>
                  </a:lnTo>
                  <a:lnTo>
                    <a:pt x="464992" y="348331"/>
                  </a:lnTo>
                  <a:close/>
                </a:path>
                <a:path w="499110" h="348614">
                  <a:moveTo>
                    <a:pt x="498888" y="314853"/>
                  </a:moveTo>
                  <a:lnTo>
                    <a:pt x="464992" y="314853"/>
                  </a:lnTo>
                  <a:lnTo>
                    <a:pt x="464992" y="33477"/>
                  </a:lnTo>
                  <a:lnTo>
                    <a:pt x="498888" y="33477"/>
                  </a:lnTo>
                  <a:lnTo>
                    <a:pt x="498888" y="314853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5956" y="5684481"/>
              <a:ext cx="479425" cy="80645"/>
            </a:xfrm>
            <a:custGeom>
              <a:avLst/>
              <a:gdLst/>
              <a:ahLst/>
              <a:cxnLst/>
              <a:rect l="l" t="t" r="r" b="b"/>
              <a:pathLst>
                <a:path w="479425" h="80645">
                  <a:moveTo>
                    <a:pt x="438808" y="80224"/>
                  </a:moveTo>
                  <a:lnTo>
                    <a:pt x="40613" y="80224"/>
                  </a:lnTo>
                  <a:lnTo>
                    <a:pt x="24819" y="77067"/>
                  </a:lnTo>
                  <a:lnTo>
                    <a:pt x="11908" y="68463"/>
                  </a:lnTo>
                  <a:lnTo>
                    <a:pt x="3196" y="55711"/>
                  </a:lnTo>
                  <a:lnTo>
                    <a:pt x="0" y="40113"/>
                  </a:lnTo>
                  <a:lnTo>
                    <a:pt x="3196" y="24514"/>
                  </a:lnTo>
                  <a:lnTo>
                    <a:pt x="11908" y="11762"/>
                  </a:lnTo>
                  <a:lnTo>
                    <a:pt x="24819" y="3157"/>
                  </a:lnTo>
                  <a:lnTo>
                    <a:pt x="40613" y="0"/>
                  </a:lnTo>
                  <a:lnTo>
                    <a:pt x="438808" y="0"/>
                  </a:lnTo>
                  <a:lnTo>
                    <a:pt x="454602" y="3157"/>
                  </a:lnTo>
                  <a:lnTo>
                    <a:pt x="467514" y="11762"/>
                  </a:lnTo>
                  <a:lnTo>
                    <a:pt x="476227" y="24514"/>
                  </a:lnTo>
                  <a:lnTo>
                    <a:pt x="479424" y="40113"/>
                  </a:lnTo>
                  <a:lnTo>
                    <a:pt x="476227" y="55711"/>
                  </a:lnTo>
                  <a:lnTo>
                    <a:pt x="467514" y="68463"/>
                  </a:lnTo>
                  <a:lnTo>
                    <a:pt x="454602" y="77067"/>
                  </a:lnTo>
                  <a:lnTo>
                    <a:pt x="438808" y="8022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005" y="5667742"/>
              <a:ext cx="513715" cy="114300"/>
            </a:xfrm>
            <a:custGeom>
              <a:avLst/>
              <a:gdLst/>
              <a:ahLst/>
              <a:cxnLst/>
              <a:rect l="l" t="t" r="r" b="b"/>
              <a:pathLst>
                <a:path w="513714" h="114300">
                  <a:moveTo>
                    <a:pt x="455759" y="113701"/>
                  </a:moveTo>
                  <a:lnTo>
                    <a:pt x="57564" y="113701"/>
                  </a:lnTo>
                  <a:lnTo>
                    <a:pt x="35178" y="109227"/>
                  </a:lnTo>
                  <a:lnTo>
                    <a:pt x="16878" y="97032"/>
                  </a:lnTo>
                  <a:lnTo>
                    <a:pt x="4530" y="78959"/>
                  </a:lnTo>
                  <a:lnTo>
                    <a:pt x="0" y="56852"/>
                  </a:lnTo>
                  <a:lnTo>
                    <a:pt x="4530" y="34744"/>
                  </a:lnTo>
                  <a:lnTo>
                    <a:pt x="16879" y="16670"/>
                  </a:lnTo>
                  <a:lnTo>
                    <a:pt x="35179" y="4474"/>
                  </a:lnTo>
                  <a:lnTo>
                    <a:pt x="57564" y="0"/>
                  </a:lnTo>
                  <a:lnTo>
                    <a:pt x="455759" y="0"/>
                  </a:lnTo>
                  <a:lnTo>
                    <a:pt x="478144" y="4474"/>
                  </a:lnTo>
                  <a:lnTo>
                    <a:pt x="496444" y="16670"/>
                  </a:lnTo>
                  <a:lnTo>
                    <a:pt x="507926" y="33477"/>
                  </a:lnTo>
                  <a:lnTo>
                    <a:pt x="57564" y="33477"/>
                  </a:lnTo>
                  <a:lnTo>
                    <a:pt x="48351" y="35314"/>
                  </a:lnTo>
                  <a:lnTo>
                    <a:pt x="40828" y="40323"/>
                  </a:lnTo>
                  <a:lnTo>
                    <a:pt x="35756" y="47753"/>
                  </a:lnTo>
                  <a:lnTo>
                    <a:pt x="33896" y="56852"/>
                  </a:lnTo>
                  <a:lnTo>
                    <a:pt x="35757" y="65950"/>
                  </a:lnTo>
                  <a:lnTo>
                    <a:pt x="40831" y="73379"/>
                  </a:lnTo>
                  <a:lnTo>
                    <a:pt x="48354" y="78387"/>
                  </a:lnTo>
                  <a:lnTo>
                    <a:pt x="57564" y="80224"/>
                  </a:lnTo>
                  <a:lnTo>
                    <a:pt x="507928" y="80224"/>
                  </a:lnTo>
                  <a:lnTo>
                    <a:pt x="496444" y="97032"/>
                  </a:lnTo>
                  <a:lnTo>
                    <a:pt x="478144" y="109227"/>
                  </a:lnTo>
                  <a:lnTo>
                    <a:pt x="455759" y="113701"/>
                  </a:lnTo>
                  <a:close/>
                </a:path>
                <a:path w="513714" h="114300">
                  <a:moveTo>
                    <a:pt x="507928" y="80224"/>
                  </a:moveTo>
                  <a:lnTo>
                    <a:pt x="455759" y="80224"/>
                  </a:lnTo>
                  <a:lnTo>
                    <a:pt x="464973" y="78387"/>
                  </a:lnTo>
                  <a:lnTo>
                    <a:pt x="472496" y="73378"/>
                  </a:lnTo>
                  <a:lnTo>
                    <a:pt x="477567" y="65949"/>
                  </a:lnTo>
                  <a:lnTo>
                    <a:pt x="479427" y="56852"/>
                  </a:lnTo>
                  <a:lnTo>
                    <a:pt x="477567" y="47753"/>
                  </a:lnTo>
                  <a:lnTo>
                    <a:pt x="472494" y="40323"/>
                  </a:lnTo>
                  <a:lnTo>
                    <a:pt x="464971" y="35314"/>
                  </a:lnTo>
                  <a:lnTo>
                    <a:pt x="455759" y="33477"/>
                  </a:lnTo>
                  <a:lnTo>
                    <a:pt x="507926" y="33477"/>
                  </a:lnTo>
                  <a:lnTo>
                    <a:pt x="508792" y="34744"/>
                  </a:lnTo>
                  <a:lnTo>
                    <a:pt x="513323" y="56852"/>
                  </a:lnTo>
                  <a:lnTo>
                    <a:pt x="508792" y="78959"/>
                  </a:lnTo>
                  <a:lnTo>
                    <a:pt x="507928" y="80224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165648" y="5143554"/>
            <a:ext cx="665480" cy="638175"/>
            <a:chOff x="7165648" y="5143554"/>
            <a:chExt cx="665480" cy="638175"/>
          </a:xfrm>
        </p:grpSpPr>
        <p:sp>
          <p:nvSpPr>
            <p:cNvPr id="28" name="object 28"/>
            <p:cNvSpPr/>
            <p:nvPr/>
          </p:nvSpPr>
          <p:spPr>
            <a:xfrm>
              <a:off x="7183889" y="5236194"/>
              <a:ext cx="628650" cy="527685"/>
            </a:xfrm>
            <a:custGeom>
              <a:avLst/>
              <a:gdLst/>
              <a:ahLst/>
              <a:cxnLst/>
              <a:rect l="l" t="t" r="r" b="b"/>
              <a:pathLst>
                <a:path w="628650" h="527685">
                  <a:moveTo>
                    <a:pt x="610177" y="527403"/>
                  </a:moveTo>
                  <a:lnTo>
                    <a:pt x="18243" y="527406"/>
                  </a:lnTo>
                  <a:lnTo>
                    <a:pt x="0" y="509386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610177" y="0"/>
                  </a:lnTo>
                  <a:lnTo>
                    <a:pt x="617278" y="1416"/>
                  </a:lnTo>
                  <a:lnTo>
                    <a:pt x="623077" y="5277"/>
                  </a:lnTo>
                  <a:lnTo>
                    <a:pt x="626987" y="11005"/>
                  </a:lnTo>
                  <a:lnTo>
                    <a:pt x="628420" y="18019"/>
                  </a:lnTo>
                  <a:lnTo>
                    <a:pt x="628420" y="509383"/>
                  </a:lnTo>
                  <a:lnTo>
                    <a:pt x="626987" y="516398"/>
                  </a:lnTo>
                  <a:lnTo>
                    <a:pt x="623077" y="522125"/>
                  </a:lnTo>
                  <a:lnTo>
                    <a:pt x="617278" y="525987"/>
                  </a:lnTo>
                  <a:lnTo>
                    <a:pt x="610177" y="527403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5648" y="5218175"/>
              <a:ext cx="665480" cy="563880"/>
            </a:xfrm>
            <a:custGeom>
              <a:avLst/>
              <a:gdLst/>
              <a:ahLst/>
              <a:cxnLst/>
              <a:rect l="l" t="t" r="r" b="b"/>
              <a:pathLst>
                <a:path w="665479" h="563879">
                  <a:moveTo>
                    <a:pt x="628420" y="563442"/>
                  </a:moveTo>
                  <a:lnTo>
                    <a:pt x="36486" y="563442"/>
                  </a:lnTo>
                  <a:lnTo>
                    <a:pt x="22283" y="560610"/>
                  </a:lnTo>
                  <a:lnTo>
                    <a:pt x="10686" y="552887"/>
                  </a:lnTo>
                  <a:lnTo>
                    <a:pt x="2867" y="541432"/>
                  </a:lnTo>
                  <a:lnTo>
                    <a:pt x="0" y="527403"/>
                  </a:lnTo>
                  <a:lnTo>
                    <a:pt x="0" y="36039"/>
                  </a:lnTo>
                  <a:lnTo>
                    <a:pt x="2867" y="22010"/>
                  </a:lnTo>
                  <a:lnTo>
                    <a:pt x="10686" y="10555"/>
                  </a:lnTo>
                  <a:lnTo>
                    <a:pt x="22283" y="2832"/>
                  </a:lnTo>
                  <a:lnTo>
                    <a:pt x="36486" y="0"/>
                  </a:lnTo>
                  <a:lnTo>
                    <a:pt x="628420" y="0"/>
                  </a:lnTo>
                  <a:lnTo>
                    <a:pt x="642623" y="2832"/>
                  </a:lnTo>
                  <a:lnTo>
                    <a:pt x="654221" y="10556"/>
                  </a:lnTo>
                  <a:lnTo>
                    <a:pt x="662040" y="22012"/>
                  </a:lnTo>
                  <a:lnTo>
                    <a:pt x="664907" y="36039"/>
                  </a:lnTo>
                  <a:lnTo>
                    <a:pt x="36486" y="36039"/>
                  </a:lnTo>
                  <a:lnTo>
                    <a:pt x="36486" y="527403"/>
                  </a:lnTo>
                  <a:lnTo>
                    <a:pt x="664907" y="527403"/>
                  </a:lnTo>
                  <a:lnTo>
                    <a:pt x="662040" y="541432"/>
                  </a:lnTo>
                  <a:lnTo>
                    <a:pt x="654221" y="552887"/>
                  </a:lnTo>
                  <a:lnTo>
                    <a:pt x="642623" y="560610"/>
                  </a:lnTo>
                  <a:lnTo>
                    <a:pt x="628420" y="563442"/>
                  </a:lnTo>
                  <a:close/>
                </a:path>
                <a:path w="665479" h="563879">
                  <a:moveTo>
                    <a:pt x="664907" y="527403"/>
                  </a:moveTo>
                  <a:lnTo>
                    <a:pt x="628420" y="527403"/>
                  </a:lnTo>
                  <a:lnTo>
                    <a:pt x="628420" y="36039"/>
                  </a:lnTo>
                  <a:lnTo>
                    <a:pt x="664907" y="36039"/>
                  </a:lnTo>
                  <a:lnTo>
                    <a:pt x="664907" y="527403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83889" y="5236194"/>
              <a:ext cx="628650" cy="422909"/>
            </a:xfrm>
            <a:custGeom>
              <a:avLst/>
              <a:gdLst/>
              <a:ahLst/>
              <a:cxnLst/>
              <a:rect l="l" t="t" r="r" b="b"/>
              <a:pathLst>
                <a:path w="628650" h="422910">
                  <a:moveTo>
                    <a:pt x="610177" y="422440"/>
                  </a:moveTo>
                  <a:lnTo>
                    <a:pt x="18243" y="422440"/>
                  </a:lnTo>
                  <a:lnTo>
                    <a:pt x="11141" y="421024"/>
                  </a:lnTo>
                  <a:lnTo>
                    <a:pt x="5343" y="417162"/>
                  </a:lnTo>
                  <a:lnTo>
                    <a:pt x="1433" y="411434"/>
                  </a:lnTo>
                  <a:lnTo>
                    <a:pt x="0" y="404420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610177" y="0"/>
                  </a:lnTo>
                  <a:lnTo>
                    <a:pt x="617278" y="1416"/>
                  </a:lnTo>
                  <a:lnTo>
                    <a:pt x="623077" y="5277"/>
                  </a:lnTo>
                  <a:lnTo>
                    <a:pt x="626987" y="11005"/>
                  </a:lnTo>
                  <a:lnTo>
                    <a:pt x="628420" y="18019"/>
                  </a:lnTo>
                  <a:lnTo>
                    <a:pt x="628420" y="404420"/>
                  </a:lnTo>
                  <a:lnTo>
                    <a:pt x="626987" y="411434"/>
                  </a:lnTo>
                  <a:lnTo>
                    <a:pt x="623077" y="417162"/>
                  </a:lnTo>
                  <a:lnTo>
                    <a:pt x="617278" y="421024"/>
                  </a:lnTo>
                  <a:lnTo>
                    <a:pt x="610177" y="42244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65648" y="5218175"/>
              <a:ext cx="665480" cy="459105"/>
            </a:xfrm>
            <a:custGeom>
              <a:avLst/>
              <a:gdLst/>
              <a:ahLst/>
              <a:cxnLst/>
              <a:rect l="l" t="t" r="r" b="b"/>
              <a:pathLst>
                <a:path w="665479" h="459104">
                  <a:moveTo>
                    <a:pt x="628420" y="458479"/>
                  </a:moveTo>
                  <a:lnTo>
                    <a:pt x="36486" y="458479"/>
                  </a:lnTo>
                  <a:lnTo>
                    <a:pt x="22283" y="455647"/>
                  </a:lnTo>
                  <a:lnTo>
                    <a:pt x="10686" y="447924"/>
                  </a:lnTo>
                  <a:lnTo>
                    <a:pt x="2867" y="436468"/>
                  </a:lnTo>
                  <a:lnTo>
                    <a:pt x="0" y="422440"/>
                  </a:lnTo>
                  <a:lnTo>
                    <a:pt x="0" y="36039"/>
                  </a:lnTo>
                  <a:lnTo>
                    <a:pt x="2867" y="22010"/>
                  </a:lnTo>
                  <a:lnTo>
                    <a:pt x="10686" y="10555"/>
                  </a:lnTo>
                  <a:lnTo>
                    <a:pt x="22283" y="2832"/>
                  </a:lnTo>
                  <a:lnTo>
                    <a:pt x="36486" y="0"/>
                  </a:lnTo>
                  <a:lnTo>
                    <a:pt x="628420" y="0"/>
                  </a:lnTo>
                  <a:lnTo>
                    <a:pt x="642623" y="2832"/>
                  </a:lnTo>
                  <a:lnTo>
                    <a:pt x="654221" y="10556"/>
                  </a:lnTo>
                  <a:lnTo>
                    <a:pt x="662040" y="22012"/>
                  </a:lnTo>
                  <a:lnTo>
                    <a:pt x="664907" y="36039"/>
                  </a:lnTo>
                  <a:lnTo>
                    <a:pt x="36486" y="36039"/>
                  </a:lnTo>
                  <a:lnTo>
                    <a:pt x="36486" y="422440"/>
                  </a:lnTo>
                  <a:lnTo>
                    <a:pt x="664907" y="422440"/>
                  </a:lnTo>
                  <a:lnTo>
                    <a:pt x="662040" y="436468"/>
                  </a:lnTo>
                  <a:lnTo>
                    <a:pt x="654221" y="447924"/>
                  </a:lnTo>
                  <a:lnTo>
                    <a:pt x="642623" y="455647"/>
                  </a:lnTo>
                  <a:lnTo>
                    <a:pt x="628420" y="458479"/>
                  </a:lnTo>
                  <a:close/>
                </a:path>
                <a:path w="665479" h="459104">
                  <a:moveTo>
                    <a:pt x="664907" y="422440"/>
                  </a:moveTo>
                  <a:lnTo>
                    <a:pt x="628420" y="422440"/>
                  </a:lnTo>
                  <a:lnTo>
                    <a:pt x="628420" y="36039"/>
                  </a:lnTo>
                  <a:lnTo>
                    <a:pt x="664907" y="36039"/>
                  </a:lnTo>
                  <a:lnTo>
                    <a:pt x="664907" y="422440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41933" y="5236194"/>
              <a:ext cx="512445" cy="371475"/>
            </a:xfrm>
            <a:custGeom>
              <a:avLst/>
              <a:gdLst/>
              <a:ahLst/>
              <a:cxnLst/>
              <a:rect l="l" t="t" r="r" b="b"/>
              <a:pathLst>
                <a:path w="512445" h="371475">
                  <a:moveTo>
                    <a:pt x="494091" y="371164"/>
                  </a:moveTo>
                  <a:lnTo>
                    <a:pt x="18243" y="371164"/>
                  </a:lnTo>
                  <a:lnTo>
                    <a:pt x="11141" y="369748"/>
                  </a:lnTo>
                  <a:lnTo>
                    <a:pt x="5343" y="365886"/>
                  </a:lnTo>
                  <a:lnTo>
                    <a:pt x="1433" y="360158"/>
                  </a:lnTo>
                  <a:lnTo>
                    <a:pt x="0" y="353144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494091" y="0"/>
                  </a:lnTo>
                  <a:lnTo>
                    <a:pt x="501192" y="1416"/>
                  </a:lnTo>
                  <a:lnTo>
                    <a:pt x="506991" y="5277"/>
                  </a:lnTo>
                  <a:lnTo>
                    <a:pt x="510901" y="11005"/>
                  </a:lnTo>
                  <a:lnTo>
                    <a:pt x="512334" y="18019"/>
                  </a:lnTo>
                  <a:lnTo>
                    <a:pt x="512334" y="353144"/>
                  </a:lnTo>
                  <a:lnTo>
                    <a:pt x="510901" y="360158"/>
                  </a:lnTo>
                  <a:lnTo>
                    <a:pt x="506991" y="365886"/>
                  </a:lnTo>
                  <a:lnTo>
                    <a:pt x="501192" y="369748"/>
                  </a:lnTo>
                  <a:lnTo>
                    <a:pt x="494091" y="371164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3684" y="5218175"/>
              <a:ext cx="592455" cy="509905"/>
            </a:xfrm>
            <a:custGeom>
              <a:avLst/>
              <a:gdLst/>
              <a:ahLst/>
              <a:cxnLst/>
              <a:rect l="l" t="t" r="r" b="b"/>
              <a:pathLst>
                <a:path w="592454" h="509904">
                  <a:moveTo>
                    <a:pt x="548817" y="36042"/>
                  </a:moveTo>
                  <a:lnTo>
                    <a:pt x="545960" y="22021"/>
                  </a:lnTo>
                  <a:lnTo>
                    <a:pt x="538137" y="10566"/>
                  </a:lnTo>
                  <a:lnTo>
                    <a:pt x="526542" y="2832"/>
                  </a:lnTo>
                  <a:lnTo>
                    <a:pt x="512330" y="0"/>
                  </a:lnTo>
                  <a:lnTo>
                    <a:pt x="512330" y="36042"/>
                  </a:lnTo>
                  <a:lnTo>
                    <a:pt x="512330" y="371170"/>
                  </a:lnTo>
                  <a:lnTo>
                    <a:pt x="36487" y="371170"/>
                  </a:lnTo>
                  <a:lnTo>
                    <a:pt x="36487" y="36042"/>
                  </a:lnTo>
                  <a:lnTo>
                    <a:pt x="512330" y="36042"/>
                  </a:lnTo>
                  <a:lnTo>
                    <a:pt x="512330" y="0"/>
                  </a:lnTo>
                  <a:lnTo>
                    <a:pt x="36487" y="0"/>
                  </a:lnTo>
                  <a:lnTo>
                    <a:pt x="22288" y="2832"/>
                  </a:lnTo>
                  <a:lnTo>
                    <a:pt x="10680" y="10566"/>
                  </a:lnTo>
                  <a:lnTo>
                    <a:pt x="2870" y="22021"/>
                  </a:lnTo>
                  <a:lnTo>
                    <a:pt x="0" y="36042"/>
                  </a:lnTo>
                  <a:lnTo>
                    <a:pt x="0" y="371170"/>
                  </a:lnTo>
                  <a:lnTo>
                    <a:pt x="2870" y="385203"/>
                  </a:lnTo>
                  <a:lnTo>
                    <a:pt x="10680" y="396659"/>
                  </a:lnTo>
                  <a:lnTo>
                    <a:pt x="22288" y="404380"/>
                  </a:lnTo>
                  <a:lnTo>
                    <a:pt x="36487" y="407212"/>
                  </a:lnTo>
                  <a:lnTo>
                    <a:pt x="512330" y="407212"/>
                  </a:lnTo>
                  <a:lnTo>
                    <a:pt x="526542" y="404380"/>
                  </a:lnTo>
                  <a:lnTo>
                    <a:pt x="538137" y="396659"/>
                  </a:lnTo>
                  <a:lnTo>
                    <a:pt x="545960" y="385203"/>
                  </a:lnTo>
                  <a:lnTo>
                    <a:pt x="548817" y="371170"/>
                  </a:lnTo>
                  <a:lnTo>
                    <a:pt x="548817" y="36042"/>
                  </a:lnTo>
                  <a:close/>
                </a:path>
                <a:path w="592454" h="509904">
                  <a:moveTo>
                    <a:pt x="592277" y="491756"/>
                  </a:moveTo>
                  <a:lnTo>
                    <a:pt x="590842" y="484733"/>
                  </a:lnTo>
                  <a:lnTo>
                    <a:pt x="586930" y="479005"/>
                  </a:lnTo>
                  <a:lnTo>
                    <a:pt x="581126" y="475145"/>
                  </a:lnTo>
                  <a:lnTo>
                    <a:pt x="574027" y="473735"/>
                  </a:lnTo>
                  <a:lnTo>
                    <a:pt x="295910" y="473735"/>
                  </a:lnTo>
                  <a:lnTo>
                    <a:pt x="288810" y="475145"/>
                  </a:lnTo>
                  <a:lnTo>
                    <a:pt x="283006" y="479005"/>
                  </a:lnTo>
                  <a:lnTo>
                    <a:pt x="279095" y="484733"/>
                  </a:lnTo>
                  <a:lnTo>
                    <a:pt x="277660" y="491756"/>
                  </a:lnTo>
                  <a:lnTo>
                    <a:pt x="279095" y="498767"/>
                  </a:lnTo>
                  <a:lnTo>
                    <a:pt x="283006" y="504494"/>
                  </a:lnTo>
                  <a:lnTo>
                    <a:pt x="288810" y="508355"/>
                  </a:lnTo>
                  <a:lnTo>
                    <a:pt x="295910" y="509778"/>
                  </a:lnTo>
                  <a:lnTo>
                    <a:pt x="574027" y="509778"/>
                  </a:lnTo>
                  <a:lnTo>
                    <a:pt x="581126" y="508355"/>
                  </a:lnTo>
                  <a:lnTo>
                    <a:pt x="586930" y="504494"/>
                  </a:lnTo>
                  <a:lnTo>
                    <a:pt x="590842" y="498767"/>
                  </a:lnTo>
                  <a:lnTo>
                    <a:pt x="592277" y="491756"/>
                  </a:lnTo>
                  <a:close/>
                </a:path>
              </a:pathLst>
            </a:custGeom>
            <a:solidFill>
              <a:srgbClr val="FF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40546" y="5143554"/>
              <a:ext cx="115541" cy="1754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76525" y="5143554"/>
              <a:ext cx="115538" cy="17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04567" y="5143554"/>
              <a:ext cx="115538" cy="17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421" y="1331871"/>
            <a:ext cx="6543675" cy="425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5" dirty="0">
                <a:solidFill>
                  <a:srgbClr val="090909"/>
                </a:solidFill>
                <a:latin typeface="Roboto"/>
                <a:cs typeface="Roboto"/>
              </a:rPr>
              <a:t>Benefits</a:t>
            </a:r>
            <a:endParaRPr sz="9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9500" b="1" spc="-5" dirty="0">
                <a:solidFill>
                  <a:srgbClr val="090909"/>
                </a:solidFill>
                <a:latin typeface="Roboto"/>
                <a:cs typeface="Roboto"/>
              </a:rPr>
              <a:t>on</a:t>
            </a:r>
            <a:r>
              <a:rPr sz="9500" b="1" spc="-7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9500" b="1" spc="-10" dirty="0">
                <a:solidFill>
                  <a:srgbClr val="090909"/>
                </a:solidFill>
                <a:latin typeface="Roboto"/>
                <a:cs typeface="Roboto"/>
              </a:rPr>
              <a:t>Students</a:t>
            </a:r>
            <a:endParaRPr sz="9500" dirty="0">
              <a:latin typeface="Roboto"/>
              <a:cs typeface="Roboto"/>
            </a:endParaRPr>
          </a:p>
          <a:p>
            <a:pPr marL="12700" marR="1871980">
              <a:lnSpc>
                <a:spcPts val="3529"/>
              </a:lnSpc>
              <a:spcBef>
                <a:spcPts val="3565"/>
              </a:spcBef>
            </a:pPr>
            <a:r>
              <a:rPr sz="3000" b="1" spc="55" dirty="0">
                <a:solidFill>
                  <a:srgbClr val="090909"/>
                </a:solidFill>
                <a:latin typeface="Roboto"/>
                <a:cs typeface="Roboto"/>
              </a:rPr>
              <a:t>HOW </a:t>
            </a:r>
            <a:r>
              <a:rPr sz="3000" b="1" spc="80" dirty="0">
                <a:solidFill>
                  <a:srgbClr val="090909"/>
                </a:solidFill>
                <a:latin typeface="Roboto"/>
                <a:cs typeface="Roboto"/>
              </a:rPr>
              <a:t>INTERACTIVE </a:t>
            </a:r>
            <a:r>
              <a:rPr sz="3000" b="1" spc="65" dirty="0">
                <a:solidFill>
                  <a:srgbClr val="090909"/>
                </a:solidFill>
                <a:latin typeface="Roboto"/>
                <a:cs typeface="Roboto"/>
              </a:rPr>
              <a:t>TECH  </a:t>
            </a:r>
            <a:r>
              <a:rPr sz="3000" b="1" spc="80" dirty="0">
                <a:solidFill>
                  <a:srgbClr val="090909"/>
                </a:solidFill>
                <a:latin typeface="Roboto"/>
                <a:cs typeface="Roboto"/>
              </a:rPr>
              <a:t>TRANSFORMS</a:t>
            </a:r>
            <a:r>
              <a:rPr sz="3000" b="1" spc="11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3000" b="1" spc="75" dirty="0">
                <a:solidFill>
                  <a:srgbClr val="090909"/>
                </a:solidFill>
                <a:latin typeface="Roboto"/>
                <a:cs typeface="Roboto"/>
              </a:rPr>
              <a:t>LEARNING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5827" y="1156385"/>
            <a:ext cx="5688965" cy="214312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000" b="1" spc="-5" dirty="0">
                <a:solidFill>
                  <a:srgbClr val="090909"/>
                </a:solidFill>
                <a:latin typeface="Roboto"/>
                <a:cs typeface="Roboto"/>
              </a:rPr>
              <a:t>Enhanced engagement</a:t>
            </a:r>
            <a:endParaRPr sz="30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99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Students can be more active in their  learning thanks to quizzes, </a:t>
            </a:r>
            <a:r>
              <a:rPr sz="2500" spc="-10" dirty="0">
                <a:solidFill>
                  <a:srgbClr val="090909"/>
                </a:solidFill>
                <a:latin typeface="Roboto"/>
                <a:cs typeface="Roboto"/>
              </a:rPr>
              <a:t>games,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polls,  video content, and other</a:t>
            </a:r>
            <a:r>
              <a:rPr sz="2500" spc="-20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media.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00422" y="1255154"/>
            <a:ext cx="8274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" dirty="0">
                <a:solidFill>
                  <a:srgbClr val="FFBE40"/>
                </a:solidFill>
              </a:rPr>
              <a:t>0</a:t>
            </a:r>
            <a:r>
              <a:rPr sz="5500" dirty="0">
                <a:solidFill>
                  <a:srgbClr val="FFBE40"/>
                </a:solidFill>
              </a:rPr>
              <a:t>1</a:t>
            </a:r>
            <a:endParaRPr sz="5500" dirty="0"/>
          </a:p>
        </p:txBody>
      </p:sp>
      <p:sp>
        <p:nvSpPr>
          <p:cNvPr id="5" name="object 5"/>
          <p:cNvSpPr txBox="1"/>
          <p:nvPr/>
        </p:nvSpPr>
        <p:spPr>
          <a:xfrm>
            <a:off x="11095827" y="4152615"/>
            <a:ext cx="5245735" cy="214312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000" b="1" spc="-5" dirty="0">
                <a:solidFill>
                  <a:srgbClr val="090909"/>
                </a:solidFill>
                <a:latin typeface="Roboto"/>
                <a:cs typeface="Roboto"/>
              </a:rPr>
              <a:t>Student-led learning</a:t>
            </a:r>
            <a:endParaRPr sz="30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99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Everyone can learn at their own pace,  helping students understand their  strengths and</a:t>
            </a:r>
            <a:r>
              <a:rPr sz="2500" spc="-10" dirty="0">
                <a:solidFill>
                  <a:srgbClr val="090909"/>
                </a:solidFill>
                <a:latin typeface="Roboto"/>
                <a:cs typeface="Roboto"/>
              </a:rPr>
              <a:t> weaknesses.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0422" y="4251341"/>
            <a:ext cx="8274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BE40"/>
                </a:solidFill>
                <a:latin typeface="Roboto"/>
                <a:cs typeface="Roboto"/>
              </a:rPr>
              <a:t>0</a:t>
            </a:r>
            <a:r>
              <a:rPr sz="5500" b="1" dirty="0">
                <a:solidFill>
                  <a:srgbClr val="FFBE40"/>
                </a:solidFill>
                <a:latin typeface="Roboto"/>
                <a:cs typeface="Roboto"/>
              </a:rPr>
              <a:t>2</a:t>
            </a:r>
            <a:endParaRPr sz="55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5827" y="7148762"/>
            <a:ext cx="5206365" cy="170497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000" b="1" spc="-5" dirty="0">
                <a:solidFill>
                  <a:srgbClr val="090909"/>
                </a:solidFill>
                <a:latin typeface="Roboto"/>
                <a:cs typeface="Roboto"/>
              </a:rPr>
              <a:t>Fun, engaging</a:t>
            </a:r>
            <a:r>
              <a:rPr sz="3000" b="1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090909"/>
                </a:solidFill>
                <a:latin typeface="Roboto"/>
                <a:cs typeface="Roboto"/>
              </a:rPr>
              <a:t>lessons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990"/>
              </a:spcBef>
            </a:pP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Subjects that students usually deem  boring can become more</a:t>
            </a:r>
            <a:r>
              <a:rPr sz="2500" spc="-85" dirty="0">
                <a:solidFill>
                  <a:srgbClr val="090909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090909"/>
                </a:solidFill>
                <a:latin typeface="Roboto"/>
                <a:cs typeface="Roboto"/>
              </a:rPr>
              <a:t>interesting.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0422" y="7247556"/>
            <a:ext cx="8274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BE40"/>
                </a:solidFill>
                <a:latin typeface="Roboto"/>
                <a:cs typeface="Roboto"/>
              </a:rPr>
              <a:t>0</a:t>
            </a:r>
            <a:r>
              <a:rPr sz="5500" b="1" dirty="0">
                <a:solidFill>
                  <a:srgbClr val="FFBE40"/>
                </a:solidFill>
                <a:latin typeface="Roboto"/>
                <a:cs typeface="Roboto"/>
              </a:rPr>
              <a:t>3</a:t>
            </a:r>
            <a:endParaRPr sz="55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build="p"/>
      <p:bldP spid="6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358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Roboto</vt:lpstr>
      <vt:lpstr>Office Theme</vt:lpstr>
      <vt:lpstr>PowerPoint Presentation</vt:lpstr>
      <vt:lpstr>PowerPoint Presentation</vt:lpstr>
      <vt:lpstr>The Impact of  Technology on  Teaching and Learning</vt:lpstr>
      <vt:lpstr>Teaching and  Learning Before  Technology</vt:lpstr>
      <vt:lpstr>AS OF JANUARY 2021</vt:lpstr>
      <vt:lpstr>INTERACTIVE TECHNOLOGY  IS RESHAPING LEARNING</vt:lpstr>
      <vt:lpstr>Benefits of  Interactive  Technology</vt:lpstr>
      <vt:lpstr>INTERACTIVE TECH EMPOWERS EDUCATORS</vt:lpstr>
      <vt:lpstr>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Bibek Sha</dc:creator>
  <cp:keywords>DAFgixZ5J-A,BAEkhsuS_ow</cp:keywords>
  <cp:lastModifiedBy>Bibek sha</cp:lastModifiedBy>
  <cp:revision>3</cp:revision>
  <dcterms:created xsi:type="dcterms:W3CDTF">2023-04-19T11:49:14Z</dcterms:created>
  <dcterms:modified xsi:type="dcterms:W3CDTF">2023-04-19T12:11:26Z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2023-04-19T00:00:00Z</vt:filetime>
  </property>
</Properties>
</file>