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897" y="4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573322" y="473"/>
            <a:ext cx="2715260" cy="1433195"/>
          </a:xfrm>
          <a:custGeom>
            <a:avLst/>
            <a:gdLst/>
            <a:ahLst/>
            <a:cxnLst/>
            <a:rect l="l" t="t" r="r" b="b"/>
            <a:pathLst>
              <a:path w="2715259" h="1433195">
                <a:moveTo>
                  <a:pt x="716578" y="0"/>
                </a:moveTo>
                <a:lnTo>
                  <a:pt x="2714677" y="0"/>
                </a:lnTo>
                <a:lnTo>
                  <a:pt x="2714677" y="1433156"/>
                </a:lnTo>
                <a:lnTo>
                  <a:pt x="716578" y="1433156"/>
                </a:lnTo>
                <a:lnTo>
                  <a:pt x="698987" y="1432940"/>
                </a:lnTo>
                <a:lnTo>
                  <a:pt x="646340" y="1429706"/>
                </a:lnTo>
                <a:lnTo>
                  <a:pt x="594075" y="1422608"/>
                </a:lnTo>
                <a:lnTo>
                  <a:pt x="542463" y="1411682"/>
                </a:lnTo>
                <a:lnTo>
                  <a:pt x="491795" y="1396988"/>
                </a:lnTo>
                <a:lnTo>
                  <a:pt x="442356" y="1378610"/>
                </a:lnTo>
                <a:lnTo>
                  <a:pt x="394402" y="1356646"/>
                </a:lnTo>
                <a:lnTo>
                  <a:pt x="348183" y="1331208"/>
                </a:lnTo>
                <a:lnTo>
                  <a:pt x="303963" y="1302438"/>
                </a:lnTo>
                <a:lnTo>
                  <a:pt x="261986" y="1270500"/>
                </a:lnTo>
                <a:lnTo>
                  <a:pt x="222472" y="1235561"/>
                </a:lnTo>
                <a:lnTo>
                  <a:pt x="185628" y="1197803"/>
                </a:lnTo>
                <a:lnTo>
                  <a:pt x="151663" y="1157435"/>
                </a:lnTo>
                <a:lnTo>
                  <a:pt x="120765" y="1114687"/>
                </a:lnTo>
                <a:lnTo>
                  <a:pt x="93095" y="1069783"/>
                </a:lnTo>
                <a:lnTo>
                  <a:pt x="68799" y="1022955"/>
                </a:lnTo>
                <a:lnTo>
                  <a:pt x="48014" y="974466"/>
                </a:lnTo>
                <a:lnTo>
                  <a:pt x="30855" y="924590"/>
                </a:lnTo>
                <a:lnTo>
                  <a:pt x="17412" y="873586"/>
                </a:lnTo>
                <a:lnTo>
                  <a:pt x="7755" y="821722"/>
                </a:lnTo>
                <a:lnTo>
                  <a:pt x="1940" y="769287"/>
                </a:lnTo>
                <a:lnTo>
                  <a:pt x="0" y="716578"/>
                </a:lnTo>
                <a:lnTo>
                  <a:pt x="215" y="698987"/>
                </a:lnTo>
                <a:lnTo>
                  <a:pt x="3450" y="646341"/>
                </a:lnTo>
                <a:lnTo>
                  <a:pt x="10548" y="594075"/>
                </a:lnTo>
                <a:lnTo>
                  <a:pt x="21473" y="542463"/>
                </a:lnTo>
                <a:lnTo>
                  <a:pt x="36167" y="491795"/>
                </a:lnTo>
                <a:lnTo>
                  <a:pt x="54545" y="442355"/>
                </a:lnTo>
                <a:lnTo>
                  <a:pt x="76509" y="394400"/>
                </a:lnTo>
                <a:lnTo>
                  <a:pt x="101947" y="348182"/>
                </a:lnTo>
                <a:lnTo>
                  <a:pt x="130717" y="303961"/>
                </a:lnTo>
                <a:lnTo>
                  <a:pt x="162655" y="261985"/>
                </a:lnTo>
                <a:lnTo>
                  <a:pt x="197594" y="222472"/>
                </a:lnTo>
                <a:lnTo>
                  <a:pt x="235353" y="185628"/>
                </a:lnTo>
                <a:lnTo>
                  <a:pt x="275720" y="151662"/>
                </a:lnTo>
                <a:lnTo>
                  <a:pt x="318469" y="120765"/>
                </a:lnTo>
                <a:lnTo>
                  <a:pt x="363373" y="93094"/>
                </a:lnTo>
                <a:lnTo>
                  <a:pt x="410201" y="68798"/>
                </a:lnTo>
                <a:lnTo>
                  <a:pt x="458690" y="48013"/>
                </a:lnTo>
                <a:lnTo>
                  <a:pt x="508566" y="30855"/>
                </a:lnTo>
                <a:lnTo>
                  <a:pt x="559570" y="17412"/>
                </a:lnTo>
                <a:lnTo>
                  <a:pt x="611434" y="7755"/>
                </a:lnTo>
                <a:lnTo>
                  <a:pt x="663869" y="1940"/>
                </a:lnTo>
                <a:lnTo>
                  <a:pt x="716578" y="0"/>
                </a:lnTo>
                <a:close/>
              </a:path>
            </a:pathLst>
          </a:custGeom>
          <a:solidFill>
            <a:srgbClr val="D6A7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766656" y="587527"/>
            <a:ext cx="1521460" cy="1625600"/>
          </a:xfrm>
          <a:custGeom>
            <a:avLst/>
            <a:gdLst/>
            <a:ahLst/>
            <a:cxnLst/>
            <a:rect l="l" t="t" r="r" b="b"/>
            <a:pathLst>
              <a:path w="1521459" h="1625600">
                <a:moveTo>
                  <a:pt x="967604" y="12699"/>
                </a:moveTo>
                <a:lnTo>
                  <a:pt x="668170" y="12699"/>
                </a:lnTo>
                <a:lnTo>
                  <a:pt x="678049" y="0"/>
                </a:lnTo>
                <a:lnTo>
                  <a:pt x="957725" y="0"/>
                </a:lnTo>
                <a:lnTo>
                  <a:pt x="967604" y="12699"/>
                </a:lnTo>
                <a:close/>
              </a:path>
              <a:path w="1521459" h="1625600">
                <a:moveTo>
                  <a:pt x="1026355" y="25399"/>
                </a:moveTo>
                <a:lnTo>
                  <a:pt x="609419" y="25399"/>
                </a:lnTo>
                <a:lnTo>
                  <a:pt x="619141" y="12699"/>
                </a:lnTo>
                <a:lnTo>
                  <a:pt x="1016633" y="12699"/>
                </a:lnTo>
                <a:lnTo>
                  <a:pt x="1026355" y="25399"/>
                </a:lnTo>
                <a:close/>
              </a:path>
              <a:path w="1521459" h="1625600">
                <a:moveTo>
                  <a:pt x="1064914" y="38099"/>
                </a:moveTo>
                <a:lnTo>
                  <a:pt x="570860" y="38099"/>
                </a:lnTo>
                <a:lnTo>
                  <a:pt x="580449" y="25399"/>
                </a:lnTo>
                <a:lnTo>
                  <a:pt x="1055326" y="25399"/>
                </a:lnTo>
                <a:lnTo>
                  <a:pt x="1064914" y="38099"/>
                </a:lnTo>
                <a:close/>
              </a:path>
              <a:path w="1521459" h="1625600">
                <a:moveTo>
                  <a:pt x="1102877" y="50799"/>
                </a:moveTo>
                <a:lnTo>
                  <a:pt x="532898" y="50799"/>
                </a:lnTo>
                <a:lnTo>
                  <a:pt x="542328" y="38099"/>
                </a:lnTo>
                <a:lnTo>
                  <a:pt x="1093446" y="38099"/>
                </a:lnTo>
                <a:lnTo>
                  <a:pt x="1102877" y="50799"/>
                </a:lnTo>
                <a:close/>
              </a:path>
              <a:path w="1521459" h="1625600">
                <a:moveTo>
                  <a:pt x="1140154" y="63499"/>
                </a:moveTo>
                <a:lnTo>
                  <a:pt x="495621" y="63499"/>
                </a:lnTo>
                <a:lnTo>
                  <a:pt x="504871" y="50799"/>
                </a:lnTo>
                <a:lnTo>
                  <a:pt x="1130903" y="50799"/>
                </a:lnTo>
                <a:lnTo>
                  <a:pt x="1140154" y="63499"/>
                </a:lnTo>
                <a:close/>
              </a:path>
              <a:path w="1521459" h="1625600">
                <a:moveTo>
                  <a:pt x="1167606" y="76199"/>
                </a:moveTo>
                <a:lnTo>
                  <a:pt x="468169" y="76199"/>
                </a:lnTo>
                <a:lnTo>
                  <a:pt x="477269" y="63499"/>
                </a:lnTo>
                <a:lnTo>
                  <a:pt x="1158505" y="63499"/>
                </a:lnTo>
                <a:lnTo>
                  <a:pt x="1167606" y="76199"/>
                </a:lnTo>
                <a:close/>
              </a:path>
              <a:path w="1521459" h="1625600">
                <a:moveTo>
                  <a:pt x="1194585" y="88899"/>
                </a:moveTo>
                <a:lnTo>
                  <a:pt x="441190" y="88899"/>
                </a:lnTo>
                <a:lnTo>
                  <a:pt x="450128" y="76199"/>
                </a:lnTo>
                <a:lnTo>
                  <a:pt x="1185647" y="76199"/>
                </a:lnTo>
                <a:lnTo>
                  <a:pt x="1194585" y="88899"/>
                </a:lnTo>
                <a:close/>
              </a:path>
              <a:path w="1521459" h="1625600">
                <a:moveTo>
                  <a:pt x="1221053" y="101599"/>
                </a:moveTo>
                <a:lnTo>
                  <a:pt x="414721" y="101599"/>
                </a:lnTo>
                <a:lnTo>
                  <a:pt x="423484" y="88899"/>
                </a:lnTo>
                <a:lnTo>
                  <a:pt x="1212290" y="88899"/>
                </a:lnTo>
                <a:lnTo>
                  <a:pt x="1221053" y="101599"/>
                </a:lnTo>
                <a:close/>
              </a:path>
              <a:path w="1521459" h="1625600">
                <a:moveTo>
                  <a:pt x="1238397" y="114299"/>
                </a:moveTo>
                <a:lnTo>
                  <a:pt x="397377" y="114299"/>
                </a:lnTo>
                <a:lnTo>
                  <a:pt x="406019" y="101599"/>
                </a:lnTo>
                <a:lnTo>
                  <a:pt x="1229756" y="101599"/>
                </a:lnTo>
                <a:lnTo>
                  <a:pt x="1238397" y="114299"/>
                </a:lnTo>
                <a:close/>
              </a:path>
              <a:path w="1521459" h="1625600">
                <a:moveTo>
                  <a:pt x="1263935" y="126999"/>
                </a:moveTo>
                <a:lnTo>
                  <a:pt x="371840" y="126999"/>
                </a:lnTo>
                <a:lnTo>
                  <a:pt x="380286" y="114299"/>
                </a:lnTo>
                <a:lnTo>
                  <a:pt x="1255488" y="114299"/>
                </a:lnTo>
                <a:lnTo>
                  <a:pt x="1263935" y="126999"/>
                </a:lnTo>
                <a:close/>
              </a:path>
              <a:path w="1521459" h="1625600">
                <a:moveTo>
                  <a:pt x="1280628" y="139699"/>
                </a:moveTo>
                <a:lnTo>
                  <a:pt x="355147" y="139699"/>
                </a:lnTo>
                <a:lnTo>
                  <a:pt x="363459" y="126999"/>
                </a:lnTo>
                <a:lnTo>
                  <a:pt x="1272316" y="126999"/>
                </a:lnTo>
                <a:lnTo>
                  <a:pt x="1280628" y="139699"/>
                </a:lnTo>
                <a:close/>
              </a:path>
              <a:path w="1521459" h="1625600">
                <a:moveTo>
                  <a:pt x="1297040" y="152399"/>
                </a:moveTo>
                <a:lnTo>
                  <a:pt x="338735" y="152399"/>
                </a:lnTo>
                <a:lnTo>
                  <a:pt x="346905" y="139699"/>
                </a:lnTo>
                <a:lnTo>
                  <a:pt x="1288869" y="139699"/>
                </a:lnTo>
                <a:lnTo>
                  <a:pt x="1297040" y="152399"/>
                </a:lnTo>
                <a:close/>
              </a:path>
              <a:path w="1521459" h="1625600">
                <a:moveTo>
                  <a:pt x="1313165" y="165099"/>
                </a:moveTo>
                <a:lnTo>
                  <a:pt x="322609" y="165099"/>
                </a:lnTo>
                <a:lnTo>
                  <a:pt x="330635" y="152399"/>
                </a:lnTo>
                <a:lnTo>
                  <a:pt x="1305139" y="152399"/>
                </a:lnTo>
                <a:lnTo>
                  <a:pt x="1313165" y="165099"/>
                </a:lnTo>
                <a:close/>
              </a:path>
              <a:path w="1521459" h="1625600">
                <a:moveTo>
                  <a:pt x="1328990" y="177799"/>
                </a:moveTo>
                <a:lnTo>
                  <a:pt x="306785" y="177799"/>
                </a:lnTo>
                <a:lnTo>
                  <a:pt x="314659" y="165099"/>
                </a:lnTo>
                <a:lnTo>
                  <a:pt x="1321115" y="165099"/>
                </a:lnTo>
                <a:lnTo>
                  <a:pt x="1328990" y="177799"/>
                </a:lnTo>
                <a:close/>
              </a:path>
              <a:path w="1521459" h="1625600">
                <a:moveTo>
                  <a:pt x="1344509" y="190499"/>
                </a:moveTo>
                <a:lnTo>
                  <a:pt x="291265" y="190499"/>
                </a:lnTo>
                <a:lnTo>
                  <a:pt x="298986" y="177799"/>
                </a:lnTo>
                <a:lnTo>
                  <a:pt x="1336789" y="177799"/>
                </a:lnTo>
                <a:lnTo>
                  <a:pt x="1344509" y="190499"/>
                </a:lnTo>
                <a:close/>
              </a:path>
              <a:path w="1521459" h="1625600">
                <a:moveTo>
                  <a:pt x="1359709" y="203199"/>
                </a:moveTo>
                <a:lnTo>
                  <a:pt x="276065" y="203199"/>
                </a:lnTo>
                <a:lnTo>
                  <a:pt x="283625" y="190499"/>
                </a:lnTo>
                <a:lnTo>
                  <a:pt x="1352149" y="190499"/>
                </a:lnTo>
                <a:lnTo>
                  <a:pt x="1359709" y="203199"/>
                </a:lnTo>
                <a:close/>
              </a:path>
              <a:path w="1521459" h="1625600">
                <a:moveTo>
                  <a:pt x="1374585" y="215899"/>
                </a:moveTo>
                <a:lnTo>
                  <a:pt x="261190" y="215899"/>
                </a:lnTo>
                <a:lnTo>
                  <a:pt x="268586" y="203199"/>
                </a:lnTo>
                <a:lnTo>
                  <a:pt x="1367188" y="203199"/>
                </a:lnTo>
                <a:lnTo>
                  <a:pt x="1374585" y="215899"/>
                </a:lnTo>
                <a:close/>
              </a:path>
              <a:path w="1521459" h="1625600">
                <a:moveTo>
                  <a:pt x="1389123" y="228599"/>
                </a:moveTo>
                <a:lnTo>
                  <a:pt x="246651" y="228599"/>
                </a:lnTo>
                <a:lnTo>
                  <a:pt x="253878" y="215899"/>
                </a:lnTo>
                <a:lnTo>
                  <a:pt x="1381896" y="215899"/>
                </a:lnTo>
                <a:lnTo>
                  <a:pt x="1389123" y="228599"/>
                </a:lnTo>
                <a:close/>
              </a:path>
              <a:path w="1521459" h="1625600">
                <a:moveTo>
                  <a:pt x="1403320" y="241299"/>
                </a:moveTo>
                <a:lnTo>
                  <a:pt x="232455" y="241299"/>
                </a:lnTo>
                <a:lnTo>
                  <a:pt x="239510" y="228599"/>
                </a:lnTo>
                <a:lnTo>
                  <a:pt x="1396265" y="228599"/>
                </a:lnTo>
                <a:lnTo>
                  <a:pt x="1403320" y="241299"/>
                </a:lnTo>
                <a:close/>
              </a:path>
              <a:path w="1521459" h="1625600">
                <a:moveTo>
                  <a:pt x="1423948" y="266699"/>
                </a:moveTo>
                <a:lnTo>
                  <a:pt x="211827" y="266699"/>
                </a:lnTo>
                <a:lnTo>
                  <a:pt x="218614" y="253999"/>
                </a:lnTo>
                <a:lnTo>
                  <a:pt x="225490" y="241299"/>
                </a:lnTo>
                <a:lnTo>
                  <a:pt x="1410285" y="241299"/>
                </a:lnTo>
                <a:lnTo>
                  <a:pt x="1417161" y="253999"/>
                </a:lnTo>
                <a:lnTo>
                  <a:pt x="1423948" y="266699"/>
                </a:lnTo>
                <a:close/>
              </a:path>
              <a:path w="1521459" h="1625600">
                <a:moveTo>
                  <a:pt x="1437246" y="279399"/>
                </a:moveTo>
                <a:lnTo>
                  <a:pt x="198529" y="279399"/>
                </a:lnTo>
                <a:lnTo>
                  <a:pt x="205131" y="266699"/>
                </a:lnTo>
                <a:lnTo>
                  <a:pt x="1430644" y="266699"/>
                </a:lnTo>
                <a:lnTo>
                  <a:pt x="1437246" y="279399"/>
                </a:lnTo>
                <a:close/>
              </a:path>
              <a:path w="1521459" h="1625600">
                <a:moveTo>
                  <a:pt x="1456491" y="304799"/>
                </a:moveTo>
                <a:lnTo>
                  <a:pt x="179283" y="304799"/>
                </a:lnTo>
                <a:lnTo>
                  <a:pt x="185604" y="292099"/>
                </a:lnTo>
                <a:lnTo>
                  <a:pt x="192020" y="279399"/>
                </a:lnTo>
                <a:lnTo>
                  <a:pt x="1443755" y="279399"/>
                </a:lnTo>
                <a:lnTo>
                  <a:pt x="1450171" y="292099"/>
                </a:lnTo>
                <a:lnTo>
                  <a:pt x="1456491" y="304799"/>
                </a:lnTo>
                <a:close/>
              </a:path>
              <a:path w="1521459" h="1625600">
                <a:moveTo>
                  <a:pt x="1474870" y="330199"/>
                </a:moveTo>
                <a:lnTo>
                  <a:pt x="160904" y="330199"/>
                </a:lnTo>
                <a:lnTo>
                  <a:pt x="166933" y="317499"/>
                </a:lnTo>
                <a:lnTo>
                  <a:pt x="173060" y="304799"/>
                </a:lnTo>
                <a:lnTo>
                  <a:pt x="1462715" y="304799"/>
                </a:lnTo>
                <a:lnTo>
                  <a:pt x="1468841" y="317499"/>
                </a:lnTo>
                <a:lnTo>
                  <a:pt x="1474870" y="330199"/>
                </a:lnTo>
                <a:close/>
              </a:path>
              <a:path w="1521459" h="1625600">
                <a:moveTo>
                  <a:pt x="1486630" y="342899"/>
                </a:moveTo>
                <a:lnTo>
                  <a:pt x="149144" y="342899"/>
                </a:lnTo>
                <a:lnTo>
                  <a:pt x="154974" y="330199"/>
                </a:lnTo>
                <a:lnTo>
                  <a:pt x="1480800" y="330199"/>
                </a:lnTo>
                <a:lnTo>
                  <a:pt x="1486630" y="342899"/>
                </a:lnTo>
                <a:close/>
              </a:path>
              <a:path w="1521459" h="1625600">
                <a:moveTo>
                  <a:pt x="1503513" y="368299"/>
                </a:moveTo>
                <a:lnTo>
                  <a:pt x="132261" y="368299"/>
                </a:lnTo>
                <a:lnTo>
                  <a:pt x="137787" y="355599"/>
                </a:lnTo>
                <a:lnTo>
                  <a:pt x="143415" y="342899"/>
                </a:lnTo>
                <a:lnTo>
                  <a:pt x="1492359" y="342899"/>
                </a:lnTo>
                <a:lnTo>
                  <a:pt x="1497987" y="355599"/>
                </a:lnTo>
                <a:lnTo>
                  <a:pt x="1503513" y="368299"/>
                </a:lnTo>
                <a:close/>
              </a:path>
              <a:path w="1521459" h="1625600">
                <a:moveTo>
                  <a:pt x="1519466" y="393699"/>
                </a:moveTo>
                <a:lnTo>
                  <a:pt x="116308" y="393699"/>
                </a:lnTo>
                <a:lnTo>
                  <a:pt x="121522" y="380999"/>
                </a:lnTo>
                <a:lnTo>
                  <a:pt x="126839" y="368299"/>
                </a:lnTo>
                <a:lnTo>
                  <a:pt x="1508935" y="368299"/>
                </a:lnTo>
                <a:lnTo>
                  <a:pt x="1514252" y="380999"/>
                </a:lnTo>
                <a:lnTo>
                  <a:pt x="1519466" y="393699"/>
                </a:lnTo>
                <a:close/>
              </a:path>
              <a:path w="1521459" h="1625600">
                <a:moveTo>
                  <a:pt x="1514252" y="1244599"/>
                </a:moveTo>
                <a:lnTo>
                  <a:pt x="121522" y="1244599"/>
                </a:lnTo>
                <a:lnTo>
                  <a:pt x="116308" y="1231899"/>
                </a:lnTo>
                <a:lnTo>
                  <a:pt x="111200" y="1219199"/>
                </a:lnTo>
                <a:lnTo>
                  <a:pt x="106200" y="1219199"/>
                </a:lnTo>
                <a:lnTo>
                  <a:pt x="101306" y="1206499"/>
                </a:lnTo>
                <a:lnTo>
                  <a:pt x="96520" y="1193799"/>
                </a:lnTo>
                <a:lnTo>
                  <a:pt x="91842" y="1193799"/>
                </a:lnTo>
                <a:lnTo>
                  <a:pt x="87275" y="1181099"/>
                </a:lnTo>
                <a:lnTo>
                  <a:pt x="82817" y="1168399"/>
                </a:lnTo>
                <a:lnTo>
                  <a:pt x="78470" y="1155699"/>
                </a:lnTo>
                <a:lnTo>
                  <a:pt x="74233" y="1155699"/>
                </a:lnTo>
                <a:lnTo>
                  <a:pt x="70110" y="1142999"/>
                </a:lnTo>
                <a:lnTo>
                  <a:pt x="66098" y="1130299"/>
                </a:lnTo>
                <a:lnTo>
                  <a:pt x="62200" y="1130299"/>
                </a:lnTo>
                <a:lnTo>
                  <a:pt x="58416" y="1117599"/>
                </a:lnTo>
                <a:lnTo>
                  <a:pt x="54746" y="1104899"/>
                </a:lnTo>
                <a:lnTo>
                  <a:pt x="51191" y="1092199"/>
                </a:lnTo>
                <a:lnTo>
                  <a:pt x="47752" y="1092199"/>
                </a:lnTo>
                <a:lnTo>
                  <a:pt x="44428" y="1079499"/>
                </a:lnTo>
                <a:lnTo>
                  <a:pt x="41221" y="1066799"/>
                </a:lnTo>
                <a:lnTo>
                  <a:pt x="38131" y="1054099"/>
                </a:lnTo>
                <a:lnTo>
                  <a:pt x="35158" y="1054099"/>
                </a:lnTo>
                <a:lnTo>
                  <a:pt x="32303" y="1041399"/>
                </a:lnTo>
                <a:lnTo>
                  <a:pt x="29567" y="1028699"/>
                </a:lnTo>
                <a:lnTo>
                  <a:pt x="26949" y="1015999"/>
                </a:lnTo>
                <a:lnTo>
                  <a:pt x="24451" y="1015999"/>
                </a:lnTo>
                <a:lnTo>
                  <a:pt x="22071" y="1003299"/>
                </a:lnTo>
                <a:lnTo>
                  <a:pt x="19812" y="990599"/>
                </a:lnTo>
                <a:lnTo>
                  <a:pt x="17673" y="977899"/>
                </a:lnTo>
                <a:lnTo>
                  <a:pt x="15654" y="965199"/>
                </a:lnTo>
                <a:lnTo>
                  <a:pt x="13756" y="965199"/>
                </a:lnTo>
                <a:lnTo>
                  <a:pt x="11980" y="952499"/>
                </a:lnTo>
                <a:lnTo>
                  <a:pt x="10325" y="939799"/>
                </a:lnTo>
                <a:lnTo>
                  <a:pt x="8791" y="927099"/>
                </a:lnTo>
                <a:lnTo>
                  <a:pt x="7379" y="927099"/>
                </a:lnTo>
                <a:lnTo>
                  <a:pt x="6089" y="914399"/>
                </a:lnTo>
                <a:lnTo>
                  <a:pt x="4922" y="901699"/>
                </a:lnTo>
                <a:lnTo>
                  <a:pt x="3877" y="888999"/>
                </a:lnTo>
                <a:lnTo>
                  <a:pt x="2954" y="876299"/>
                </a:lnTo>
                <a:lnTo>
                  <a:pt x="2154" y="876299"/>
                </a:lnTo>
                <a:lnTo>
                  <a:pt x="1477" y="863599"/>
                </a:lnTo>
                <a:lnTo>
                  <a:pt x="923" y="850899"/>
                </a:lnTo>
                <a:lnTo>
                  <a:pt x="492" y="838199"/>
                </a:lnTo>
                <a:lnTo>
                  <a:pt x="184" y="825499"/>
                </a:lnTo>
                <a:lnTo>
                  <a:pt x="0" y="825499"/>
                </a:lnTo>
                <a:lnTo>
                  <a:pt x="0" y="800099"/>
                </a:lnTo>
                <a:lnTo>
                  <a:pt x="184" y="787399"/>
                </a:lnTo>
                <a:lnTo>
                  <a:pt x="492" y="787399"/>
                </a:lnTo>
                <a:lnTo>
                  <a:pt x="923" y="774699"/>
                </a:lnTo>
                <a:lnTo>
                  <a:pt x="1477" y="761999"/>
                </a:lnTo>
                <a:lnTo>
                  <a:pt x="2154" y="749299"/>
                </a:lnTo>
                <a:lnTo>
                  <a:pt x="2954" y="736599"/>
                </a:lnTo>
                <a:lnTo>
                  <a:pt x="3877" y="736599"/>
                </a:lnTo>
                <a:lnTo>
                  <a:pt x="4922" y="723899"/>
                </a:lnTo>
                <a:lnTo>
                  <a:pt x="6089" y="711199"/>
                </a:lnTo>
                <a:lnTo>
                  <a:pt x="7379" y="698499"/>
                </a:lnTo>
                <a:lnTo>
                  <a:pt x="8791" y="685799"/>
                </a:lnTo>
                <a:lnTo>
                  <a:pt x="10324" y="685799"/>
                </a:lnTo>
                <a:lnTo>
                  <a:pt x="11980" y="673099"/>
                </a:lnTo>
                <a:lnTo>
                  <a:pt x="13756" y="660399"/>
                </a:lnTo>
                <a:lnTo>
                  <a:pt x="15654" y="647699"/>
                </a:lnTo>
                <a:lnTo>
                  <a:pt x="17673" y="647699"/>
                </a:lnTo>
                <a:lnTo>
                  <a:pt x="19812" y="634999"/>
                </a:lnTo>
                <a:lnTo>
                  <a:pt x="22071" y="622299"/>
                </a:lnTo>
                <a:lnTo>
                  <a:pt x="24451" y="609599"/>
                </a:lnTo>
                <a:lnTo>
                  <a:pt x="26949" y="596899"/>
                </a:lnTo>
                <a:lnTo>
                  <a:pt x="29567" y="596899"/>
                </a:lnTo>
                <a:lnTo>
                  <a:pt x="32303" y="584199"/>
                </a:lnTo>
                <a:lnTo>
                  <a:pt x="35158" y="571499"/>
                </a:lnTo>
                <a:lnTo>
                  <a:pt x="38131" y="558799"/>
                </a:lnTo>
                <a:lnTo>
                  <a:pt x="41221" y="558799"/>
                </a:lnTo>
                <a:lnTo>
                  <a:pt x="44428" y="546099"/>
                </a:lnTo>
                <a:lnTo>
                  <a:pt x="47752" y="533399"/>
                </a:lnTo>
                <a:lnTo>
                  <a:pt x="51191" y="520699"/>
                </a:lnTo>
                <a:lnTo>
                  <a:pt x="54746" y="520699"/>
                </a:lnTo>
                <a:lnTo>
                  <a:pt x="58416" y="507999"/>
                </a:lnTo>
                <a:lnTo>
                  <a:pt x="62201" y="495299"/>
                </a:lnTo>
                <a:lnTo>
                  <a:pt x="66099" y="495299"/>
                </a:lnTo>
                <a:lnTo>
                  <a:pt x="70110" y="482599"/>
                </a:lnTo>
                <a:lnTo>
                  <a:pt x="74233" y="469899"/>
                </a:lnTo>
                <a:lnTo>
                  <a:pt x="78470" y="457199"/>
                </a:lnTo>
                <a:lnTo>
                  <a:pt x="82817" y="457199"/>
                </a:lnTo>
                <a:lnTo>
                  <a:pt x="87275" y="444499"/>
                </a:lnTo>
                <a:lnTo>
                  <a:pt x="91843" y="431799"/>
                </a:lnTo>
                <a:lnTo>
                  <a:pt x="96520" y="431799"/>
                </a:lnTo>
                <a:lnTo>
                  <a:pt x="101307" y="419099"/>
                </a:lnTo>
                <a:lnTo>
                  <a:pt x="106200" y="406399"/>
                </a:lnTo>
                <a:lnTo>
                  <a:pt x="111201" y="393699"/>
                </a:lnTo>
                <a:lnTo>
                  <a:pt x="1521344" y="393699"/>
                </a:lnTo>
                <a:lnTo>
                  <a:pt x="1521344" y="1231899"/>
                </a:lnTo>
                <a:lnTo>
                  <a:pt x="1519466" y="1231899"/>
                </a:lnTo>
                <a:lnTo>
                  <a:pt x="1514252" y="1244599"/>
                </a:lnTo>
                <a:close/>
              </a:path>
              <a:path w="1521459" h="1625600">
                <a:moveTo>
                  <a:pt x="1497987" y="1269999"/>
                </a:moveTo>
                <a:lnTo>
                  <a:pt x="137787" y="1269999"/>
                </a:lnTo>
                <a:lnTo>
                  <a:pt x="132261" y="1257299"/>
                </a:lnTo>
                <a:lnTo>
                  <a:pt x="126839" y="1244599"/>
                </a:lnTo>
                <a:lnTo>
                  <a:pt x="1508935" y="1244599"/>
                </a:lnTo>
                <a:lnTo>
                  <a:pt x="1503513" y="1257299"/>
                </a:lnTo>
                <a:lnTo>
                  <a:pt x="1497987" y="1269999"/>
                </a:lnTo>
                <a:close/>
              </a:path>
              <a:path w="1521459" h="1625600">
                <a:moveTo>
                  <a:pt x="1480801" y="1295399"/>
                </a:moveTo>
                <a:lnTo>
                  <a:pt x="154974" y="1295399"/>
                </a:lnTo>
                <a:lnTo>
                  <a:pt x="149144" y="1282699"/>
                </a:lnTo>
                <a:lnTo>
                  <a:pt x="143415" y="1269999"/>
                </a:lnTo>
                <a:lnTo>
                  <a:pt x="1492359" y="1269999"/>
                </a:lnTo>
                <a:lnTo>
                  <a:pt x="1486630" y="1282699"/>
                </a:lnTo>
                <a:lnTo>
                  <a:pt x="1480801" y="1295399"/>
                </a:lnTo>
                <a:close/>
              </a:path>
              <a:path w="1521459" h="1625600">
                <a:moveTo>
                  <a:pt x="1462715" y="1320799"/>
                </a:moveTo>
                <a:lnTo>
                  <a:pt x="173060" y="1320799"/>
                </a:lnTo>
                <a:lnTo>
                  <a:pt x="166933" y="1308099"/>
                </a:lnTo>
                <a:lnTo>
                  <a:pt x="160904" y="1295399"/>
                </a:lnTo>
                <a:lnTo>
                  <a:pt x="1474870" y="1295399"/>
                </a:lnTo>
                <a:lnTo>
                  <a:pt x="1468841" y="1308099"/>
                </a:lnTo>
                <a:lnTo>
                  <a:pt x="1462715" y="1320799"/>
                </a:lnTo>
                <a:close/>
              </a:path>
              <a:path w="1521459" h="1625600">
                <a:moveTo>
                  <a:pt x="1450171" y="1333499"/>
                </a:moveTo>
                <a:lnTo>
                  <a:pt x="185604" y="1333499"/>
                </a:lnTo>
                <a:lnTo>
                  <a:pt x="179283" y="1320799"/>
                </a:lnTo>
                <a:lnTo>
                  <a:pt x="1456492" y="1320799"/>
                </a:lnTo>
                <a:lnTo>
                  <a:pt x="1450171" y="1333499"/>
                </a:lnTo>
                <a:close/>
              </a:path>
              <a:path w="1521459" h="1625600">
                <a:moveTo>
                  <a:pt x="1430644" y="1358899"/>
                </a:moveTo>
                <a:lnTo>
                  <a:pt x="205131" y="1358899"/>
                </a:lnTo>
                <a:lnTo>
                  <a:pt x="198529" y="1346199"/>
                </a:lnTo>
                <a:lnTo>
                  <a:pt x="192020" y="1333499"/>
                </a:lnTo>
                <a:lnTo>
                  <a:pt x="1443755" y="1333499"/>
                </a:lnTo>
                <a:lnTo>
                  <a:pt x="1437246" y="1346199"/>
                </a:lnTo>
                <a:lnTo>
                  <a:pt x="1430644" y="1358899"/>
                </a:lnTo>
                <a:close/>
              </a:path>
              <a:path w="1521459" h="1625600">
                <a:moveTo>
                  <a:pt x="1417161" y="1371599"/>
                </a:moveTo>
                <a:lnTo>
                  <a:pt x="218614" y="1371599"/>
                </a:lnTo>
                <a:lnTo>
                  <a:pt x="211827" y="1358899"/>
                </a:lnTo>
                <a:lnTo>
                  <a:pt x="1423948" y="1358899"/>
                </a:lnTo>
                <a:lnTo>
                  <a:pt x="1417161" y="1371599"/>
                </a:lnTo>
                <a:close/>
              </a:path>
              <a:path w="1521459" h="1625600">
                <a:moveTo>
                  <a:pt x="1403320" y="1384299"/>
                </a:moveTo>
                <a:lnTo>
                  <a:pt x="232455" y="1384299"/>
                </a:lnTo>
                <a:lnTo>
                  <a:pt x="225490" y="1371599"/>
                </a:lnTo>
                <a:lnTo>
                  <a:pt x="1410285" y="1371599"/>
                </a:lnTo>
                <a:lnTo>
                  <a:pt x="1403320" y="1384299"/>
                </a:lnTo>
                <a:close/>
              </a:path>
              <a:path w="1521459" h="1625600">
                <a:moveTo>
                  <a:pt x="1381896" y="1409699"/>
                </a:moveTo>
                <a:lnTo>
                  <a:pt x="253878" y="1409699"/>
                </a:lnTo>
                <a:lnTo>
                  <a:pt x="246651" y="1396999"/>
                </a:lnTo>
                <a:lnTo>
                  <a:pt x="239510" y="1384299"/>
                </a:lnTo>
                <a:lnTo>
                  <a:pt x="1396265" y="1384299"/>
                </a:lnTo>
                <a:lnTo>
                  <a:pt x="1389123" y="1396999"/>
                </a:lnTo>
                <a:lnTo>
                  <a:pt x="1381896" y="1409699"/>
                </a:lnTo>
                <a:close/>
              </a:path>
              <a:path w="1521459" h="1625600">
                <a:moveTo>
                  <a:pt x="1367188" y="1422399"/>
                </a:moveTo>
                <a:lnTo>
                  <a:pt x="268586" y="1422399"/>
                </a:lnTo>
                <a:lnTo>
                  <a:pt x="261190" y="1409699"/>
                </a:lnTo>
                <a:lnTo>
                  <a:pt x="1374585" y="1409699"/>
                </a:lnTo>
                <a:lnTo>
                  <a:pt x="1367188" y="1422399"/>
                </a:lnTo>
                <a:close/>
              </a:path>
              <a:path w="1521459" h="1625600">
                <a:moveTo>
                  <a:pt x="1352149" y="1435099"/>
                </a:moveTo>
                <a:lnTo>
                  <a:pt x="283625" y="1435099"/>
                </a:lnTo>
                <a:lnTo>
                  <a:pt x="276065" y="1422399"/>
                </a:lnTo>
                <a:lnTo>
                  <a:pt x="1359709" y="1422399"/>
                </a:lnTo>
                <a:lnTo>
                  <a:pt x="1352149" y="1435099"/>
                </a:lnTo>
                <a:close/>
              </a:path>
              <a:path w="1521459" h="1625600">
                <a:moveTo>
                  <a:pt x="1336789" y="1447799"/>
                </a:moveTo>
                <a:lnTo>
                  <a:pt x="298986" y="1447799"/>
                </a:lnTo>
                <a:lnTo>
                  <a:pt x="291265" y="1435099"/>
                </a:lnTo>
                <a:lnTo>
                  <a:pt x="1344509" y="1435099"/>
                </a:lnTo>
                <a:lnTo>
                  <a:pt x="1336789" y="1447799"/>
                </a:lnTo>
                <a:close/>
              </a:path>
              <a:path w="1521459" h="1625600">
                <a:moveTo>
                  <a:pt x="1321115" y="1460499"/>
                </a:moveTo>
                <a:lnTo>
                  <a:pt x="314659" y="1460499"/>
                </a:lnTo>
                <a:lnTo>
                  <a:pt x="306785" y="1447799"/>
                </a:lnTo>
                <a:lnTo>
                  <a:pt x="1328990" y="1447799"/>
                </a:lnTo>
                <a:lnTo>
                  <a:pt x="1321115" y="1460499"/>
                </a:lnTo>
                <a:close/>
              </a:path>
              <a:path w="1521459" h="1625600">
                <a:moveTo>
                  <a:pt x="1305139" y="1473199"/>
                </a:moveTo>
                <a:lnTo>
                  <a:pt x="330635" y="1473199"/>
                </a:lnTo>
                <a:lnTo>
                  <a:pt x="322609" y="1460499"/>
                </a:lnTo>
                <a:lnTo>
                  <a:pt x="1313165" y="1460499"/>
                </a:lnTo>
                <a:lnTo>
                  <a:pt x="1305139" y="1473199"/>
                </a:lnTo>
                <a:close/>
              </a:path>
              <a:path w="1521459" h="1625600">
                <a:moveTo>
                  <a:pt x="1288869" y="1485899"/>
                </a:moveTo>
                <a:lnTo>
                  <a:pt x="346905" y="1485899"/>
                </a:lnTo>
                <a:lnTo>
                  <a:pt x="338735" y="1473199"/>
                </a:lnTo>
                <a:lnTo>
                  <a:pt x="1297040" y="1473199"/>
                </a:lnTo>
                <a:lnTo>
                  <a:pt x="1288869" y="1485899"/>
                </a:lnTo>
                <a:close/>
              </a:path>
              <a:path w="1521459" h="1625600">
                <a:moveTo>
                  <a:pt x="1263935" y="1498599"/>
                </a:moveTo>
                <a:lnTo>
                  <a:pt x="371840" y="1498599"/>
                </a:lnTo>
                <a:lnTo>
                  <a:pt x="363459" y="1485899"/>
                </a:lnTo>
                <a:lnTo>
                  <a:pt x="1272316" y="1485899"/>
                </a:lnTo>
                <a:lnTo>
                  <a:pt x="1263935" y="1498599"/>
                </a:lnTo>
                <a:close/>
              </a:path>
              <a:path w="1521459" h="1625600">
                <a:moveTo>
                  <a:pt x="1246976" y="1511299"/>
                </a:moveTo>
                <a:lnTo>
                  <a:pt x="388799" y="1511299"/>
                </a:lnTo>
                <a:lnTo>
                  <a:pt x="380286" y="1498599"/>
                </a:lnTo>
                <a:lnTo>
                  <a:pt x="1255488" y="1498599"/>
                </a:lnTo>
                <a:lnTo>
                  <a:pt x="1246976" y="1511299"/>
                </a:lnTo>
                <a:close/>
              </a:path>
              <a:path w="1521459" h="1625600">
                <a:moveTo>
                  <a:pt x="1229756" y="1523999"/>
                </a:moveTo>
                <a:lnTo>
                  <a:pt x="406019" y="1523999"/>
                </a:lnTo>
                <a:lnTo>
                  <a:pt x="397377" y="1511299"/>
                </a:lnTo>
                <a:lnTo>
                  <a:pt x="1238397" y="1511299"/>
                </a:lnTo>
                <a:lnTo>
                  <a:pt x="1229756" y="1523999"/>
                </a:lnTo>
                <a:close/>
              </a:path>
              <a:path w="1521459" h="1625600">
                <a:moveTo>
                  <a:pt x="1203466" y="1536699"/>
                </a:moveTo>
                <a:lnTo>
                  <a:pt x="432308" y="1536699"/>
                </a:lnTo>
                <a:lnTo>
                  <a:pt x="423484" y="1523999"/>
                </a:lnTo>
                <a:lnTo>
                  <a:pt x="1212290" y="1523999"/>
                </a:lnTo>
                <a:lnTo>
                  <a:pt x="1203466" y="1536699"/>
                </a:lnTo>
                <a:close/>
              </a:path>
              <a:path w="1521459" h="1625600">
                <a:moveTo>
                  <a:pt x="1176654" y="1549399"/>
                </a:moveTo>
                <a:lnTo>
                  <a:pt x="459120" y="1549399"/>
                </a:lnTo>
                <a:lnTo>
                  <a:pt x="450128" y="1536699"/>
                </a:lnTo>
                <a:lnTo>
                  <a:pt x="1185647" y="1536699"/>
                </a:lnTo>
                <a:lnTo>
                  <a:pt x="1176654" y="1549399"/>
                </a:lnTo>
                <a:close/>
              </a:path>
              <a:path w="1521459" h="1625600">
                <a:moveTo>
                  <a:pt x="1149355" y="1562099"/>
                </a:moveTo>
                <a:lnTo>
                  <a:pt x="486420" y="1562099"/>
                </a:lnTo>
                <a:lnTo>
                  <a:pt x="477269" y="1549399"/>
                </a:lnTo>
                <a:lnTo>
                  <a:pt x="1158505" y="1549399"/>
                </a:lnTo>
                <a:lnTo>
                  <a:pt x="1149355" y="1562099"/>
                </a:lnTo>
                <a:close/>
              </a:path>
              <a:path w="1521459" h="1625600">
                <a:moveTo>
                  <a:pt x="1121605" y="1574799"/>
                </a:moveTo>
                <a:lnTo>
                  <a:pt x="514169" y="1574799"/>
                </a:lnTo>
                <a:lnTo>
                  <a:pt x="504871" y="1562099"/>
                </a:lnTo>
                <a:lnTo>
                  <a:pt x="1130903" y="1562099"/>
                </a:lnTo>
                <a:lnTo>
                  <a:pt x="1121605" y="1574799"/>
                </a:lnTo>
                <a:close/>
              </a:path>
              <a:path w="1521459" h="1625600">
                <a:moveTo>
                  <a:pt x="1093446" y="1587499"/>
                </a:moveTo>
                <a:lnTo>
                  <a:pt x="542328" y="1587499"/>
                </a:lnTo>
                <a:lnTo>
                  <a:pt x="532898" y="1574799"/>
                </a:lnTo>
                <a:lnTo>
                  <a:pt x="1102877" y="1574799"/>
                </a:lnTo>
                <a:lnTo>
                  <a:pt x="1093446" y="1587499"/>
                </a:lnTo>
                <a:close/>
              </a:path>
              <a:path w="1521459" h="1625600">
                <a:moveTo>
                  <a:pt x="1055326" y="1600199"/>
                </a:moveTo>
                <a:lnTo>
                  <a:pt x="580449" y="1600199"/>
                </a:lnTo>
                <a:lnTo>
                  <a:pt x="570860" y="1587499"/>
                </a:lnTo>
                <a:lnTo>
                  <a:pt x="1064914" y="1587499"/>
                </a:lnTo>
                <a:lnTo>
                  <a:pt x="1055326" y="1600199"/>
                </a:lnTo>
                <a:close/>
              </a:path>
              <a:path w="1521459" h="1625600">
                <a:moveTo>
                  <a:pt x="1006880" y="1612899"/>
                </a:moveTo>
                <a:lnTo>
                  <a:pt x="628894" y="1612899"/>
                </a:lnTo>
                <a:lnTo>
                  <a:pt x="619141" y="1600199"/>
                </a:lnTo>
                <a:lnTo>
                  <a:pt x="1016633" y="1600199"/>
                </a:lnTo>
                <a:lnTo>
                  <a:pt x="1006880" y="1612899"/>
                </a:lnTo>
                <a:close/>
              </a:path>
              <a:path w="1521459" h="1625600">
                <a:moveTo>
                  <a:pt x="937905" y="1625599"/>
                </a:moveTo>
                <a:lnTo>
                  <a:pt x="697869" y="1625599"/>
                </a:lnTo>
                <a:lnTo>
                  <a:pt x="687948" y="1612899"/>
                </a:lnTo>
                <a:lnTo>
                  <a:pt x="947826" y="1612899"/>
                </a:lnTo>
                <a:lnTo>
                  <a:pt x="937905" y="1625599"/>
                </a:lnTo>
                <a:close/>
              </a:path>
            </a:pathLst>
          </a:custGeom>
          <a:solidFill>
            <a:srgbClr val="AC544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61439" y="4202"/>
            <a:ext cx="248895" cy="12612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584439" y="1358"/>
            <a:ext cx="843915" cy="845185"/>
          </a:xfrm>
          <a:custGeom>
            <a:avLst/>
            <a:gdLst/>
            <a:ahLst/>
            <a:cxnLst/>
            <a:rect l="l" t="t" r="r" b="b"/>
            <a:pathLst>
              <a:path w="843915" h="845185">
                <a:moveTo>
                  <a:pt x="479958" y="841959"/>
                </a:moveTo>
                <a:lnTo>
                  <a:pt x="51104" y="624662"/>
                </a:lnTo>
                <a:lnTo>
                  <a:pt x="59918" y="640270"/>
                </a:lnTo>
                <a:lnTo>
                  <a:pt x="67183" y="651789"/>
                </a:lnTo>
                <a:lnTo>
                  <a:pt x="448703" y="845096"/>
                </a:lnTo>
                <a:lnTo>
                  <a:pt x="463296" y="844016"/>
                </a:lnTo>
                <a:lnTo>
                  <a:pt x="479958" y="841959"/>
                </a:lnTo>
                <a:close/>
              </a:path>
              <a:path w="843915" h="845185">
                <a:moveTo>
                  <a:pt x="556666" y="823772"/>
                </a:moveTo>
                <a:lnTo>
                  <a:pt x="20142" y="551865"/>
                </a:lnTo>
                <a:lnTo>
                  <a:pt x="24549" y="565226"/>
                </a:lnTo>
                <a:lnTo>
                  <a:pt x="28282" y="574929"/>
                </a:lnTo>
                <a:lnTo>
                  <a:pt x="533425" y="830884"/>
                </a:lnTo>
                <a:lnTo>
                  <a:pt x="544449" y="827824"/>
                </a:lnTo>
                <a:lnTo>
                  <a:pt x="556666" y="823772"/>
                </a:lnTo>
                <a:close/>
              </a:path>
              <a:path w="843915" h="845185">
                <a:moveTo>
                  <a:pt x="617778" y="797623"/>
                </a:moveTo>
                <a:lnTo>
                  <a:pt x="4851" y="487057"/>
                </a:lnTo>
                <a:lnTo>
                  <a:pt x="7988" y="505193"/>
                </a:lnTo>
                <a:lnTo>
                  <a:pt x="8585" y="507860"/>
                </a:lnTo>
                <a:lnTo>
                  <a:pt x="598792" y="806996"/>
                </a:lnTo>
                <a:lnTo>
                  <a:pt x="602399" y="805383"/>
                </a:lnTo>
                <a:lnTo>
                  <a:pt x="617778" y="797623"/>
                </a:lnTo>
                <a:close/>
              </a:path>
              <a:path w="843915" h="845185">
                <a:moveTo>
                  <a:pt x="668464" y="766165"/>
                </a:moveTo>
                <a:lnTo>
                  <a:pt x="0" y="427456"/>
                </a:lnTo>
                <a:lnTo>
                  <a:pt x="393" y="443395"/>
                </a:lnTo>
                <a:lnTo>
                  <a:pt x="647" y="446773"/>
                </a:lnTo>
                <a:lnTo>
                  <a:pt x="652564" y="777125"/>
                </a:lnTo>
                <a:lnTo>
                  <a:pt x="656412" y="774687"/>
                </a:lnTo>
                <a:lnTo>
                  <a:pt x="668464" y="766165"/>
                </a:lnTo>
                <a:close/>
              </a:path>
              <a:path w="843915" h="845185">
                <a:moveTo>
                  <a:pt x="711276" y="730707"/>
                </a:moveTo>
                <a:lnTo>
                  <a:pt x="3048" y="371856"/>
                </a:lnTo>
                <a:lnTo>
                  <a:pt x="1917" y="381076"/>
                </a:lnTo>
                <a:lnTo>
                  <a:pt x="1257" y="389940"/>
                </a:lnTo>
                <a:lnTo>
                  <a:pt x="697801" y="742899"/>
                </a:lnTo>
                <a:lnTo>
                  <a:pt x="705345" y="736371"/>
                </a:lnTo>
                <a:lnTo>
                  <a:pt x="711276" y="730707"/>
                </a:lnTo>
                <a:close/>
              </a:path>
              <a:path w="843915" h="845185">
                <a:moveTo>
                  <a:pt x="747496" y="692023"/>
                </a:moveTo>
                <a:lnTo>
                  <a:pt x="12560" y="319570"/>
                </a:lnTo>
                <a:lnTo>
                  <a:pt x="8737" y="336664"/>
                </a:lnTo>
                <a:lnTo>
                  <a:pt x="736104" y="705281"/>
                </a:lnTo>
                <a:lnTo>
                  <a:pt x="747496" y="692023"/>
                </a:lnTo>
                <a:close/>
              </a:path>
              <a:path w="843915" h="845185">
                <a:moveTo>
                  <a:pt x="777659" y="650227"/>
                </a:moveTo>
                <a:lnTo>
                  <a:pt x="28194" y="270446"/>
                </a:lnTo>
                <a:lnTo>
                  <a:pt x="24549" y="279946"/>
                </a:lnTo>
                <a:lnTo>
                  <a:pt x="22402" y="286448"/>
                </a:lnTo>
                <a:lnTo>
                  <a:pt x="768235" y="664413"/>
                </a:lnTo>
                <a:lnTo>
                  <a:pt x="772845" y="657847"/>
                </a:lnTo>
                <a:lnTo>
                  <a:pt x="777659" y="650227"/>
                </a:lnTo>
                <a:close/>
              </a:path>
              <a:path w="843915" h="845185">
                <a:moveTo>
                  <a:pt x="792353" y="219798"/>
                </a:moveTo>
                <a:lnTo>
                  <a:pt x="783945" y="204901"/>
                </a:lnTo>
                <a:lnTo>
                  <a:pt x="776173" y="192582"/>
                </a:lnTo>
                <a:lnTo>
                  <a:pt x="396100" y="0"/>
                </a:lnTo>
                <a:lnTo>
                  <a:pt x="380568" y="1155"/>
                </a:lnTo>
                <a:lnTo>
                  <a:pt x="364744" y="3111"/>
                </a:lnTo>
                <a:lnTo>
                  <a:pt x="792353" y="219798"/>
                </a:lnTo>
                <a:close/>
              </a:path>
              <a:path w="843915" h="845185">
                <a:moveTo>
                  <a:pt x="802449" y="605650"/>
                </a:moveTo>
                <a:lnTo>
                  <a:pt x="49212" y="223951"/>
                </a:lnTo>
                <a:lnTo>
                  <a:pt x="41605" y="239128"/>
                </a:lnTo>
                <a:lnTo>
                  <a:pt x="794854" y="620788"/>
                </a:lnTo>
                <a:lnTo>
                  <a:pt x="802449" y="605650"/>
                </a:lnTo>
                <a:close/>
              </a:path>
              <a:path w="843915" h="845185">
                <a:moveTo>
                  <a:pt x="821613" y="558228"/>
                </a:moveTo>
                <a:lnTo>
                  <a:pt x="75882" y="180378"/>
                </a:lnTo>
                <a:lnTo>
                  <a:pt x="71018" y="187325"/>
                </a:lnTo>
                <a:lnTo>
                  <a:pt x="66446" y="194564"/>
                </a:lnTo>
                <a:lnTo>
                  <a:pt x="815835" y="574268"/>
                </a:lnTo>
                <a:lnTo>
                  <a:pt x="819315" y="565226"/>
                </a:lnTo>
                <a:lnTo>
                  <a:pt x="821613" y="558228"/>
                </a:lnTo>
                <a:close/>
              </a:path>
              <a:path w="843915" h="845185">
                <a:moveTo>
                  <a:pt x="823518" y="292696"/>
                </a:moveTo>
                <a:lnTo>
                  <a:pt x="819315" y="279946"/>
                </a:lnTo>
                <a:lnTo>
                  <a:pt x="815301" y="269519"/>
                </a:lnTo>
                <a:lnTo>
                  <a:pt x="311238" y="14071"/>
                </a:lnTo>
                <a:lnTo>
                  <a:pt x="299415" y="17348"/>
                </a:lnTo>
                <a:lnTo>
                  <a:pt x="287820" y="21196"/>
                </a:lnTo>
                <a:lnTo>
                  <a:pt x="823518" y="292696"/>
                </a:lnTo>
                <a:close/>
              </a:path>
              <a:path w="843915" h="845185">
                <a:moveTo>
                  <a:pt x="835228" y="508063"/>
                </a:moveTo>
                <a:lnTo>
                  <a:pt x="108077" y="139522"/>
                </a:lnTo>
                <a:lnTo>
                  <a:pt x="96685" y="152768"/>
                </a:lnTo>
                <a:lnTo>
                  <a:pt x="831405" y="525119"/>
                </a:lnTo>
                <a:lnTo>
                  <a:pt x="835228" y="508063"/>
                </a:lnTo>
                <a:close/>
              </a:path>
              <a:path w="843915" h="845185">
                <a:moveTo>
                  <a:pt x="838898" y="357505"/>
                </a:moveTo>
                <a:lnTo>
                  <a:pt x="835863" y="339966"/>
                </a:lnTo>
                <a:lnTo>
                  <a:pt x="835139" y="336715"/>
                </a:lnTo>
                <a:lnTo>
                  <a:pt x="245592" y="37947"/>
                </a:lnTo>
                <a:lnTo>
                  <a:pt x="241465" y="39789"/>
                </a:lnTo>
                <a:lnTo>
                  <a:pt x="226618" y="47282"/>
                </a:lnTo>
                <a:lnTo>
                  <a:pt x="838898" y="357505"/>
                </a:lnTo>
                <a:close/>
              </a:path>
              <a:path w="843915" h="845185">
                <a:moveTo>
                  <a:pt x="842645" y="454710"/>
                </a:moveTo>
                <a:lnTo>
                  <a:pt x="146431" y="101955"/>
                </a:lnTo>
                <a:lnTo>
                  <a:pt x="138518" y="108800"/>
                </a:lnTo>
                <a:lnTo>
                  <a:pt x="133032" y="114046"/>
                </a:lnTo>
                <a:lnTo>
                  <a:pt x="840879" y="472770"/>
                </a:lnTo>
                <a:lnTo>
                  <a:pt x="841946" y="464096"/>
                </a:lnTo>
                <a:lnTo>
                  <a:pt x="842645" y="454710"/>
                </a:lnTo>
                <a:close/>
              </a:path>
              <a:path w="843915" h="845185">
                <a:moveTo>
                  <a:pt x="843851" y="417156"/>
                </a:moveTo>
                <a:lnTo>
                  <a:pt x="843470" y="401777"/>
                </a:lnTo>
                <a:lnTo>
                  <a:pt x="843178" y="397840"/>
                </a:lnTo>
                <a:lnTo>
                  <a:pt x="191731" y="67767"/>
                </a:lnTo>
                <a:lnTo>
                  <a:pt x="187452" y="70485"/>
                </a:lnTo>
                <a:lnTo>
                  <a:pt x="175844" y="78689"/>
                </a:lnTo>
                <a:lnTo>
                  <a:pt x="843851" y="417156"/>
                </a:lnTo>
                <a:close/>
              </a:path>
            </a:pathLst>
          </a:custGeom>
          <a:solidFill>
            <a:srgbClr val="F4BC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01481" y="716561"/>
            <a:ext cx="251200" cy="12728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4935445" y="5065848"/>
            <a:ext cx="8418195" cy="919480"/>
          </a:xfrm>
          <a:custGeom>
            <a:avLst/>
            <a:gdLst/>
            <a:ahLst/>
            <a:cxnLst/>
            <a:rect l="l" t="t" r="r" b="b"/>
            <a:pathLst>
              <a:path w="8418194" h="919479">
                <a:moveTo>
                  <a:pt x="8067414" y="918972"/>
                </a:moveTo>
                <a:lnTo>
                  <a:pt x="7353318" y="899636"/>
                </a:lnTo>
                <a:lnTo>
                  <a:pt x="6589227" y="885076"/>
                </a:lnTo>
                <a:lnTo>
                  <a:pt x="5825135" y="876585"/>
                </a:lnTo>
                <a:lnTo>
                  <a:pt x="5061044" y="874036"/>
                </a:lnTo>
                <a:lnTo>
                  <a:pt x="4449661" y="876314"/>
                </a:lnTo>
                <a:lnTo>
                  <a:pt x="3020507" y="891766"/>
                </a:lnTo>
                <a:lnTo>
                  <a:pt x="2663898" y="893018"/>
                </a:lnTo>
                <a:lnTo>
                  <a:pt x="2000582" y="889838"/>
                </a:lnTo>
                <a:lnTo>
                  <a:pt x="1234396" y="879908"/>
                </a:lnTo>
                <a:lnTo>
                  <a:pt x="265070" y="860047"/>
                </a:lnTo>
                <a:lnTo>
                  <a:pt x="209324" y="856725"/>
                </a:lnTo>
                <a:lnTo>
                  <a:pt x="160467" y="847770"/>
                </a:lnTo>
                <a:lnTo>
                  <a:pt x="118431" y="832557"/>
                </a:lnTo>
                <a:lnTo>
                  <a:pt x="83151" y="810460"/>
                </a:lnTo>
                <a:lnTo>
                  <a:pt x="54559" y="780854"/>
                </a:lnTo>
                <a:lnTo>
                  <a:pt x="32588" y="743112"/>
                </a:lnTo>
                <a:lnTo>
                  <a:pt x="17172" y="696610"/>
                </a:lnTo>
                <a:lnTo>
                  <a:pt x="8243" y="640720"/>
                </a:lnTo>
                <a:lnTo>
                  <a:pt x="3945" y="590367"/>
                </a:lnTo>
                <a:lnTo>
                  <a:pt x="1197" y="539793"/>
                </a:lnTo>
                <a:lnTo>
                  <a:pt x="0" y="489063"/>
                </a:lnTo>
                <a:lnTo>
                  <a:pt x="352" y="438239"/>
                </a:lnTo>
                <a:lnTo>
                  <a:pt x="2254" y="387383"/>
                </a:lnTo>
                <a:lnTo>
                  <a:pt x="5707" y="336558"/>
                </a:lnTo>
                <a:lnTo>
                  <a:pt x="10709" y="285828"/>
                </a:lnTo>
                <a:lnTo>
                  <a:pt x="17262" y="235255"/>
                </a:lnTo>
                <a:lnTo>
                  <a:pt x="25365" y="184901"/>
                </a:lnTo>
                <a:lnTo>
                  <a:pt x="40347" y="123394"/>
                </a:lnTo>
                <a:lnTo>
                  <a:pt x="71023" y="70470"/>
                </a:lnTo>
                <a:lnTo>
                  <a:pt x="104821" y="45289"/>
                </a:lnTo>
                <a:lnTo>
                  <a:pt x="144504" y="30657"/>
                </a:lnTo>
                <a:lnTo>
                  <a:pt x="187398" y="23535"/>
                </a:lnTo>
                <a:lnTo>
                  <a:pt x="230827" y="20883"/>
                </a:lnTo>
                <a:lnTo>
                  <a:pt x="383389" y="14828"/>
                </a:lnTo>
                <a:lnTo>
                  <a:pt x="586806" y="8541"/>
                </a:lnTo>
                <a:lnTo>
                  <a:pt x="790223" y="4120"/>
                </a:lnTo>
                <a:lnTo>
                  <a:pt x="993640" y="1373"/>
                </a:lnTo>
                <a:lnTo>
                  <a:pt x="1247912" y="0"/>
                </a:lnTo>
                <a:lnTo>
                  <a:pt x="1553037" y="877"/>
                </a:lnTo>
                <a:lnTo>
                  <a:pt x="2061580" y="6779"/>
                </a:lnTo>
                <a:lnTo>
                  <a:pt x="3231227" y="26586"/>
                </a:lnTo>
                <a:lnTo>
                  <a:pt x="3587207" y="30131"/>
                </a:lnTo>
                <a:lnTo>
                  <a:pt x="7366458" y="56028"/>
                </a:lnTo>
                <a:lnTo>
                  <a:pt x="8030750" y="57119"/>
                </a:lnTo>
                <a:lnTo>
                  <a:pt x="8077856" y="57770"/>
                </a:lnTo>
                <a:lnTo>
                  <a:pt x="8125494" y="60455"/>
                </a:lnTo>
                <a:lnTo>
                  <a:pt x="8172567" y="66277"/>
                </a:lnTo>
                <a:lnTo>
                  <a:pt x="8217975" y="76336"/>
                </a:lnTo>
                <a:lnTo>
                  <a:pt x="8260621" y="91732"/>
                </a:lnTo>
                <a:lnTo>
                  <a:pt x="8299407" y="113568"/>
                </a:lnTo>
                <a:lnTo>
                  <a:pt x="8333235" y="142943"/>
                </a:lnTo>
                <a:lnTo>
                  <a:pt x="8363263" y="184062"/>
                </a:lnTo>
                <a:lnTo>
                  <a:pt x="8383976" y="230674"/>
                </a:lnTo>
                <a:lnTo>
                  <a:pt x="8397476" y="280947"/>
                </a:lnTo>
                <a:lnTo>
                  <a:pt x="8405862" y="333052"/>
                </a:lnTo>
                <a:lnTo>
                  <a:pt x="8411234" y="385156"/>
                </a:lnTo>
                <a:lnTo>
                  <a:pt x="8416317" y="449524"/>
                </a:lnTo>
                <a:lnTo>
                  <a:pt x="8417717" y="519741"/>
                </a:lnTo>
                <a:lnTo>
                  <a:pt x="8416302" y="568354"/>
                </a:lnTo>
                <a:lnTo>
                  <a:pt x="8412216" y="616211"/>
                </a:lnTo>
                <a:lnTo>
                  <a:pt x="8404979" y="662706"/>
                </a:lnTo>
                <a:lnTo>
                  <a:pt x="8394112" y="707233"/>
                </a:lnTo>
                <a:lnTo>
                  <a:pt x="8379137" y="749186"/>
                </a:lnTo>
                <a:lnTo>
                  <a:pt x="8359572" y="787957"/>
                </a:lnTo>
                <a:lnTo>
                  <a:pt x="8334940" y="822941"/>
                </a:lnTo>
                <a:lnTo>
                  <a:pt x="8304760" y="853530"/>
                </a:lnTo>
                <a:lnTo>
                  <a:pt x="8268553" y="879119"/>
                </a:lnTo>
                <a:lnTo>
                  <a:pt x="8221236" y="900297"/>
                </a:lnTo>
                <a:lnTo>
                  <a:pt x="8171271" y="912594"/>
                </a:lnTo>
                <a:lnTo>
                  <a:pt x="8119662" y="918117"/>
                </a:lnTo>
                <a:lnTo>
                  <a:pt x="8067414" y="918972"/>
                </a:lnTo>
                <a:close/>
              </a:path>
            </a:pathLst>
          </a:custGeom>
          <a:solidFill>
            <a:srgbClr val="FFE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154560" y="6912424"/>
            <a:ext cx="3978910" cy="1273810"/>
          </a:xfrm>
          <a:custGeom>
            <a:avLst/>
            <a:gdLst/>
            <a:ahLst/>
            <a:cxnLst/>
            <a:rect l="l" t="t" r="r" b="b"/>
            <a:pathLst>
              <a:path w="3978909" h="1273809">
                <a:moveTo>
                  <a:pt x="3398713" y="1273224"/>
                </a:moveTo>
                <a:lnTo>
                  <a:pt x="580112" y="1273224"/>
                </a:lnTo>
                <a:lnTo>
                  <a:pt x="532493" y="1271298"/>
                </a:lnTo>
                <a:lnTo>
                  <a:pt x="485941" y="1265618"/>
                </a:lnTo>
                <a:lnTo>
                  <a:pt x="440605" y="1256336"/>
                </a:lnTo>
                <a:lnTo>
                  <a:pt x="396634" y="1243603"/>
                </a:lnTo>
                <a:lnTo>
                  <a:pt x="354177" y="1227567"/>
                </a:lnTo>
                <a:lnTo>
                  <a:pt x="313382" y="1208380"/>
                </a:lnTo>
                <a:lnTo>
                  <a:pt x="274398" y="1186193"/>
                </a:lnTo>
                <a:lnTo>
                  <a:pt x="237373" y="1161155"/>
                </a:lnTo>
                <a:lnTo>
                  <a:pt x="202456" y="1133417"/>
                </a:lnTo>
                <a:lnTo>
                  <a:pt x="169796" y="1103129"/>
                </a:lnTo>
                <a:lnTo>
                  <a:pt x="139541" y="1070442"/>
                </a:lnTo>
                <a:lnTo>
                  <a:pt x="111840" y="1035507"/>
                </a:lnTo>
                <a:lnTo>
                  <a:pt x="86841" y="998473"/>
                </a:lnTo>
                <a:lnTo>
                  <a:pt x="64693" y="959490"/>
                </a:lnTo>
                <a:lnTo>
                  <a:pt x="45545" y="918711"/>
                </a:lnTo>
                <a:lnTo>
                  <a:pt x="29545" y="876284"/>
                </a:lnTo>
                <a:lnTo>
                  <a:pt x="16842" y="832360"/>
                </a:lnTo>
                <a:lnTo>
                  <a:pt x="7584" y="787089"/>
                </a:lnTo>
                <a:lnTo>
                  <a:pt x="1920" y="740623"/>
                </a:lnTo>
                <a:lnTo>
                  <a:pt x="0" y="693111"/>
                </a:lnTo>
                <a:lnTo>
                  <a:pt x="0" y="573746"/>
                </a:lnTo>
                <a:lnTo>
                  <a:pt x="2476" y="526604"/>
                </a:lnTo>
                <a:lnTo>
                  <a:pt x="8615" y="480526"/>
                </a:lnTo>
                <a:lnTo>
                  <a:pt x="18272" y="435661"/>
                </a:lnTo>
                <a:lnTo>
                  <a:pt x="31302" y="392153"/>
                </a:lnTo>
                <a:lnTo>
                  <a:pt x="47559" y="350149"/>
                </a:lnTo>
                <a:lnTo>
                  <a:pt x="66899" y="309795"/>
                </a:lnTo>
                <a:lnTo>
                  <a:pt x="89176" y="271238"/>
                </a:lnTo>
                <a:lnTo>
                  <a:pt x="114246" y="234623"/>
                </a:lnTo>
                <a:lnTo>
                  <a:pt x="141963" y="200097"/>
                </a:lnTo>
                <a:lnTo>
                  <a:pt x="172183" y="167807"/>
                </a:lnTo>
                <a:lnTo>
                  <a:pt x="204761" y="137897"/>
                </a:lnTo>
                <a:lnTo>
                  <a:pt x="239550" y="110515"/>
                </a:lnTo>
                <a:lnTo>
                  <a:pt x="276408" y="85807"/>
                </a:lnTo>
                <a:lnTo>
                  <a:pt x="315187" y="63919"/>
                </a:lnTo>
                <a:lnTo>
                  <a:pt x="355744" y="44998"/>
                </a:lnTo>
                <a:lnTo>
                  <a:pt x="397933" y="29188"/>
                </a:lnTo>
                <a:lnTo>
                  <a:pt x="441610" y="16637"/>
                </a:lnTo>
                <a:lnTo>
                  <a:pt x="486628" y="7492"/>
                </a:lnTo>
                <a:lnTo>
                  <a:pt x="532844" y="1897"/>
                </a:lnTo>
                <a:lnTo>
                  <a:pt x="580112" y="0"/>
                </a:lnTo>
                <a:lnTo>
                  <a:pt x="3398713" y="0"/>
                </a:lnTo>
                <a:lnTo>
                  <a:pt x="3445993" y="1897"/>
                </a:lnTo>
                <a:lnTo>
                  <a:pt x="3492241" y="7492"/>
                </a:lnTo>
                <a:lnTo>
                  <a:pt x="3537308" y="16637"/>
                </a:lnTo>
                <a:lnTo>
                  <a:pt x="3581046" y="29188"/>
                </a:lnTo>
                <a:lnTo>
                  <a:pt x="3623306" y="44998"/>
                </a:lnTo>
                <a:lnTo>
                  <a:pt x="3663940" y="63919"/>
                </a:lnTo>
                <a:lnTo>
                  <a:pt x="3702799" y="85807"/>
                </a:lnTo>
                <a:lnTo>
                  <a:pt x="3739734" y="110515"/>
                </a:lnTo>
                <a:lnTo>
                  <a:pt x="3774597" y="137897"/>
                </a:lnTo>
                <a:lnTo>
                  <a:pt x="3807239" y="167807"/>
                </a:lnTo>
                <a:lnTo>
                  <a:pt x="3837512" y="200097"/>
                </a:lnTo>
                <a:lnTo>
                  <a:pt x="3865267" y="234623"/>
                </a:lnTo>
                <a:lnTo>
                  <a:pt x="3890356" y="271238"/>
                </a:lnTo>
                <a:lnTo>
                  <a:pt x="3912629" y="309795"/>
                </a:lnTo>
                <a:lnTo>
                  <a:pt x="3931938" y="350149"/>
                </a:lnTo>
                <a:lnTo>
                  <a:pt x="3948135" y="392153"/>
                </a:lnTo>
                <a:lnTo>
                  <a:pt x="3961071" y="435661"/>
                </a:lnTo>
                <a:lnTo>
                  <a:pt x="3970597" y="480526"/>
                </a:lnTo>
                <a:lnTo>
                  <a:pt x="3976565" y="526604"/>
                </a:lnTo>
                <a:lnTo>
                  <a:pt x="3978826" y="573746"/>
                </a:lnTo>
                <a:lnTo>
                  <a:pt x="3978826" y="693111"/>
                </a:lnTo>
                <a:lnTo>
                  <a:pt x="3976900" y="740623"/>
                </a:lnTo>
                <a:lnTo>
                  <a:pt x="3971220" y="787089"/>
                </a:lnTo>
                <a:lnTo>
                  <a:pt x="3961939" y="832360"/>
                </a:lnTo>
                <a:lnTo>
                  <a:pt x="3949205" y="876284"/>
                </a:lnTo>
                <a:lnTo>
                  <a:pt x="3933169" y="918711"/>
                </a:lnTo>
                <a:lnTo>
                  <a:pt x="3913983" y="959490"/>
                </a:lnTo>
                <a:lnTo>
                  <a:pt x="3891795" y="998473"/>
                </a:lnTo>
                <a:lnTo>
                  <a:pt x="3866757" y="1035507"/>
                </a:lnTo>
                <a:lnTo>
                  <a:pt x="3839019" y="1070442"/>
                </a:lnTo>
                <a:lnTo>
                  <a:pt x="3808731" y="1103129"/>
                </a:lnTo>
                <a:lnTo>
                  <a:pt x="3776045" y="1133417"/>
                </a:lnTo>
                <a:lnTo>
                  <a:pt x="3741109" y="1161155"/>
                </a:lnTo>
                <a:lnTo>
                  <a:pt x="3704075" y="1186193"/>
                </a:lnTo>
                <a:lnTo>
                  <a:pt x="3665093" y="1208380"/>
                </a:lnTo>
                <a:lnTo>
                  <a:pt x="3624313" y="1227567"/>
                </a:lnTo>
                <a:lnTo>
                  <a:pt x="3581886" y="1243603"/>
                </a:lnTo>
                <a:lnTo>
                  <a:pt x="3537962" y="1256336"/>
                </a:lnTo>
                <a:lnTo>
                  <a:pt x="3492692" y="1265618"/>
                </a:lnTo>
                <a:lnTo>
                  <a:pt x="3446225" y="1271298"/>
                </a:lnTo>
                <a:lnTo>
                  <a:pt x="3398713" y="1273224"/>
                </a:lnTo>
                <a:close/>
              </a:path>
            </a:pathLst>
          </a:custGeom>
          <a:solidFill>
            <a:srgbClr val="DAA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154560" y="6912424"/>
            <a:ext cx="3978910" cy="1159510"/>
          </a:xfrm>
          <a:custGeom>
            <a:avLst/>
            <a:gdLst/>
            <a:ahLst/>
            <a:cxnLst/>
            <a:rect l="l" t="t" r="r" b="b"/>
            <a:pathLst>
              <a:path w="3978909" h="1159509">
                <a:moveTo>
                  <a:pt x="3398713" y="1159509"/>
                </a:moveTo>
                <a:lnTo>
                  <a:pt x="580112" y="1159509"/>
                </a:lnTo>
                <a:lnTo>
                  <a:pt x="532493" y="1158239"/>
                </a:lnTo>
                <a:lnTo>
                  <a:pt x="485941" y="1151889"/>
                </a:lnTo>
                <a:lnTo>
                  <a:pt x="440605" y="1142999"/>
                </a:lnTo>
                <a:lnTo>
                  <a:pt x="396634" y="1130299"/>
                </a:lnTo>
                <a:lnTo>
                  <a:pt x="354177" y="1113789"/>
                </a:lnTo>
                <a:lnTo>
                  <a:pt x="313382" y="1094739"/>
                </a:lnTo>
                <a:lnTo>
                  <a:pt x="274398" y="1073149"/>
                </a:lnTo>
                <a:lnTo>
                  <a:pt x="237373" y="1047749"/>
                </a:lnTo>
                <a:lnTo>
                  <a:pt x="202456" y="1019809"/>
                </a:lnTo>
                <a:lnTo>
                  <a:pt x="169796" y="989329"/>
                </a:lnTo>
                <a:lnTo>
                  <a:pt x="139541" y="957579"/>
                </a:lnTo>
                <a:lnTo>
                  <a:pt x="111840" y="922019"/>
                </a:lnTo>
                <a:lnTo>
                  <a:pt x="86841" y="885189"/>
                </a:lnTo>
                <a:lnTo>
                  <a:pt x="64693" y="845819"/>
                </a:lnTo>
                <a:lnTo>
                  <a:pt x="45545" y="805179"/>
                </a:lnTo>
                <a:lnTo>
                  <a:pt x="29545" y="763269"/>
                </a:lnTo>
                <a:lnTo>
                  <a:pt x="16842" y="718819"/>
                </a:lnTo>
                <a:lnTo>
                  <a:pt x="7584" y="673099"/>
                </a:lnTo>
                <a:lnTo>
                  <a:pt x="1920" y="627379"/>
                </a:lnTo>
                <a:lnTo>
                  <a:pt x="0" y="579119"/>
                </a:lnTo>
                <a:lnTo>
                  <a:pt x="1920" y="532129"/>
                </a:lnTo>
                <a:lnTo>
                  <a:pt x="7584" y="485139"/>
                </a:lnTo>
                <a:lnTo>
                  <a:pt x="16842" y="439419"/>
                </a:lnTo>
                <a:lnTo>
                  <a:pt x="29545" y="396239"/>
                </a:lnTo>
                <a:lnTo>
                  <a:pt x="45545" y="353059"/>
                </a:lnTo>
                <a:lnTo>
                  <a:pt x="64693" y="312419"/>
                </a:lnTo>
                <a:lnTo>
                  <a:pt x="86841" y="274319"/>
                </a:lnTo>
                <a:lnTo>
                  <a:pt x="111840" y="236219"/>
                </a:lnTo>
                <a:lnTo>
                  <a:pt x="139541" y="201929"/>
                </a:lnTo>
                <a:lnTo>
                  <a:pt x="169796" y="168909"/>
                </a:lnTo>
                <a:lnTo>
                  <a:pt x="202456" y="138429"/>
                </a:lnTo>
                <a:lnTo>
                  <a:pt x="237373" y="111759"/>
                </a:lnTo>
                <a:lnTo>
                  <a:pt x="274398" y="86359"/>
                </a:lnTo>
                <a:lnTo>
                  <a:pt x="313382" y="63499"/>
                </a:lnTo>
                <a:lnTo>
                  <a:pt x="354177" y="44449"/>
                </a:lnTo>
                <a:lnTo>
                  <a:pt x="396634" y="29209"/>
                </a:lnTo>
                <a:lnTo>
                  <a:pt x="440605" y="16509"/>
                </a:lnTo>
                <a:lnTo>
                  <a:pt x="485941" y="6349"/>
                </a:lnTo>
                <a:lnTo>
                  <a:pt x="532493" y="1269"/>
                </a:lnTo>
                <a:lnTo>
                  <a:pt x="580112" y="0"/>
                </a:lnTo>
                <a:lnTo>
                  <a:pt x="3398713" y="0"/>
                </a:lnTo>
                <a:lnTo>
                  <a:pt x="3446333" y="1269"/>
                </a:lnTo>
                <a:lnTo>
                  <a:pt x="3492885" y="6349"/>
                </a:lnTo>
                <a:lnTo>
                  <a:pt x="3538221" y="16509"/>
                </a:lnTo>
                <a:lnTo>
                  <a:pt x="3582191" y="29209"/>
                </a:lnTo>
                <a:lnTo>
                  <a:pt x="3624649" y="44449"/>
                </a:lnTo>
                <a:lnTo>
                  <a:pt x="3665444" y="63499"/>
                </a:lnTo>
                <a:lnTo>
                  <a:pt x="3693599" y="80009"/>
                </a:lnTo>
                <a:lnTo>
                  <a:pt x="579317" y="80009"/>
                </a:lnTo>
                <a:lnTo>
                  <a:pt x="531300" y="82549"/>
                </a:lnTo>
                <a:lnTo>
                  <a:pt x="484567" y="88899"/>
                </a:lnTo>
                <a:lnTo>
                  <a:pt x="439328" y="100329"/>
                </a:lnTo>
                <a:lnTo>
                  <a:pt x="395793" y="114299"/>
                </a:lnTo>
                <a:lnTo>
                  <a:pt x="354171" y="133349"/>
                </a:lnTo>
                <a:lnTo>
                  <a:pt x="314672" y="156209"/>
                </a:lnTo>
                <a:lnTo>
                  <a:pt x="277507" y="181609"/>
                </a:lnTo>
                <a:lnTo>
                  <a:pt x="242885" y="210819"/>
                </a:lnTo>
                <a:lnTo>
                  <a:pt x="211017" y="242569"/>
                </a:lnTo>
                <a:lnTo>
                  <a:pt x="182111" y="276859"/>
                </a:lnTo>
                <a:lnTo>
                  <a:pt x="156379" y="314959"/>
                </a:lnTo>
                <a:lnTo>
                  <a:pt x="134029" y="354329"/>
                </a:lnTo>
                <a:lnTo>
                  <a:pt x="115272" y="396239"/>
                </a:lnTo>
                <a:lnTo>
                  <a:pt x="100318" y="439419"/>
                </a:lnTo>
                <a:lnTo>
                  <a:pt x="89377" y="485139"/>
                </a:lnTo>
                <a:lnTo>
                  <a:pt x="82658" y="530859"/>
                </a:lnTo>
                <a:lnTo>
                  <a:pt x="80612" y="574039"/>
                </a:lnTo>
                <a:lnTo>
                  <a:pt x="80612" y="584199"/>
                </a:lnTo>
                <a:lnTo>
                  <a:pt x="82658" y="627379"/>
                </a:lnTo>
                <a:lnTo>
                  <a:pt x="89377" y="674369"/>
                </a:lnTo>
                <a:lnTo>
                  <a:pt x="100318" y="720089"/>
                </a:lnTo>
                <a:lnTo>
                  <a:pt x="115272" y="763269"/>
                </a:lnTo>
                <a:lnTo>
                  <a:pt x="134029" y="805179"/>
                </a:lnTo>
                <a:lnTo>
                  <a:pt x="156379" y="844549"/>
                </a:lnTo>
                <a:lnTo>
                  <a:pt x="182111" y="881379"/>
                </a:lnTo>
                <a:lnTo>
                  <a:pt x="211017" y="915669"/>
                </a:lnTo>
                <a:lnTo>
                  <a:pt x="242885" y="947419"/>
                </a:lnTo>
                <a:lnTo>
                  <a:pt x="277507" y="976629"/>
                </a:lnTo>
                <a:lnTo>
                  <a:pt x="314672" y="1002029"/>
                </a:lnTo>
                <a:lnTo>
                  <a:pt x="354171" y="1024889"/>
                </a:lnTo>
                <a:lnTo>
                  <a:pt x="395793" y="1043939"/>
                </a:lnTo>
                <a:lnTo>
                  <a:pt x="439328" y="1059179"/>
                </a:lnTo>
                <a:lnTo>
                  <a:pt x="484567" y="1069339"/>
                </a:lnTo>
                <a:lnTo>
                  <a:pt x="531300" y="1076959"/>
                </a:lnTo>
                <a:lnTo>
                  <a:pt x="579317" y="1079499"/>
                </a:lnTo>
                <a:lnTo>
                  <a:pt x="3692610" y="1079499"/>
                </a:lnTo>
                <a:lnTo>
                  <a:pt x="3665093" y="1094739"/>
                </a:lnTo>
                <a:lnTo>
                  <a:pt x="3624313" y="1113789"/>
                </a:lnTo>
                <a:lnTo>
                  <a:pt x="3581886" y="1130299"/>
                </a:lnTo>
                <a:lnTo>
                  <a:pt x="3537962" y="1142999"/>
                </a:lnTo>
                <a:lnTo>
                  <a:pt x="3492692" y="1151889"/>
                </a:lnTo>
                <a:lnTo>
                  <a:pt x="3446225" y="1158239"/>
                </a:lnTo>
                <a:lnTo>
                  <a:pt x="3398713" y="1159509"/>
                </a:lnTo>
                <a:close/>
              </a:path>
              <a:path w="3978909" h="1159509">
                <a:moveTo>
                  <a:pt x="3692610" y="1079499"/>
                </a:moveTo>
                <a:lnTo>
                  <a:pt x="3398713" y="1079499"/>
                </a:lnTo>
                <a:lnTo>
                  <a:pt x="3446738" y="1076959"/>
                </a:lnTo>
                <a:lnTo>
                  <a:pt x="3493493" y="1070609"/>
                </a:lnTo>
                <a:lnTo>
                  <a:pt x="3538767" y="1059179"/>
                </a:lnTo>
                <a:lnTo>
                  <a:pt x="3582349" y="1043939"/>
                </a:lnTo>
                <a:lnTo>
                  <a:pt x="3624025" y="1024889"/>
                </a:lnTo>
                <a:lnTo>
                  <a:pt x="3663585" y="1003299"/>
                </a:lnTo>
                <a:lnTo>
                  <a:pt x="3700816" y="976629"/>
                </a:lnTo>
                <a:lnTo>
                  <a:pt x="3735507" y="948689"/>
                </a:lnTo>
                <a:lnTo>
                  <a:pt x="3767446" y="915669"/>
                </a:lnTo>
                <a:lnTo>
                  <a:pt x="3796421" y="881379"/>
                </a:lnTo>
                <a:lnTo>
                  <a:pt x="3822220" y="844549"/>
                </a:lnTo>
                <a:lnTo>
                  <a:pt x="3844631" y="805179"/>
                </a:lnTo>
                <a:lnTo>
                  <a:pt x="3863442" y="763269"/>
                </a:lnTo>
                <a:lnTo>
                  <a:pt x="3878442" y="720089"/>
                </a:lnTo>
                <a:lnTo>
                  <a:pt x="3889418" y="674369"/>
                </a:lnTo>
                <a:lnTo>
                  <a:pt x="3896160" y="627379"/>
                </a:lnTo>
                <a:lnTo>
                  <a:pt x="3898454" y="579119"/>
                </a:lnTo>
                <a:lnTo>
                  <a:pt x="3896160" y="530859"/>
                </a:lnTo>
                <a:lnTo>
                  <a:pt x="3889419" y="485139"/>
                </a:lnTo>
                <a:lnTo>
                  <a:pt x="3878442" y="439419"/>
                </a:lnTo>
                <a:lnTo>
                  <a:pt x="3863442" y="396239"/>
                </a:lnTo>
                <a:lnTo>
                  <a:pt x="3844631" y="354329"/>
                </a:lnTo>
                <a:lnTo>
                  <a:pt x="3822220" y="314959"/>
                </a:lnTo>
                <a:lnTo>
                  <a:pt x="3796421" y="276859"/>
                </a:lnTo>
                <a:lnTo>
                  <a:pt x="3767446" y="242569"/>
                </a:lnTo>
                <a:lnTo>
                  <a:pt x="3735508" y="210819"/>
                </a:lnTo>
                <a:lnTo>
                  <a:pt x="3700817" y="181609"/>
                </a:lnTo>
                <a:lnTo>
                  <a:pt x="3663585" y="156209"/>
                </a:lnTo>
                <a:lnTo>
                  <a:pt x="3624025" y="133349"/>
                </a:lnTo>
                <a:lnTo>
                  <a:pt x="3582349" y="114299"/>
                </a:lnTo>
                <a:lnTo>
                  <a:pt x="3538767" y="100329"/>
                </a:lnTo>
                <a:lnTo>
                  <a:pt x="3493493" y="88899"/>
                </a:lnTo>
                <a:lnTo>
                  <a:pt x="3446738" y="82549"/>
                </a:lnTo>
                <a:lnTo>
                  <a:pt x="3398713" y="80009"/>
                </a:lnTo>
                <a:lnTo>
                  <a:pt x="3693599" y="80009"/>
                </a:lnTo>
                <a:lnTo>
                  <a:pt x="3741453" y="111759"/>
                </a:lnTo>
                <a:lnTo>
                  <a:pt x="3776370" y="138429"/>
                </a:lnTo>
                <a:lnTo>
                  <a:pt x="3809030" y="168909"/>
                </a:lnTo>
                <a:lnTo>
                  <a:pt x="3839285" y="201929"/>
                </a:lnTo>
                <a:lnTo>
                  <a:pt x="3866986" y="236219"/>
                </a:lnTo>
                <a:lnTo>
                  <a:pt x="3891985" y="274319"/>
                </a:lnTo>
                <a:lnTo>
                  <a:pt x="3914133" y="312419"/>
                </a:lnTo>
                <a:lnTo>
                  <a:pt x="3933281" y="353059"/>
                </a:lnTo>
                <a:lnTo>
                  <a:pt x="3949281" y="396239"/>
                </a:lnTo>
                <a:lnTo>
                  <a:pt x="3961984" y="439419"/>
                </a:lnTo>
                <a:lnTo>
                  <a:pt x="3971242" y="485139"/>
                </a:lnTo>
                <a:lnTo>
                  <a:pt x="3976905" y="532129"/>
                </a:lnTo>
                <a:lnTo>
                  <a:pt x="3978619" y="574039"/>
                </a:lnTo>
                <a:lnTo>
                  <a:pt x="3978623" y="584199"/>
                </a:lnTo>
                <a:lnTo>
                  <a:pt x="3976900" y="627379"/>
                </a:lnTo>
                <a:lnTo>
                  <a:pt x="3971220" y="673099"/>
                </a:lnTo>
                <a:lnTo>
                  <a:pt x="3961939" y="718819"/>
                </a:lnTo>
                <a:lnTo>
                  <a:pt x="3949205" y="763269"/>
                </a:lnTo>
                <a:lnTo>
                  <a:pt x="3933169" y="805179"/>
                </a:lnTo>
                <a:lnTo>
                  <a:pt x="3913983" y="845819"/>
                </a:lnTo>
                <a:lnTo>
                  <a:pt x="3891795" y="885189"/>
                </a:lnTo>
                <a:lnTo>
                  <a:pt x="3866757" y="922019"/>
                </a:lnTo>
                <a:lnTo>
                  <a:pt x="3839019" y="957579"/>
                </a:lnTo>
                <a:lnTo>
                  <a:pt x="3808732" y="989329"/>
                </a:lnTo>
                <a:lnTo>
                  <a:pt x="3776045" y="1019809"/>
                </a:lnTo>
                <a:lnTo>
                  <a:pt x="3741109" y="1047749"/>
                </a:lnTo>
                <a:lnTo>
                  <a:pt x="3704075" y="1073149"/>
                </a:lnTo>
                <a:lnTo>
                  <a:pt x="3692610" y="1079499"/>
                </a:lnTo>
                <a:close/>
              </a:path>
              <a:path w="3978909" h="1159509">
                <a:moveTo>
                  <a:pt x="1430965" y="737869"/>
                </a:moveTo>
                <a:lnTo>
                  <a:pt x="1337681" y="737869"/>
                </a:lnTo>
                <a:lnTo>
                  <a:pt x="1346186" y="736599"/>
                </a:lnTo>
                <a:lnTo>
                  <a:pt x="1353795" y="735329"/>
                </a:lnTo>
                <a:lnTo>
                  <a:pt x="1377469" y="698499"/>
                </a:lnTo>
                <a:lnTo>
                  <a:pt x="1376723" y="688339"/>
                </a:lnTo>
                <a:lnTo>
                  <a:pt x="1358682" y="650239"/>
                </a:lnTo>
                <a:lnTo>
                  <a:pt x="1320970" y="610869"/>
                </a:lnTo>
                <a:lnTo>
                  <a:pt x="1300081" y="590549"/>
                </a:lnTo>
                <a:lnTo>
                  <a:pt x="1282773" y="571499"/>
                </a:lnTo>
                <a:lnTo>
                  <a:pt x="1258900" y="538479"/>
                </a:lnTo>
                <a:lnTo>
                  <a:pt x="1243233" y="492759"/>
                </a:lnTo>
                <a:lnTo>
                  <a:pt x="1242189" y="476249"/>
                </a:lnTo>
                <a:lnTo>
                  <a:pt x="1243706" y="454659"/>
                </a:lnTo>
                <a:lnTo>
                  <a:pt x="1256289" y="417829"/>
                </a:lnTo>
                <a:lnTo>
                  <a:pt x="1297495" y="382269"/>
                </a:lnTo>
                <a:lnTo>
                  <a:pt x="1336885" y="375919"/>
                </a:lnTo>
                <a:lnTo>
                  <a:pt x="1357662" y="377189"/>
                </a:lnTo>
                <a:lnTo>
                  <a:pt x="1406117" y="403859"/>
                </a:lnTo>
                <a:lnTo>
                  <a:pt x="1424502" y="434339"/>
                </a:lnTo>
                <a:lnTo>
                  <a:pt x="1330693" y="434339"/>
                </a:lnTo>
                <a:lnTo>
                  <a:pt x="1323954" y="436879"/>
                </a:lnTo>
                <a:lnTo>
                  <a:pt x="1304259" y="472439"/>
                </a:lnTo>
                <a:lnTo>
                  <a:pt x="1305005" y="482599"/>
                </a:lnTo>
                <a:lnTo>
                  <a:pt x="1323382" y="519429"/>
                </a:lnTo>
                <a:lnTo>
                  <a:pt x="1381647" y="581659"/>
                </a:lnTo>
                <a:lnTo>
                  <a:pt x="1398955" y="601979"/>
                </a:lnTo>
                <a:lnTo>
                  <a:pt x="1422828" y="633729"/>
                </a:lnTo>
                <a:lnTo>
                  <a:pt x="1438494" y="678179"/>
                </a:lnTo>
                <a:lnTo>
                  <a:pt x="1439539" y="694689"/>
                </a:lnTo>
                <a:lnTo>
                  <a:pt x="1438668" y="708659"/>
                </a:lnTo>
                <a:lnTo>
                  <a:pt x="1436157" y="722629"/>
                </a:lnTo>
                <a:lnTo>
                  <a:pt x="1432153" y="735329"/>
                </a:lnTo>
                <a:lnTo>
                  <a:pt x="1430965" y="737869"/>
                </a:lnTo>
                <a:close/>
              </a:path>
              <a:path w="3978909" h="1159509">
                <a:moveTo>
                  <a:pt x="1753071" y="440689"/>
                </a:moveTo>
                <a:lnTo>
                  <a:pt x="1555721" y="440689"/>
                </a:lnTo>
                <a:lnTo>
                  <a:pt x="1555721" y="382269"/>
                </a:lnTo>
                <a:lnTo>
                  <a:pt x="1753071" y="382269"/>
                </a:lnTo>
                <a:lnTo>
                  <a:pt x="1753071" y="440689"/>
                </a:lnTo>
                <a:close/>
              </a:path>
              <a:path w="3978909" h="1159509">
                <a:moveTo>
                  <a:pt x="1905858" y="789939"/>
                </a:moveTo>
                <a:lnTo>
                  <a:pt x="1843788" y="789939"/>
                </a:lnTo>
                <a:lnTo>
                  <a:pt x="1911428" y="382269"/>
                </a:lnTo>
                <a:lnTo>
                  <a:pt x="1994187" y="382269"/>
                </a:lnTo>
                <a:lnTo>
                  <a:pt x="2008727" y="469899"/>
                </a:lnTo>
                <a:lnTo>
                  <a:pt x="1951216" y="469899"/>
                </a:lnTo>
                <a:lnTo>
                  <a:pt x="1925752" y="641349"/>
                </a:lnTo>
                <a:lnTo>
                  <a:pt x="2037174" y="641349"/>
                </a:lnTo>
                <a:lnTo>
                  <a:pt x="2046867" y="699769"/>
                </a:lnTo>
                <a:lnTo>
                  <a:pt x="1919386" y="699769"/>
                </a:lnTo>
                <a:lnTo>
                  <a:pt x="1905858" y="789939"/>
                </a:lnTo>
                <a:close/>
              </a:path>
              <a:path w="3978909" h="1159509">
                <a:moveTo>
                  <a:pt x="2257586" y="789939"/>
                </a:moveTo>
                <a:lnTo>
                  <a:pt x="2196312" y="789939"/>
                </a:lnTo>
                <a:lnTo>
                  <a:pt x="2196312" y="382269"/>
                </a:lnTo>
                <a:lnTo>
                  <a:pt x="2293395" y="382269"/>
                </a:lnTo>
                <a:lnTo>
                  <a:pt x="2314309" y="383539"/>
                </a:lnTo>
                <a:lnTo>
                  <a:pt x="2364218" y="408939"/>
                </a:lnTo>
                <a:lnTo>
                  <a:pt x="2384212" y="440689"/>
                </a:lnTo>
                <a:lnTo>
                  <a:pt x="2258382" y="440689"/>
                </a:lnTo>
                <a:lnTo>
                  <a:pt x="2258382" y="563879"/>
                </a:lnTo>
                <a:lnTo>
                  <a:pt x="2383571" y="563879"/>
                </a:lnTo>
                <a:lnTo>
                  <a:pt x="2379338" y="574039"/>
                </a:lnTo>
                <a:lnTo>
                  <a:pt x="2373258" y="584199"/>
                </a:lnTo>
                <a:lnTo>
                  <a:pt x="2365909" y="593089"/>
                </a:lnTo>
                <a:lnTo>
                  <a:pt x="2357516" y="601979"/>
                </a:lnTo>
                <a:lnTo>
                  <a:pt x="2348303" y="608329"/>
                </a:lnTo>
                <a:lnTo>
                  <a:pt x="2351920" y="621029"/>
                </a:lnTo>
                <a:lnTo>
                  <a:pt x="2257586" y="621029"/>
                </a:lnTo>
                <a:lnTo>
                  <a:pt x="2257586" y="789939"/>
                </a:lnTo>
                <a:close/>
              </a:path>
              <a:path w="3978909" h="1159509">
                <a:moveTo>
                  <a:pt x="2713559" y="440689"/>
                </a:moveTo>
                <a:lnTo>
                  <a:pt x="2516210" y="440689"/>
                </a:lnTo>
                <a:lnTo>
                  <a:pt x="2516210" y="382269"/>
                </a:lnTo>
                <a:lnTo>
                  <a:pt x="2713559" y="382269"/>
                </a:lnTo>
                <a:lnTo>
                  <a:pt x="2713559" y="440689"/>
                </a:lnTo>
                <a:close/>
              </a:path>
              <a:path w="3978909" h="1159509">
                <a:moveTo>
                  <a:pt x="1372695" y="494029"/>
                </a:moveTo>
                <a:lnTo>
                  <a:pt x="1367994" y="453389"/>
                </a:lnTo>
                <a:lnTo>
                  <a:pt x="1346372" y="434339"/>
                </a:lnTo>
                <a:lnTo>
                  <a:pt x="1424502" y="434339"/>
                </a:lnTo>
                <a:lnTo>
                  <a:pt x="1425116" y="435609"/>
                </a:lnTo>
                <a:lnTo>
                  <a:pt x="1429952" y="454659"/>
                </a:lnTo>
                <a:lnTo>
                  <a:pt x="1431581" y="476249"/>
                </a:lnTo>
                <a:lnTo>
                  <a:pt x="1431581" y="487679"/>
                </a:lnTo>
                <a:lnTo>
                  <a:pt x="1372695" y="494029"/>
                </a:lnTo>
                <a:close/>
              </a:path>
              <a:path w="3978909" h="1159509">
                <a:moveTo>
                  <a:pt x="1685431" y="789939"/>
                </a:moveTo>
                <a:lnTo>
                  <a:pt x="1623361" y="789939"/>
                </a:lnTo>
                <a:lnTo>
                  <a:pt x="1623361" y="440689"/>
                </a:lnTo>
                <a:lnTo>
                  <a:pt x="1685431" y="440689"/>
                </a:lnTo>
                <a:lnTo>
                  <a:pt x="1685431" y="789939"/>
                </a:lnTo>
                <a:close/>
              </a:path>
              <a:path w="3978909" h="1159509">
                <a:moveTo>
                  <a:pt x="2383571" y="563879"/>
                </a:moveTo>
                <a:lnTo>
                  <a:pt x="2291008" y="563879"/>
                </a:lnTo>
                <a:lnTo>
                  <a:pt x="2299500" y="562609"/>
                </a:lnTo>
                <a:lnTo>
                  <a:pt x="2307023" y="561339"/>
                </a:lnTo>
                <a:lnTo>
                  <a:pt x="2328409" y="525779"/>
                </a:lnTo>
                <a:lnTo>
                  <a:pt x="2328409" y="478789"/>
                </a:lnTo>
                <a:lnTo>
                  <a:pt x="2307321" y="443229"/>
                </a:lnTo>
                <a:lnTo>
                  <a:pt x="2291008" y="440689"/>
                </a:lnTo>
                <a:lnTo>
                  <a:pt x="2384212" y="440689"/>
                </a:lnTo>
                <a:lnTo>
                  <a:pt x="2388949" y="458469"/>
                </a:lnTo>
                <a:lnTo>
                  <a:pt x="2390388" y="478789"/>
                </a:lnTo>
                <a:lnTo>
                  <a:pt x="2390412" y="525779"/>
                </a:lnTo>
                <a:lnTo>
                  <a:pt x="2389745" y="538479"/>
                </a:lnTo>
                <a:lnTo>
                  <a:pt x="2387594" y="551179"/>
                </a:lnTo>
                <a:lnTo>
                  <a:pt x="2384100" y="562609"/>
                </a:lnTo>
                <a:lnTo>
                  <a:pt x="2383571" y="563879"/>
                </a:lnTo>
                <a:close/>
              </a:path>
              <a:path w="3978909" h="1159509">
                <a:moveTo>
                  <a:pt x="2645919" y="789939"/>
                </a:moveTo>
                <a:lnTo>
                  <a:pt x="2583850" y="789939"/>
                </a:lnTo>
                <a:lnTo>
                  <a:pt x="2583850" y="440689"/>
                </a:lnTo>
                <a:lnTo>
                  <a:pt x="2645919" y="440689"/>
                </a:lnTo>
                <a:lnTo>
                  <a:pt x="2645919" y="789939"/>
                </a:lnTo>
                <a:close/>
              </a:path>
              <a:path w="3978909" h="1159509">
                <a:moveTo>
                  <a:pt x="2037174" y="641349"/>
                </a:moveTo>
                <a:lnTo>
                  <a:pt x="1976681" y="641349"/>
                </a:lnTo>
                <a:lnTo>
                  <a:pt x="1951216" y="469899"/>
                </a:lnTo>
                <a:lnTo>
                  <a:pt x="2008727" y="469899"/>
                </a:lnTo>
                <a:lnTo>
                  <a:pt x="2037174" y="641349"/>
                </a:lnTo>
                <a:close/>
              </a:path>
              <a:path w="3978909" h="1159509">
                <a:moveTo>
                  <a:pt x="2400028" y="789939"/>
                </a:moveTo>
                <a:lnTo>
                  <a:pt x="2334775" y="789939"/>
                </a:lnTo>
                <a:lnTo>
                  <a:pt x="2290212" y="621029"/>
                </a:lnTo>
                <a:lnTo>
                  <a:pt x="2351920" y="621029"/>
                </a:lnTo>
                <a:lnTo>
                  <a:pt x="2400028" y="789939"/>
                </a:lnTo>
                <a:close/>
              </a:path>
              <a:path w="3978909" h="1159509">
                <a:moveTo>
                  <a:pt x="1340068" y="795019"/>
                </a:moveTo>
                <a:lnTo>
                  <a:pt x="1324563" y="795019"/>
                </a:lnTo>
                <a:lnTo>
                  <a:pt x="1310327" y="792479"/>
                </a:lnTo>
                <a:lnTo>
                  <a:pt x="1275226" y="775969"/>
                </a:lnTo>
                <a:lnTo>
                  <a:pt x="1245596" y="735329"/>
                </a:lnTo>
                <a:lnTo>
                  <a:pt x="1238210" y="695959"/>
                </a:lnTo>
                <a:lnTo>
                  <a:pt x="1238210" y="680719"/>
                </a:lnTo>
                <a:lnTo>
                  <a:pt x="1297097" y="674369"/>
                </a:lnTo>
                <a:lnTo>
                  <a:pt x="1297097" y="689609"/>
                </a:lnTo>
                <a:lnTo>
                  <a:pt x="1297831" y="699769"/>
                </a:lnTo>
                <a:lnTo>
                  <a:pt x="1320870" y="735329"/>
                </a:lnTo>
                <a:lnTo>
                  <a:pt x="1337681" y="737869"/>
                </a:lnTo>
                <a:lnTo>
                  <a:pt x="1430965" y="737869"/>
                </a:lnTo>
                <a:lnTo>
                  <a:pt x="1426807" y="746759"/>
                </a:lnTo>
                <a:lnTo>
                  <a:pt x="1391793" y="782319"/>
                </a:lnTo>
                <a:lnTo>
                  <a:pt x="1367423" y="792479"/>
                </a:lnTo>
                <a:lnTo>
                  <a:pt x="1340068" y="795019"/>
                </a:lnTo>
                <a:close/>
              </a:path>
              <a:path w="3978909" h="1159509">
                <a:moveTo>
                  <a:pt x="2061827" y="789939"/>
                </a:moveTo>
                <a:lnTo>
                  <a:pt x="1998962" y="789939"/>
                </a:lnTo>
                <a:lnTo>
                  <a:pt x="1985434" y="699769"/>
                </a:lnTo>
                <a:lnTo>
                  <a:pt x="2046867" y="699769"/>
                </a:lnTo>
                <a:lnTo>
                  <a:pt x="2061827" y="789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0"/>
            <a:ext cx="7000875" cy="2279650"/>
          </a:xfrm>
          <a:custGeom>
            <a:avLst/>
            <a:gdLst/>
            <a:ahLst/>
            <a:cxnLst/>
            <a:rect l="l" t="t" r="r" b="b"/>
            <a:pathLst>
              <a:path w="7000875" h="2279650">
                <a:moveTo>
                  <a:pt x="0" y="1706420"/>
                </a:moveTo>
                <a:lnTo>
                  <a:pt x="0" y="0"/>
                </a:lnTo>
                <a:lnTo>
                  <a:pt x="6998795" y="0"/>
                </a:lnTo>
                <a:lnTo>
                  <a:pt x="7000602" y="11057"/>
                </a:lnTo>
                <a:lnTo>
                  <a:pt x="6982010" y="67994"/>
                </a:lnTo>
                <a:lnTo>
                  <a:pt x="6962368" y="122565"/>
                </a:lnTo>
                <a:lnTo>
                  <a:pt x="6941694" y="174820"/>
                </a:lnTo>
                <a:lnTo>
                  <a:pt x="6920009" y="224811"/>
                </a:lnTo>
                <a:lnTo>
                  <a:pt x="6897330" y="272588"/>
                </a:lnTo>
                <a:lnTo>
                  <a:pt x="6873677" y="318201"/>
                </a:lnTo>
                <a:lnTo>
                  <a:pt x="6849069" y="361702"/>
                </a:lnTo>
                <a:lnTo>
                  <a:pt x="6823524" y="403141"/>
                </a:lnTo>
                <a:lnTo>
                  <a:pt x="6797062" y="442568"/>
                </a:lnTo>
                <a:lnTo>
                  <a:pt x="6769701" y="480036"/>
                </a:lnTo>
                <a:lnTo>
                  <a:pt x="6741460" y="515593"/>
                </a:lnTo>
                <a:lnTo>
                  <a:pt x="6712358" y="549291"/>
                </a:lnTo>
                <a:lnTo>
                  <a:pt x="6682415" y="581181"/>
                </a:lnTo>
                <a:lnTo>
                  <a:pt x="6651648" y="611313"/>
                </a:lnTo>
                <a:lnTo>
                  <a:pt x="6620077" y="639738"/>
                </a:lnTo>
                <a:lnTo>
                  <a:pt x="6587721" y="666507"/>
                </a:lnTo>
                <a:lnTo>
                  <a:pt x="6554598" y="691670"/>
                </a:lnTo>
                <a:lnTo>
                  <a:pt x="6520728" y="715278"/>
                </a:lnTo>
                <a:lnTo>
                  <a:pt x="6486130" y="737382"/>
                </a:lnTo>
                <a:lnTo>
                  <a:pt x="6450822" y="758032"/>
                </a:lnTo>
                <a:lnTo>
                  <a:pt x="6414823" y="777280"/>
                </a:lnTo>
                <a:lnTo>
                  <a:pt x="6378153" y="795175"/>
                </a:lnTo>
                <a:lnTo>
                  <a:pt x="6340829" y="811769"/>
                </a:lnTo>
                <a:lnTo>
                  <a:pt x="6302872" y="827112"/>
                </a:lnTo>
                <a:lnTo>
                  <a:pt x="6264299" y="841255"/>
                </a:lnTo>
                <a:lnTo>
                  <a:pt x="6225130" y="854249"/>
                </a:lnTo>
                <a:lnTo>
                  <a:pt x="6185384" y="866144"/>
                </a:lnTo>
                <a:lnTo>
                  <a:pt x="6145080" y="876991"/>
                </a:lnTo>
                <a:lnTo>
                  <a:pt x="6104236" y="886841"/>
                </a:lnTo>
                <a:lnTo>
                  <a:pt x="6062871" y="895744"/>
                </a:lnTo>
                <a:lnTo>
                  <a:pt x="6021005" y="903751"/>
                </a:lnTo>
                <a:lnTo>
                  <a:pt x="5978656" y="910913"/>
                </a:lnTo>
                <a:lnTo>
                  <a:pt x="5935843" y="917281"/>
                </a:lnTo>
                <a:lnTo>
                  <a:pt x="5892586" y="922904"/>
                </a:lnTo>
                <a:lnTo>
                  <a:pt x="5848902" y="927835"/>
                </a:lnTo>
                <a:lnTo>
                  <a:pt x="5804811" y="932124"/>
                </a:lnTo>
                <a:lnTo>
                  <a:pt x="5760332" y="935820"/>
                </a:lnTo>
                <a:lnTo>
                  <a:pt x="5715483" y="938976"/>
                </a:lnTo>
                <a:lnTo>
                  <a:pt x="5670284" y="941641"/>
                </a:lnTo>
                <a:lnTo>
                  <a:pt x="5624754" y="943867"/>
                </a:lnTo>
                <a:lnTo>
                  <a:pt x="5578911" y="945703"/>
                </a:lnTo>
                <a:lnTo>
                  <a:pt x="5532774" y="947202"/>
                </a:lnTo>
                <a:lnTo>
                  <a:pt x="5486363" y="948413"/>
                </a:lnTo>
                <a:lnTo>
                  <a:pt x="5439695" y="949387"/>
                </a:lnTo>
                <a:lnTo>
                  <a:pt x="5392791" y="950175"/>
                </a:lnTo>
                <a:lnTo>
                  <a:pt x="5345669" y="950828"/>
                </a:lnTo>
                <a:lnTo>
                  <a:pt x="5298347" y="951396"/>
                </a:lnTo>
                <a:lnTo>
                  <a:pt x="5250845" y="951930"/>
                </a:lnTo>
                <a:lnTo>
                  <a:pt x="5197350" y="951313"/>
                </a:lnTo>
                <a:lnTo>
                  <a:pt x="5144482" y="949363"/>
                </a:lnTo>
                <a:lnTo>
                  <a:pt x="5092233" y="946403"/>
                </a:lnTo>
                <a:lnTo>
                  <a:pt x="5040593" y="942758"/>
                </a:lnTo>
                <a:lnTo>
                  <a:pt x="4989551" y="938750"/>
                </a:lnTo>
                <a:lnTo>
                  <a:pt x="4939098" y="934705"/>
                </a:lnTo>
                <a:lnTo>
                  <a:pt x="4889225" y="930945"/>
                </a:lnTo>
                <a:lnTo>
                  <a:pt x="4839920" y="927796"/>
                </a:lnTo>
                <a:lnTo>
                  <a:pt x="4791175" y="925580"/>
                </a:lnTo>
                <a:lnTo>
                  <a:pt x="4742980" y="924621"/>
                </a:lnTo>
                <a:lnTo>
                  <a:pt x="4695324" y="925244"/>
                </a:lnTo>
                <a:lnTo>
                  <a:pt x="4648199" y="927773"/>
                </a:lnTo>
                <a:lnTo>
                  <a:pt x="4601594" y="932531"/>
                </a:lnTo>
                <a:lnTo>
                  <a:pt x="4555499" y="939842"/>
                </a:lnTo>
                <a:lnTo>
                  <a:pt x="4509905" y="950030"/>
                </a:lnTo>
                <a:lnTo>
                  <a:pt x="4464801" y="963420"/>
                </a:lnTo>
                <a:lnTo>
                  <a:pt x="4419578" y="979903"/>
                </a:lnTo>
                <a:lnTo>
                  <a:pt x="4374984" y="998713"/>
                </a:lnTo>
                <a:lnTo>
                  <a:pt x="4330986" y="1019649"/>
                </a:lnTo>
                <a:lnTo>
                  <a:pt x="4287554" y="1042512"/>
                </a:lnTo>
                <a:lnTo>
                  <a:pt x="4244657" y="1067101"/>
                </a:lnTo>
                <a:lnTo>
                  <a:pt x="4202264" y="1093216"/>
                </a:lnTo>
                <a:lnTo>
                  <a:pt x="4160344" y="1120658"/>
                </a:lnTo>
                <a:lnTo>
                  <a:pt x="4118865" y="1149226"/>
                </a:lnTo>
                <a:lnTo>
                  <a:pt x="4077797" y="1178720"/>
                </a:lnTo>
                <a:lnTo>
                  <a:pt x="4037109" y="1208941"/>
                </a:lnTo>
                <a:lnTo>
                  <a:pt x="3996769" y="1239689"/>
                </a:lnTo>
                <a:lnTo>
                  <a:pt x="3956747" y="1270762"/>
                </a:lnTo>
                <a:lnTo>
                  <a:pt x="3917011" y="1301963"/>
                </a:lnTo>
                <a:lnTo>
                  <a:pt x="3877531" y="1333090"/>
                </a:lnTo>
                <a:lnTo>
                  <a:pt x="3838275" y="1363943"/>
                </a:lnTo>
                <a:lnTo>
                  <a:pt x="3799213" y="1394323"/>
                </a:lnTo>
                <a:lnTo>
                  <a:pt x="3760313" y="1424029"/>
                </a:lnTo>
                <a:lnTo>
                  <a:pt x="3721544" y="1452862"/>
                </a:lnTo>
                <a:lnTo>
                  <a:pt x="3685549" y="1478827"/>
                </a:lnTo>
                <a:lnTo>
                  <a:pt x="3648489" y="1505011"/>
                </a:lnTo>
                <a:lnTo>
                  <a:pt x="3610419" y="1531374"/>
                </a:lnTo>
                <a:lnTo>
                  <a:pt x="3571390" y="1557875"/>
                </a:lnTo>
                <a:lnTo>
                  <a:pt x="3531456" y="1584474"/>
                </a:lnTo>
                <a:lnTo>
                  <a:pt x="3490668" y="1611129"/>
                </a:lnTo>
                <a:lnTo>
                  <a:pt x="3449081" y="1637802"/>
                </a:lnTo>
                <a:lnTo>
                  <a:pt x="3406746" y="1664449"/>
                </a:lnTo>
                <a:lnTo>
                  <a:pt x="3363717" y="1691033"/>
                </a:lnTo>
                <a:lnTo>
                  <a:pt x="3320045" y="1717510"/>
                </a:lnTo>
                <a:lnTo>
                  <a:pt x="3275785" y="1743842"/>
                </a:lnTo>
                <a:lnTo>
                  <a:pt x="3230989" y="1769987"/>
                </a:lnTo>
                <a:lnTo>
                  <a:pt x="3185709" y="1795905"/>
                </a:lnTo>
                <a:lnTo>
                  <a:pt x="3139999" y="1821555"/>
                </a:lnTo>
                <a:lnTo>
                  <a:pt x="3093911" y="1846897"/>
                </a:lnTo>
                <a:lnTo>
                  <a:pt x="3047497" y="1871891"/>
                </a:lnTo>
                <a:lnTo>
                  <a:pt x="3000812" y="1896494"/>
                </a:lnTo>
                <a:lnTo>
                  <a:pt x="2953907" y="1920668"/>
                </a:lnTo>
                <a:lnTo>
                  <a:pt x="2906835" y="1944370"/>
                </a:lnTo>
                <a:lnTo>
                  <a:pt x="2859649" y="1967562"/>
                </a:lnTo>
                <a:lnTo>
                  <a:pt x="2812403" y="1990201"/>
                </a:lnTo>
                <a:lnTo>
                  <a:pt x="2765148" y="2012249"/>
                </a:lnTo>
                <a:lnTo>
                  <a:pt x="2717937" y="2033663"/>
                </a:lnTo>
                <a:lnTo>
                  <a:pt x="2670823" y="2054403"/>
                </a:lnTo>
                <a:lnTo>
                  <a:pt x="2623860" y="2074429"/>
                </a:lnTo>
                <a:lnTo>
                  <a:pt x="2577099" y="2093701"/>
                </a:lnTo>
                <a:lnTo>
                  <a:pt x="2530594" y="2112177"/>
                </a:lnTo>
                <a:lnTo>
                  <a:pt x="2484397" y="2129817"/>
                </a:lnTo>
                <a:lnTo>
                  <a:pt x="2438561" y="2146580"/>
                </a:lnTo>
                <a:lnTo>
                  <a:pt x="2393139" y="2162427"/>
                </a:lnTo>
                <a:lnTo>
                  <a:pt x="2348184" y="2177315"/>
                </a:lnTo>
                <a:lnTo>
                  <a:pt x="2303748" y="2191205"/>
                </a:lnTo>
                <a:lnTo>
                  <a:pt x="2259885" y="2204056"/>
                </a:lnTo>
                <a:lnTo>
                  <a:pt x="2216646" y="2215828"/>
                </a:lnTo>
                <a:lnTo>
                  <a:pt x="2170756" y="2226854"/>
                </a:lnTo>
                <a:lnTo>
                  <a:pt x="2123408" y="2236609"/>
                </a:lnTo>
                <a:lnTo>
                  <a:pt x="2074781" y="2245161"/>
                </a:lnTo>
                <a:lnTo>
                  <a:pt x="2025056" y="2252575"/>
                </a:lnTo>
                <a:lnTo>
                  <a:pt x="1974413" y="2258918"/>
                </a:lnTo>
                <a:lnTo>
                  <a:pt x="1923032" y="2264257"/>
                </a:lnTo>
                <a:lnTo>
                  <a:pt x="1871093" y="2268657"/>
                </a:lnTo>
                <a:lnTo>
                  <a:pt x="1818777" y="2272187"/>
                </a:lnTo>
                <a:lnTo>
                  <a:pt x="1766264" y="2274911"/>
                </a:lnTo>
                <a:lnTo>
                  <a:pt x="1713734" y="2276898"/>
                </a:lnTo>
                <a:lnTo>
                  <a:pt x="1661366" y="2278212"/>
                </a:lnTo>
                <a:lnTo>
                  <a:pt x="1609342" y="2278921"/>
                </a:lnTo>
                <a:lnTo>
                  <a:pt x="1557842" y="2279092"/>
                </a:lnTo>
                <a:lnTo>
                  <a:pt x="1507046" y="2278790"/>
                </a:lnTo>
                <a:lnTo>
                  <a:pt x="1457133" y="2278083"/>
                </a:lnTo>
                <a:lnTo>
                  <a:pt x="1410377" y="2275915"/>
                </a:lnTo>
                <a:lnTo>
                  <a:pt x="1362782" y="2272117"/>
                </a:lnTo>
                <a:lnTo>
                  <a:pt x="1314457" y="2266755"/>
                </a:lnTo>
                <a:lnTo>
                  <a:pt x="1265509" y="2259895"/>
                </a:lnTo>
                <a:lnTo>
                  <a:pt x="1216050" y="2251604"/>
                </a:lnTo>
                <a:lnTo>
                  <a:pt x="1166186" y="2241948"/>
                </a:lnTo>
                <a:lnTo>
                  <a:pt x="1116028" y="2230992"/>
                </a:lnTo>
                <a:lnTo>
                  <a:pt x="1065685" y="2218803"/>
                </a:lnTo>
                <a:lnTo>
                  <a:pt x="1015265" y="2205447"/>
                </a:lnTo>
                <a:lnTo>
                  <a:pt x="964878" y="2190991"/>
                </a:lnTo>
                <a:lnTo>
                  <a:pt x="914633" y="2175501"/>
                </a:lnTo>
                <a:lnTo>
                  <a:pt x="864639" y="2159043"/>
                </a:lnTo>
                <a:lnTo>
                  <a:pt x="815004" y="2141682"/>
                </a:lnTo>
                <a:lnTo>
                  <a:pt x="765838" y="2123486"/>
                </a:lnTo>
                <a:lnTo>
                  <a:pt x="717250" y="2104520"/>
                </a:lnTo>
                <a:lnTo>
                  <a:pt x="669349" y="2084852"/>
                </a:lnTo>
                <a:lnTo>
                  <a:pt x="622244" y="2064546"/>
                </a:lnTo>
                <a:lnTo>
                  <a:pt x="576044" y="2043669"/>
                </a:lnTo>
                <a:lnTo>
                  <a:pt x="530857" y="2022287"/>
                </a:lnTo>
                <a:lnTo>
                  <a:pt x="486794" y="2000468"/>
                </a:lnTo>
                <a:lnTo>
                  <a:pt x="443964" y="1978275"/>
                </a:lnTo>
                <a:lnTo>
                  <a:pt x="402474" y="1955777"/>
                </a:lnTo>
                <a:lnTo>
                  <a:pt x="362435" y="1933039"/>
                </a:lnTo>
                <a:lnTo>
                  <a:pt x="323954" y="1910128"/>
                </a:lnTo>
                <a:lnTo>
                  <a:pt x="287143" y="1887109"/>
                </a:lnTo>
                <a:lnTo>
                  <a:pt x="209199" y="1836061"/>
                </a:lnTo>
                <a:lnTo>
                  <a:pt x="166477" y="1809229"/>
                </a:lnTo>
                <a:lnTo>
                  <a:pt x="40913" y="1732290"/>
                </a:lnTo>
                <a:lnTo>
                  <a:pt x="0" y="1706420"/>
                </a:lnTo>
                <a:close/>
              </a:path>
            </a:pathLst>
          </a:custGeom>
          <a:solidFill>
            <a:srgbClr val="C270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4353969" y="8200344"/>
            <a:ext cx="3934460" cy="2087245"/>
          </a:xfrm>
          <a:custGeom>
            <a:avLst/>
            <a:gdLst/>
            <a:ahLst/>
            <a:cxnLst/>
            <a:rect l="l" t="t" r="r" b="b"/>
            <a:pathLst>
              <a:path w="3934459" h="2087245">
                <a:moveTo>
                  <a:pt x="3934029" y="2086653"/>
                </a:moveTo>
                <a:lnTo>
                  <a:pt x="0" y="2086653"/>
                </a:lnTo>
                <a:lnTo>
                  <a:pt x="177" y="2077648"/>
                </a:lnTo>
                <a:lnTo>
                  <a:pt x="1944" y="2029686"/>
                </a:lnTo>
                <a:lnTo>
                  <a:pt x="4532" y="1981487"/>
                </a:lnTo>
                <a:lnTo>
                  <a:pt x="7931" y="1933087"/>
                </a:lnTo>
                <a:lnTo>
                  <a:pt x="12134" y="1884521"/>
                </a:lnTo>
                <a:lnTo>
                  <a:pt x="17134" y="1835825"/>
                </a:lnTo>
                <a:lnTo>
                  <a:pt x="22923" y="1787034"/>
                </a:lnTo>
                <a:lnTo>
                  <a:pt x="29493" y="1738184"/>
                </a:lnTo>
                <a:lnTo>
                  <a:pt x="36837" y="1689311"/>
                </a:lnTo>
                <a:lnTo>
                  <a:pt x="44946" y="1640451"/>
                </a:lnTo>
                <a:lnTo>
                  <a:pt x="53813" y="1591638"/>
                </a:lnTo>
                <a:lnTo>
                  <a:pt x="63430" y="1542909"/>
                </a:lnTo>
                <a:lnTo>
                  <a:pt x="73789" y="1494300"/>
                </a:lnTo>
                <a:lnTo>
                  <a:pt x="84884" y="1445845"/>
                </a:lnTo>
                <a:lnTo>
                  <a:pt x="96706" y="1397582"/>
                </a:lnTo>
                <a:lnTo>
                  <a:pt x="109246" y="1349544"/>
                </a:lnTo>
                <a:lnTo>
                  <a:pt x="122499" y="1301768"/>
                </a:lnTo>
                <a:lnTo>
                  <a:pt x="136455" y="1254290"/>
                </a:lnTo>
                <a:lnTo>
                  <a:pt x="151108" y="1207145"/>
                </a:lnTo>
                <a:lnTo>
                  <a:pt x="166449" y="1160369"/>
                </a:lnTo>
                <a:lnTo>
                  <a:pt x="182471" y="1113997"/>
                </a:lnTo>
                <a:lnTo>
                  <a:pt x="199165" y="1068066"/>
                </a:lnTo>
                <a:lnTo>
                  <a:pt x="216525" y="1022610"/>
                </a:lnTo>
                <a:lnTo>
                  <a:pt x="234543" y="977666"/>
                </a:lnTo>
                <a:lnTo>
                  <a:pt x="253210" y="933268"/>
                </a:lnTo>
                <a:lnTo>
                  <a:pt x="272520" y="889454"/>
                </a:lnTo>
                <a:lnTo>
                  <a:pt x="292464" y="846257"/>
                </a:lnTo>
                <a:lnTo>
                  <a:pt x="313034" y="803715"/>
                </a:lnTo>
                <a:lnTo>
                  <a:pt x="334224" y="761862"/>
                </a:lnTo>
                <a:lnTo>
                  <a:pt x="356024" y="720735"/>
                </a:lnTo>
                <a:lnTo>
                  <a:pt x="378428" y="680369"/>
                </a:lnTo>
                <a:lnTo>
                  <a:pt x="401428" y="640799"/>
                </a:lnTo>
                <a:lnTo>
                  <a:pt x="425016" y="602061"/>
                </a:lnTo>
                <a:lnTo>
                  <a:pt x="449185" y="564191"/>
                </a:lnTo>
                <a:lnTo>
                  <a:pt x="473926" y="527225"/>
                </a:lnTo>
                <a:lnTo>
                  <a:pt x="499231" y="491198"/>
                </a:lnTo>
                <a:lnTo>
                  <a:pt x="525094" y="456146"/>
                </a:lnTo>
                <a:lnTo>
                  <a:pt x="551507" y="422104"/>
                </a:lnTo>
                <a:lnTo>
                  <a:pt x="578461" y="389108"/>
                </a:lnTo>
                <a:lnTo>
                  <a:pt x="605949" y="357194"/>
                </a:lnTo>
                <a:lnTo>
                  <a:pt x="634059" y="326298"/>
                </a:lnTo>
                <a:lnTo>
                  <a:pt x="662496" y="296753"/>
                </a:lnTo>
                <a:lnTo>
                  <a:pt x="691540" y="268298"/>
                </a:lnTo>
                <a:lnTo>
                  <a:pt x="721087" y="241067"/>
                </a:lnTo>
                <a:lnTo>
                  <a:pt x="751129" y="215096"/>
                </a:lnTo>
                <a:lnTo>
                  <a:pt x="781659" y="190421"/>
                </a:lnTo>
                <a:lnTo>
                  <a:pt x="812668" y="167077"/>
                </a:lnTo>
                <a:lnTo>
                  <a:pt x="844150" y="145100"/>
                </a:lnTo>
                <a:lnTo>
                  <a:pt x="908500" y="105388"/>
                </a:lnTo>
                <a:lnTo>
                  <a:pt x="974646" y="71572"/>
                </a:lnTo>
                <a:lnTo>
                  <a:pt x="1042526" y="43937"/>
                </a:lnTo>
                <a:lnTo>
                  <a:pt x="1112079" y="22767"/>
                </a:lnTo>
                <a:lnTo>
                  <a:pt x="1183242" y="8347"/>
                </a:lnTo>
                <a:lnTo>
                  <a:pt x="1255955" y="964"/>
                </a:lnTo>
                <a:lnTo>
                  <a:pt x="1292872" y="0"/>
                </a:lnTo>
                <a:lnTo>
                  <a:pt x="1330154" y="901"/>
                </a:lnTo>
                <a:lnTo>
                  <a:pt x="1405780" y="8445"/>
                </a:lnTo>
                <a:lnTo>
                  <a:pt x="1454709" y="16851"/>
                </a:lnTo>
                <a:lnTo>
                  <a:pt x="1503543" y="27456"/>
                </a:lnTo>
                <a:lnTo>
                  <a:pt x="1552010" y="40332"/>
                </a:lnTo>
                <a:lnTo>
                  <a:pt x="1599842" y="55548"/>
                </a:lnTo>
                <a:lnTo>
                  <a:pt x="1646768" y="73175"/>
                </a:lnTo>
                <a:lnTo>
                  <a:pt x="1692519" y="93284"/>
                </a:lnTo>
                <a:lnTo>
                  <a:pt x="1736825" y="115944"/>
                </a:lnTo>
                <a:lnTo>
                  <a:pt x="1779418" y="141226"/>
                </a:lnTo>
                <a:lnTo>
                  <a:pt x="1816211" y="165339"/>
                </a:lnTo>
                <a:lnTo>
                  <a:pt x="1853339" y="190720"/>
                </a:lnTo>
                <a:lnTo>
                  <a:pt x="1890821" y="217170"/>
                </a:lnTo>
                <a:lnTo>
                  <a:pt x="1928676" y="244489"/>
                </a:lnTo>
                <a:lnTo>
                  <a:pt x="2084193" y="358482"/>
                </a:lnTo>
                <a:lnTo>
                  <a:pt x="2124190" y="387164"/>
                </a:lnTo>
                <a:lnTo>
                  <a:pt x="2164672" y="415521"/>
                </a:lnTo>
                <a:lnTo>
                  <a:pt x="2205656" y="443355"/>
                </a:lnTo>
                <a:lnTo>
                  <a:pt x="2247162" y="470465"/>
                </a:lnTo>
                <a:lnTo>
                  <a:pt x="2289209" y="496654"/>
                </a:lnTo>
                <a:lnTo>
                  <a:pt x="2331814" y="521722"/>
                </a:lnTo>
                <a:lnTo>
                  <a:pt x="2374998" y="545470"/>
                </a:lnTo>
                <a:lnTo>
                  <a:pt x="2418777" y="567699"/>
                </a:lnTo>
                <a:lnTo>
                  <a:pt x="2463171" y="588210"/>
                </a:lnTo>
                <a:lnTo>
                  <a:pt x="2508199" y="606804"/>
                </a:lnTo>
                <a:lnTo>
                  <a:pt x="2553879" y="623281"/>
                </a:lnTo>
                <a:lnTo>
                  <a:pt x="2600230" y="637444"/>
                </a:lnTo>
                <a:lnTo>
                  <a:pt x="2647271" y="649092"/>
                </a:lnTo>
                <a:lnTo>
                  <a:pt x="2695020" y="658026"/>
                </a:lnTo>
                <a:lnTo>
                  <a:pt x="2743495" y="664049"/>
                </a:lnTo>
                <a:lnTo>
                  <a:pt x="2789264" y="666568"/>
                </a:lnTo>
                <a:lnTo>
                  <a:pt x="3934029" y="666568"/>
                </a:lnTo>
                <a:lnTo>
                  <a:pt x="3934029" y="2086653"/>
                </a:lnTo>
                <a:close/>
              </a:path>
              <a:path w="3934459" h="2087245">
                <a:moveTo>
                  <a:pt x="3934029" y="666568"/>
                </a:moveTo>
                <a:lnTo>
                  <a:pt x="2789264" y="666568"/>
                </a:lnTo>
                <a:lnTo>
                  <a:pt x="2834019" y="665725"/>
                </a:lnTo>
                <a:lnTo>
                  <a:pt x="2877800" y="661716"/>
                </a:lnTo>
                <a:lnTo>
                  <a:pt x="2920644" y="654737"/>
                </a:lnTo>
                <a:lnTo>
                  <a:pt x="2962589" y="644982"/>
                </a:lnTo>
                <a:lnTo>
                  <a:pt x="3003674" y="632646"/>
                </a:lnTo>
                <a:lnTo>
                  <a:pt x="3043937" y="617926"/>
                </a:lnTo>
                <a:lnTo>
                  <a:pt x="3083415" y="601015"/>
                </a:lnTo>
                <a:lnTo>
                  <a:pt x="3122148" y="582109"/>
                </a:lnTo>
                <a:lnTo>
                  <a:pt x="3160174" y="561405"/>
                </a:lnTo>
                <a:lnTo>
                  <a:pt x="3197530" y="539096"/>
                </a:lnTo>
                <a:lnTo>
                  <a:pt x="3234254" y="515377"/>
                </a:lnTo>
                <a:lnTo>
                  <a:pt x="3270386" y="490446"/>
                </a:lnTo>
                <a:lnTo>
                  <a:pt x="3305964" y="464495"/>
                </a:lnTo>
                <a:lnTo>
                  <a:pt x="3341024" y="437721"/>
                </a:lnTo>
                <a:lnTo>
                  <a:pt x="3375607" y="410319"/>
                </a:lnTo>
                <a:lnTo>
                  <a:pt x="3409749" y="382485"/>
                </a:lnTo>
                <a:lnTo>
                  <a:pt x="3443490" y="354412"/>
                </a:lnTo>
                <a:lnTo>
                  <a:pt x="3476866" y="326298"/>
                </a:lnTo>
                <a:lnTo>
                  <a:pt x="3542682" y="270722"/>
                </a:lnTo>
                <a:lnTo>
                  <a:pt x="3575197" y="243651"/>
                </a:lnTo>
                <a:lnTo>
                  <a:pt x="3607501" y="217319"/>
                </a:lnTo>
                <a:lnTo>
                  <a:pt x="3639632" y="191921"/>
                </a:lnTo>
                <a:lnTo>
                  <a:pt x="3671629" y="167651"/>
                </a:lnTo>
                <a:lnTo>
                  <a:pt x="3703530" y="144706"/>
                </a:lnTo>
                <a:lnTo>
                  <a:pt x="3735373" y="123280"/>
                </a:lnTo>
                <a:lnTo>
                  <a:pt x="3799038" y="85768"/>
                </a:lnTo>
                <a:lnTo>
                  <a:pt x="3862929" y="56676"/>
                </a:lnTo>
                <a:lnTo>
                  <a:pt x="3927352" y="37567"/>
                </a:lnTo>
                <a:lnTo>
                  <a:pt x="3934029" y="36473"/>
                </a:lnTo>
                <a:lnTo>
                  <a:pt x="3934029" y="666568"/>
                </a:lnTo>
                <a:close/>
              </a:path>
            </a:pathLst>
          </a:custGeom>
          <a:solidFill>
            <a:srgbClr val="AC54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4166786" y="7957665"/>
            <a:ext cx="4121785" cy="2324100"/>
          </a:xfrm>
          <a:custGeom>
            <a:avLst/>
            <a:gdLst/>
            <a:ahLst/>
            <a:cxnLst/>
            <a:rect l="l" t="t" r="r" b="b"/>
            <a:pathLst>
              <a:path w="4121784" h="2324100">
                <a:moveTo>
                  <a:pt x="37167" y="2324099"/>
                </a:moveTo>
                <a:lnTo>
                  <a:pt x="4699" y="2324099"/>
                </a:lnTo>
                <a:lnTo>
                  <a:pt x="2222" y="2273299"/>
                </a:lnTo>
                <a:lnTo>
                  <a:pt x="658" y="2222499"/>
                </a:lnTo>
                <a:lnTo>
                  <a:pt x="0" y="2171699"/>
                </a:lnTo>
                <a:lnTo>
                  <a:pt x="238" y="2120899"/>
                </a:lnTo>
                <a:lnTo>
                  <a:pt x="1365" y="2082799"/>
                </a:lnTo>
                <a:lnTo>
                  <a:pt x="3372" y="2031999"/>
                </a:lnTo>
                <a:lnTo>
                  <a:pt x="6250" y="1981199"/>
                </a:lnTo>
                <a:lnTo>
                  <a:pt x="9992" y="1930399"/>
                </a:lnTo>
                <a:lnTo>
                  <a:pt x="14589" y="1879599"/>
                </a:lnTo>
                <a:lnTo>
                  <a:pt x="20032" y="1828799"/>
                </a:lnTo>
                <a:lnTo>
                  <a:pt x="26313" y="1777999"/>
                </a:lnTo>
                <a:lnTo>
                  <a:pt x="33425" y="1727199"/>
                </a:lnTo>
                <a:lnTo>
                  <a:pt x="41357" y="1676399"/>
                </a:lnTo>
                <a:lnTo>
                  <a:pt x="50102" y="1625599"/>
                </a:lnTo>
                <a:lnTo>
                  <a:pt x="59652" y="1574799"/>
                </a:lnTo>
                <a:lnTo>
                  <a:pt x="69999" y="1523999"/>
                </a:lnTo>
                <a:lnTo>
                  <a:pt x="81133" y="1473199"/>
                </a:lnTo>
                <a:lnTo>
                  <a:pt x="93046" y="1422399"/>
                </a:lnTo>
                <a:lnTo>
                  <a:pt x="105730" y="1371599"/>
                </a:lnTo>
                <a:lnTo>
                  <a:pt x="119178" y="1320799"/>
                </a:lnTo>
                <a:lnTo>
                  <a:pt x="133379" y="1269999"/>
                </a:lnTo>
                <a:lnTo>
                  <a:pt x="148326" y="1231899"/>
                </a:lnTo>
                <a:lnTo>
                  <a:pt x="164011" y="1181099"/>
                </a:lnTo>
                <a:lnTo>
                  <a:pt x="180425" y="1130299"/>
                </a:lnTo>
                <a:lnTo>
                  <a:pt x="197559" y="1079499"/>
                </a:lnTo>
                <a:lnTo>
                  <a:pt x="215406" y="1028699"/>
                </a:lnTo>
                <a:lnTo>
                  <a:pt x="233957" y="990599"/>
                </a:lnTo>
                <a:lnTo>
                  <a:pt x="253203" y="939799"/>
                </a:lnTo>
                <a:lnTo>
                  <a:pt x="273137" y="901699"/>
                </a:lnTo>
                <a:lnTo>
                  <a:pt x="293749" y="850899"/>
                </a:lnTo>
                <a:lnTo>
                  <a:pt x="315032" y="812799"/>
                </a:lnTo>
                <a:lnTo>
                  <a:pt x="336977" y="761999"/>
                </a:lnTo>
                <a:lnTo>
                  <a:pt x="362639" y="711199"/>
                </a:lnTo>
                <a:lnTo>
                  <a:pt x="389132" y="673099"/>
                </a:lnTo>
                <a:lnTo>
                  <a:pt x="416447" y="622299"/>
                </a:lnTo>
                <a:lnTo>
                  <a:pt x="444573" y="571499"/>
                </a:lnTo>
                <a:lnTo>
                  <a:pt x="473499" y="533399"/>
                </a:lnTo>
                <a:lnTo>
                  <a:pt x="503216" y="495299"/>
                </a:lnTo>
                <a:lnTo>
                  <a:pt x="533713" y="444499"/>
                </a:lnTo>
                <a:lnTo>
                  <a:pt x="564979" y="406399"/>
                </a:lnTo>
                <a:lnTo>
                  <a:pt x="597005" y="368299"/>
                </a:lnTo>
                <a:lnTo>
                  <a:pt x="629780" y="330199"/>
                </a:lnTo>
                <a:lnTo>
                  <a:pt x="663294" y="304799"/>
                </a:lnTo>
                <a:lnTo>
                  <a:pt x="697536" y="266699"/>
                </a:lnTo>
                <a:lnTo>
                  <a:pt x="732496" y="228599"/>
                </a:lnTo>
                <a:lnTo>
                  <a:pt x="768164" y="203199"/>
                </a:lnTo>
                <a:lnTo>
                  <a:pt x="804530" y="177799"/>
                </a:lnTo>
                <a:lnTo>
                  <a:pt x="845102" y="152399"/>
                </a:lnTo>
                <a:lnTo>
                  <a:pt x="886499" y="114299"/>
                </a:lnTo>
                <a:lnTo>
                  <a:pt x="928698" y="88899"/>
                </a:lnTo>
                <a:lnTo>
                  <a:pt x="971678" y="76199"/>
                </a:lnTo>
                <a:lnTo>
                  <a:pt x="1015417" y="50799"/>
                </a:lnTo>
                <a:lnTo>
                  <a:pt x="1197524" y="0"/>
                </a:lnTo>
                <a:lnTo>
                  <a:pt x="1425395" y="0"/>
                </a:lnTo>
                <a:lnTo>
                  <a:pt x="1524563" y="25399"/>
                </a:lnTo>
                <a:lnTo>
                  <a:pt x="1239186" y="25399"/>
                </a:lnTo>
                <a:lnTo>
                  <a:pt x="1046940" y="76199"/>
                </a:lnTo>
                <a:lnTo>
                  <a:pt x="1000774" y="88899"/>
                </a:lnTo>
                <a:lnTo>
                  <a:pt x="955393" y="114299"/>
                </a:lnTo>
                <a:lnTo>
                  <a:pt x="910809" y="139699"/>
                </a:lnTo>
                <a:lnTo>
                  <a:pt x="867037" y="165099"/>
                </a:lnTo>
                <a:lnTo>
                  <a:pt x="824088" y="203199"/>
                </a:lnTo>
                <a:lnTo>
                  <a:pt x="788749" y="228599"/>
                </a:lnTo>
                <a:lnTo>
                  <a:pt x="754032" y="253999"/>
                </a:lnTo>
                <a:lnTo>
                  <a:pt x="719953" y="292099"/>
                </a:lnTo>
                <a:lnTo>
                  <a:pt x="686524" y="317499"/>
                </a:lnTo>
                <a:lnTo>
                  <a:pt x="653761" y="355599"/>
                </a:lnTo>
                <a:lnTo>
                  <a:pt x="621677" y="393699"/>
                </a:lnTo>
                <a:lnTo>
                  <a:pt x="590288" y="431799"/>
                </a:lnTo>
                <a:lnTo>
                  <a:pt x="559606" y="469899"/>
                </a:lnTo>
                <a:lnTo>
                  <a:pt x="529648" y="507999"/>
                </a:lnTo>
                <a:lnTo>
                  <a:pt x="500425" y="546099"/>
                </a:lnTo>
                <a:lnTo>
                  <a:pt x="471954" y="596899"/>
                </a:lnTo>
                <a:lnTo>
                  <a:pt x="444249" y="634999"/>
                </a:lnTo>
                <a:lnTo>
                  <a:pt x="417322" y="685799"/>
                </a:lnTo>
                <a:lnTo>
                  <a:pt x="391190" y="736599"/>
                </a:lnTo>
                <a:lnTo>
                  <a:pt x="365866" y="774699"/>
                </a:lnTo>
                <a:lnTo>
                  <a:pt x="344204" y="825499"/>
                </a:lnTo>
                <a:lnTo>
                  <a:pt x="323192" y="863599"/>
                </a:lnTo>
                <a:lnTo>
                  <a:pt x="302839" y="914399"/>
                </a:lnTo>
                <a:lnTo>
                  <a:pt x="283153" y="952499"/>
                </a:lnTo>
                <a:lnTo>
                  <a:pt x="264143" y="1003299"/>
                </a:lnTo>
                <a:lnTo>
                  <a:pt x="245816" y="1041399"/>
                </a:lnTo>
                <a:lnTo>
                  <a:pt x="228183" y="1092199"/>
                </a:lnTo>
                <a:lnTo>
                  <a:pt x="211250" y="1142999"/>
                </a:lnTo>
                <a:lnTo>
                  <a:pt x="195026" y="1193799"/>
                </a:lnTo>
                <a:lnTo>
                  <a:pt x="179521" y="1231899"/>
                </a:lnTo>
                <a:lnTo>
                  <a:pt x="164742" y="1282699"/>
                </a:lnTo>
                <a:lnTo>
                  <a:pt x="150698" y="1333499"/>
                </a:lnTo>
                <a:lnTo>
                  <a:pt x="137397" y="1384299"/>
                </a:lnTo>
                <a:lnTo>
                  <a:pt x="124848" y="1435099"/>
                </a:lnTo>
                <a:lnTo>
                  <a:pt x="113059" y="1485899"/>
                </a:lnTo>
                <a:lnTo>
                  <a:pt x="102039" y="1523999"/>
                </a:lnTo>
                <a:lnTo>
                  <a:pt x="91796" y="1574799"/>
                </a:lnTo>
                <a:lnTo>
                  <a:pt x="82338" y="1625599"/>
                </a:lnTo>
                <a:lnTo>
                  <a:pt x="73675" y="1676399"/>
                </a:lnTo>
                <a:lnTo>
                  <a:pt x="65814" y="1727199"/>
                </a:lnTo>
                <a:lnTo>
                  <a:pt x="58765" y="1777999"/>
                </a:lnTo>
                <a:lnTo>
                  <a:pt x="52535" y="1828799"/>
                </a:lnTo>
                <a:lnTo>
                  <a:pt x="47132" y="1879599"/>
                </a:lnTo>
                <a:lnTo>
                  <a:pt x="42566" y="1930399"/>
                </a:lnTo>
                <a:lnTo>
                  <a:pt x="38846" y="1981199"/>
                </a:lnTo>
                <a:lnTo>
                  <a:pt x="35978" y="2031999"/>
                </a:lnTo>
                <a:lnTo>
                  <a:pt x="33972" y="2082799"/>
                </a:lnTo>
                <a:lnTo>
                  <a:pt x="32837" y="2120899"/>
                </a:lnTo>
                <a:lnTo>
                  <a:pt x="32580" y="2171699"/>
                </a:lnTo>
                <a:lnTo>
                  <a:pt x="33210" y="2222499"/>
                </a:lnTo>
                <a:lnTo>
                  <a:pt x="34737" y="2273299"/>
                </a:lnTo>
                <a:lnTo>
                  <a:pt x="37167" y="2324099"/>
                </a:lnTo>
                <a:close/>
              </a:path>
              <a:path w="4121784" h="2324100">
                <a:moveTo>
                  <a:pt x="2912439" y="685799"/>
                </a:moveTo>
                <a:lnTo>
                  <a:pt x="2709717" y="685799"/>
                </a:lnTo>
                <a:lnTo>
                  <a:pt x="2519539" y="634999"/>
                </a:lnTo>
                <a:lnTo>
                  <a:pt x="2473839" y="609599"/>
                </a:lnTo>
                <a:lnTo>
                  <a:pt x="2428837" y="596899"/>
                </a:lnTo>
                <a:lnTo>
                  <a:pt x="2340850" y="546099"/>
                </a:lnTo>
                <a:lnTo>
                  <a:pt x="2255422" y="495299"/>
                </a:lnTo>
                <a:lnTo>
                  <a:pt x="2172398" y="444499"/>
                </a:lnTo>
                <a:lnTo>
                  <a:pt x="2131739" y="406399"/>
                </a:lnTo>
                <a:lnTo>
                  <a:pt x="2091621" y="380999"/>
                </a:lnTo>
                <a:lnTo>
                  <a:pt x="2012935" y="330199"/>
                </a:lnTo>
                <a:lnTo>
                  <a:pt x="1974328" y="292099"/>
                </a:lnTo>
                <a:lnTo>
                  <a:pt x="1936184" y="266699"/>
                </a:lnTo>
                <a:lnTo>
                  <a:pt x="1861211" y="215899"/>
                </a:lnTo>
                <a:lnTo>
                  <a:pt x="1787860" y="165099"/>
                </a:lnTo>
                <a:lnTo>
                  <a:pt x="1746175" y="139699"/>
                </a:lnTo>
                <a:lnTo>
                  <a:pt x="1702739" y="114299"/>
                </a:lnTo>
                <a:lnTo>
                  <a:pt x="1657825" y="101599"/>
                </a:lnTo>
                <a:lnTo>
                  <a:pt x="1611703" y="76199"/>
                </a:lnTo>
                <a:lnTo>
                  <a:pt x="1468802" y="38099"/>
                </a:lnTo>
                <a:lnTo>
                  <a:pt x="1420562" y="38099"/>
                </a:lnTo>
                <a:lnTo>
                  <a:pt x="1400181" y="25399"/>
                </a:lnTo>
                <a:lnTo>
                  <a:pt x="1524563" y="25399"/>
                </a:lnTo>
                <a:lnTo>
                  <a:pt x="1670107" y="63499"/>
                </a:lnTo>
                <a:lnTo>
                  <a:pt x="1716694" y="88899"/>
                </a:lnTo>
                <a:lnTo>
                  <a:pt x="1761871" y="114299"/>
                </a:lnTo>
                <a:lnTo>
                  <a:pt x="1805370" y="139699"/>
                </a:lnTo>
                <a:lnTo>
                  <a:pt x="1922716" y="215899"/>
                </a:lnTo>
                <a:lnTo>
                  <a:pt x="1962509" y="241299"/>
                </a:lnTo>
                <a:lnTo>
                  <a:pt x="2002675" y="279399"/>
                </a:lnTo>
                <a:lnTo>
                  <a:pt x="2084206" y="330199"/>
                </a:lnTo>
                <a:lnTo>
                  <a:pt x="2125611" y="368299"/>
                </a:lnTo>
                <a:lnTo>
                  <a:pt x="2209804" y="419099"/>
                </a:lnTo>
                <a:lnTo>
                  <a:pt x="2252632" y="457199"/>
                </a:lnTo>
                <a:lnTo>
                  <a:pt x="2339853" y="507999"/>
                </a:lnTo>
                <a:lnTo>
                  <a:pt x="2429295" y="558799"/>
                </a:lnTo>
                <a:lnTo>
                  <a:pt x="2474899" y="571499"/>
                </a:lnTo>
                <a:lnTo>
                  <a:pt x="2521120" y="596899"/>
                </a:lnTo>
                <a:lnTo>
                  <a:pt x="2567978" y="609599"/>
                </a:lnTo>
                <a:lnTo>
                  <a:pt x="2615492" y="634999"/>
                </a:lnTo>
                <a:lnTo>
                  <a:pt x="2663684" y="647699"/>
                </a:lnTo>
                <a:lnTo>
                  <a:pt x="2712573" y="647699"/>
                </a:lnTo>
                <a:lnTo>
                  <a:pt x="2762180" y="660399"/>
                </a:lnTo>
                <a:lnTo>
                  <a:pt x="3008379" y="660399"/>
                </a:lnTo>
                <a:lnTo>
                  <a:pt x="2912439" y="685799"/>
                </a:lnTo>
                <a:close/>
              </a:path>
              <a:path w="4121784" h="2324100">
                <a:moveTo>
                  <a:pt x="3008379" y="660399"/>
                </a:moveTo>
                <a:lnTo>
                  <a:pt x="2860551" y="660399"/>
                </a:lnTo>
                <a:lnTo>
                  <a:pt x="2908008" y="647699"/>
                </a:lnTo>
                <a:lnTo>
                  <a:pt x="2954384" y="647699"/>
                </a:lnTo>
                <a:lnTo>
                  <a:pt x="3044111" y="622299"/>
                </a:lnTo>
                <a:lnTo>
                  <a:pt x="3087570" y="596899"/>
                </a:lnTo>
                <a:lnTo>
                  <a:pt x="3130165" y="584199"/>
                </a:lnTo>
                <a:lnTo>
                  <a:pt x="3171950" y="558799"/>
                </a:lnTo>
                <a:lnTo>
                  <a:pt x="3212980" y="533399"/>
                </a:lnTo>
                <a:lnTo>
                  <a:pt x="3253307" y="507999"/>
                </a:lnTo>
                <a:lnTo>
                  <a:pt x="3292988" y="469899"/>
                </a:lnTo>
                <a:lnTo>
                  <a:pt x="3370623" y="419099"/>
                </a:lnTo>
                <a:lnTo>
                  <a:pt x="3408685" y="380999"/>
                </a:lnTo>
                <a:lnTo>
                  <a:pt x="3446317" y="355599"/>
                </a:lnTo>
                <a:lnTo>
                  <a:pt x="3483572" y="317499"/>
                </a:lnTo>
                <a:lnTo>
                  <a:pt x="3522783" y="292099"/>
                </a:lnTo>
                <a:lnTo>
                  <a:pt x="3561665" y="253999"/>
                </a:lnTo>
                <a:lnTo>
                  <a:pt x="3600293" y="228599"/>
                </a:lnTo>
                <a:lnTo>
                  <a:pt x="3638747" y="190499"/>
                </a:lnTo>
                <a:lnTo>
                  <a:pt x="3792372" y="88899"/>
                </a:lnTo>
                <a:lnTo>
                  <a:pt x="3836754" y="63499"/>
                </a:lnTo>
                <a:lnTo>
                  <a:pt x="3972993" y="25399"/>
                </a:lnTo>
                <a:lnTo>
                  <a:pt x="4066729" y="25399"/>
                </a:lnTo>
                <a:lnTo>
                  <a:pt x="4114569" y="38099"/>
                </a:lnTo>
                <a:lnTo>
                  <a:pt x="4121212" y="38099"/>
                </a:lnTo>
                <a:lnTo>
                  <a:pt x="4121212" y="50799"/>
                </a:lnTo>
                <a:lnTo>
                  <a:pt x="4004706" y="50799"/>
                </a:lnTo>
                <a:lnTo>
                  <a:pt x="3857394" y="88899"/>
                </a:lnTo>
                <a:lnTo>
                  <a:pt x="3808249" y="114299"/>
                </a:lnTo>
                <a:lnTo>
                  <a:pt x="3658884" y="215899"/>
                </a:lnTo>
                <a:lnTo>
                  <a:pt x="3620895" y="253999"/>
                </a:lnTo>
                <a:lnTo>
                  <a:pt x="3582547" y="279399"/>
                </a:lnTo>
                <a:lnTo>
                  <a:pt x="3543789" y="317499"/>
                </a:lnTo>
                <a:lnTo>
                  <a:pt x="3504571" y="342899"/>
                </a:lnTo>
                <a:lnTo>
                  <a:pt x="3467172" y="380999"/>
                </a:lnTo>
                <a:lnTo>
                  <a:pt x="3429231" y="406399"/>
                </a:lnTo>
                <a:lnTo>
                  <a:pt x="3390693" y="444499"/>
                </a:lnTo>
                <a:lnTo>
                  <a:pt x="3351507" y="469899"/>
                </a:lnTo>
                <a:lnTo>
                  <a:pt x="3311620" y="507999"/>
                </a:lnTo>
                <a:lnTo>
                  <a:pt x="3270980" y="533399"/>
                </a:lnTo>
                <a:lnTo>
                  <a:pt x="3229534" y="558799"/>
                </a:lnTo>
                <a:lnTo>
                  <a:pt x="3187230" y="584199"/>
                </a:lnTo>
                <a:lnTo>
                  <a:pt x="3144015" y="609599"/>
                </a:lnTo>
                <a:lnTo>
                  <a:pt x="3099837" y="634999"/>
                </a:lnTo>
                <a:lnTo>
                  <a:pt x="3008379" y="660399"/>
                </a:lnTo>
                <a:close/>
              </a:path>
              <a:path w="4121784" h="2324100">
                <a:moveTo>
                  <a:pt x="4121212" y="76199"/>
                </a:moveTo>
                <a:lnTo>
                  <a:pt x="4105318" y="63499"/>
                </a:lnTo>
                <a:lnTo>
                  <a:pt x="4054605" y="63499"/>
                </a:lnTo>
                <a:lnTo>
                  <a:pt x="4004706" y="50799"/>
                </a:lnTo>
                <a:lnTo>
                  <a:pt x="4121212" y="50799"/>
                </a:lnTo>
                <a:lnTo>
                  <a:pt x="4121212" y="76199"/>
                </a:lnTo>
                <a:close/>
              </a:path>
              <a:path w="4121784" h="2324100">
                <a:moveTo>
                  <a:pt x="2811595" y="698499"/>
                </a:moveTo>
                <a:lnTo>
                  <a:pt x="2759203" y="685799"/>
                </a:lnTo>
                <a:lnTo>
                  <a:pt x="2862656" y="685799"/>
                </a:lnTo>
                <a:lnTo>
                  <a:pt x="2811595" y="698499"/>
                </a:lnTo>
                <a:close/>
              </a:path>
            </a:pathLst>
          </a:custGeom>
          <a:solidFill>
            <a:srgbClr val="564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7847163"/>
            <a:ext cx="3251835" cy="2440305"/>
          </a:xfrm>
          <a:custGeom>
            <a:avLst/>
            <a:gdLst/>
            <a:ahLst/>
            <a:cxnLst/>
            <a:rect l="l" t="t" r="r" b="b"/>
            <a:pathLst>
              <a:path w="3251835" h="2440304">
                <a:moveTo>
                  <a:pt x="3251222" y="2439835"/>
                </a:moveTo>
                <a:lnTo>
                  <a:pt x="0" y="2439835"/>
                </a:lnTo>
                <a:lnTo>
                  <a:pt x="0" y="1144021"/>
                </a:lnTo>
                <a:lnTo>
                  <a:pt x="33089" y="1129685"/>
                </a:lnTo>
                <a:lnTo>
                  <a:pt x="76976" y="1107369"/>
                </a:lnTo>
                <a:lnTo>
                  <a:pt x="119593" y="1082692"/>
                </a:lnTo>
                <a:lnTo>
                  <a:pt x="160986" y="1055859"/>
                </a:lnTo>
                <a:lnTo>
                  <a:pt x="201202" y="1027074"/>
                </a:lnTo>
                <a:lnTo>
                  <a:pt x="240286" y="996543"/>
                </a:lnTo>
                <a:lnTo>
                  <a:pt x="278284" y="964470"/>
                </a:lnTo>
                <a:lnTo>
                  <a:pt x="315243" y="931061"/>
                </a:lnTo>
                <a:lnTo>
                  <a:pt x="351208" y="896519"/>
                </a:lnTo>
                <a:lnTo>
                  <a:pt x="386838" y="860429"/>
                </a:lnTo>
                <a:lnTo>
                  <a:pt x="421679" y="823480"/>
                </a:lnTo>
                <a:lnTo>
                  <a:pt x="455860" y="785814"/>
                </a:lnTo>
                <a:lnTo>
                  <a:pt x="489509" y="747568"/>
                </a:lnTo>
                <a:lnTo>
                  <a:pt x="522754" y="708885"/>
                </a:lnTo>
                <a:lnTo>
                  <a:pt x="654252" y="552561"/>
                </a:lnTo>
                <a:lnTo>
                  <a:pt x="687397" y="513782"/>
                </a:lnTo>
                <a:lnTo>
                  <a:pt x="720905" y="475404"/>
                </a:lnTo>
                <a:lnTo>
                  <a:pt x="754906" y="437566"/>
                </a:lnTo>
                <a:lnTo>
                  <a:pt x="789526" y="400409"/>
                </a:lnTo>
                <a:lnTo>
                  <a:pt x="824894" y="364072"/>
                </a:lnTo>
                <a:lnTo>
                  <a:pt x="861138" y="328695"/>
                </a:lnTo>
                <a:lnTo>
                  <a:pt x="898386" y="294418"/>
                </a:lnTo>
                <a:lnTo>
                  <a:pt x="935209" y="262715"/>
                </a:lnTo>
                <a:lnTo>
                  <a:pt x="973447" y="232033"/>
                </a:lnTo>
                <a:lnTo>
                  <a:pt x="1013007" y="202535"/>
                </a:lnTo>
                <a:lnTo>
                  <a:pt x="1053795" y="174382"/>
                </a:lnTo>
                <a:lnTo>
                  <a:pt x="1095718" y="147737"/>
                </a:lnTo>
                <a:lnTo>
                  <a:pt x="1138684" y="122764"/>
                </a:lnTo>
                <a:lnTo>
                  <a:pt x="1182599" y="99623"/>
                </a:lnTo>
                <a:lnTo>
                  <a:pt x="1227370" y="78479"/>
                </a:lnTo>
                <a:lnTo>
                  <a:pt x="1272904" y="59493"/>
                </a:lnTo>
                <a:lnTo>
                  <a:pt x="1319108" y="42827"/>
                </a:lnTo>
                <a:lnTo>
                  <a:pt x="1365889" y="28645"/>
                </a:lnTo>
                <a:lnTo>
                  <a:pt x="1413154" y="17109"/>
                </a:lnTo>
                <a:lnTo>
                  <a:pt x="1460809" y="8381"/>
                </a:lnTo>
                <a:lnTo>
                  <a:pt x="1508763" y="2623"/>
                </a:lnTo>
                <a:lnTo>
                  <a:pt x="1556920" y="0"/>
                </a:lnTo>
                <a:lnTo>
                  <a:pt x="1605190" y="671"/>
                </a:lnTo>
                <a:lnTo>
                  <a:pt x="1654801" y="5249"/>
                </a:lnTo>
                <a:lnTo>
                  <a:pt x="1702997" y="13955"/>
                </a:lnTo>
                <a:lnTo>
                  <a:pt x="1749628" y="26664"/>
                </a:lnTo>
                <a:lnTo>
                  <a:pt x="1794540" y="43247"/>
                </a:lnTo>
                <a:lnTo>
                  <a:pt x="1837582" y="63576"/>
                </a:lnTo>
                <a:lnTo>
                  <a:pt x="1878600" y="87525"/>
                </a:lnTo>
                <a:lnTo>
                  <a:pt x="1917443" y="114966"/>
                </a:lnTo>
                <a:lnTo>
                  <a:pt x="1953959" y="145772"/>
                </a:lnTo>
                <a:lnTo>
                  <a:pt x="1987996" y="179814"/>
                </a:lnTo>
                <a:lnTo>
                  <a:pt x="2019400" y="216965"/>
                </a:lnTo>
                <a:lnTo>
                  <a:pt x="2048021" y="257099"/>
                </a:lnTo>
                <a:lnTo>
                  <a:pt x="2073705" y="300086"/>
                </a:lnTo>
                <a:lnTo>
                  <a:pt x="2096301" y="345801"/>
                </a:lnTo>
                <a:lnTo>
                  <a:pt x="2115657" y="394115"/>
                </a:lnTo>
                <a:lnTo>
                  <a:pt x="2130979" y="441805"/>
                </a:lnTo>
                <a:lnTo>
                  <a:pt x="2143408" y="490264"/>
                </a:lnTo>
                <a:lnTo>
                  <a:pt x="2153227" y="539383"/>
                </a:lnTo>
                <a:lnTo>
                  <a:pt x="2160720" y="589054"/>
                </a:lnTo>
                <a:lnTo>
                  <a:pt x="2166171" y="639168"/>
                </a:lnTo>
                <a:lnTo>
                  <a:pt x="2169864" y="689617"/>
                </a:lnTo>
                <a:lnTo>
                  <a:pt x="2172082" y="740293"/>
                </a:lnTo>
                <a:lnTo>
                  <a:pt x="2173110" y="791088"/>
                </a:lnTo>
                <a:lnTo>
                  <a:pt x="2173232" y="841892"/>
                </a:lnTo>
                <a:lnTo>
                  <a:pt x="2172732" y="892599"/>
                </a:lnTo>
                <a:lnTo>
                  <a:pt x="2171893" y="943100"/>
                </a:lnTo>
                <a:lnTo>
                  <a:pt x="2170999" y="993286"/>
                </a:lnTo>
                <a:lnTo>
                  <a:pt x="2170335" y="1043050"/>
                </a:lnTo>
                <a:lnTo>
                  <a:pt x="2170082" y="1082692"/>
                </a:lnTo>
                <a:lnTo>
                  <a:pt x="2170184" y="1142377"/>
                </a:lnTo>
                <a:lnTo>
                  <a:pt x="2171136" y="1192542"/>
                </a:lnTo>
                <a:lnTo>
                  <a:pt x="2173184" y="1242793"/>
                </a:lnTo>
                <a:lnTo>
                  <a:pt x="2176637" y="1292944"/>
                </a:lnTo>
                <a:lnTo>
                  <a:pt x="2181801" y="1342810"/>
                </a:lnTo>
                <a:lnTo>
                  <a:pt x="2188987" y="1392205"/>
                </a:lnTo>
                <a:lnTo>
                  <a:pt x="2198501" y="1440943"/>
                </a:lnTo>
                <a:lnTo>
                  <a:pt x="2210653" y="1488839"/>
                </a:lnTo>
                <a:lnTo>
                  <a:pt x="2225750" y="1535706"/>
                </a:lnTo>
                <a:lnTo>
                  <a:pt x="2244100" y="1581359"/>
                </a:lnTo>
                <a:lnTo>
                  <a:pt x="2266013" y="1625612"/>
                </a:lnTo>
                <a:lnTo>
                  <a:pt x="2291795" y="1668279"/>
                </a:lnTo>
                <a:lnTo>
                  <a:pt x="2322165" y="1709811"/>
                </a:lnTo>
                <a:lnTo>
                  <a:pt x="2355484" y="1748082"/>
                </a:lnTo>
                <a:lnTo>
                  <a:pt x="2391429" y="1783411"/>
                </a:lnTo>
                <a:lnTo>
                  <a:pt x="2429675" y="1816117"/>
                </a:lnTo>
                <a:lnTo>
                  <a:pt x="2469900" y="1846519"/>
                </a:lnTo>
                <a:lnTo>
                  <a:pt x="2511779" y="1874937"/>
                </a:lnTo>
                <a:lnTo>
                  <a:pt x="2554991" y="1901690"/>
                </a:lnTo>
                <a:lnTo>
                  <a:pt x="2599211" y="1927097"/>
                </a:lnTo>
                <a:lnTo>
                  <a:pt x="2644115" y="1951478"/>
                </a:lnTo>
                <a:lnTo>
                  <a:pt x="2779704" y="2021655"/>
                </a:lnTo>
                <a:lnTo>
                  <a:pt x="2824115" y="2045122"/>
                </a:lnTo>
                <a:lnTo>
                  <a:pt x="2867593" y="2069160"/>
                </a:lnTo>
                <a:lnTo>
                  <a:pt x="2909815" y="2094087"/>
                </a:lnTo>
                <a:lnTo>
                  <a:pt x="2951505" y="2120727"/>
                </a:lnTo>
                <a:lnTo>
                  <a:pt x="2992066" y="2148920"/>
                </a:lnTo>
                <a:lnTo>
                  <a:pt x="3031326" y="2178810"/>
                </a:lnTo>
                <a:lnTo>
                  <a:pt x="3069114" y="2210544"/>
                </a:lnTo>
                <a:lnTo>
                  <a:pt x="3105256" y="2244267"/>
                </a:lnTo>
                <a:lnTo>
                  <a:pt x="3139580" y="2280124"/>
                </a:lnTo>
                <a:lnTo>
                  <a:pt x="3171914" y="2318262"/>
                </a:lnTo>
                <a:lnTo>
                  <a:pt x="3202086" y="2358824"/>
                </a:lnTo>
                <a:lnTo>
                  <a:pt x="3230662" y="2403055"/>
                </a:lnTo>
                <a:lnTo>
                  <a:pt x="3251222" y="2439835"/>
                </a:lnTo>
                <a:close/>
              </a:path>
            </a:pathLst>
          </a:custGeom>
          <a:solidFill>
            <a:srgbClr val="F1BC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7004588"/>
            <a:ext cx="3476625" cy="3276600"/>
          </a:xfrm>
          <a:custGeom>
            <a:avLst/>
            <a:gdLst/>
            <a:ahLst/>
            <a:cxnLst/>
            <a:rect l="l" t="t" r="r" b="b"/>
            <a:pathLst>
              <a:path w="3476625" h="3276600">
                <a:moveTo>
                  <a:pt x="0" y="1104899"/>
                </a:moveTo>
                <a:lnTo>
                  <a:pt x="0" y="939799"/>
                </a:lnTo>
                <a:lnTo>
                  <a:pt x="54419" y="939799"/>
                </a:lnTo>
                <a:lnTo>
                  <a:pt x="206857" y="901699"/>
                </a:lnTo>
                <a:lnTo>
                  <a:pt x="256816" y="876299"/>
                </a:lnTo>
                <a:lnTo>
                  <a:pt x="306226" y="863599"/>
                </a:lnTo>
                <a:lnTo>
                  <a:pt x="350797" y="850899"/>
                </a:lnTo>
                <a:lnTo>
                  <a:pt x="394637" y="825499"/>
                </a:lnTo>
                <a:lnTo>
                  <a:pt x="480289" y="774699"/>
                </a:lnTo>
                <a:lnTo>
                  <a:pt x="563503" y="723899"/>
                </a:lnTo>
                <a:lnTo>
                  <a:pt x="644602" y="673099"/>
                </a:lnTo>
                <a:lnTo>
                  <a:pt x="723907" y="622299"/>
                </a:lnTo>
                <a:lnTo>
                  <a:pt x="762987" y="584199"/>
                </a:lnTo>
                <a:lnTo>
                  <a:pt x="840204" y="533399"/>
                </a:lnTo>
                <a:lnTo>
                  <a:pt x="877560" y="495299"/>
                </a:lnTo>
                <a:lnTo>
                  <a:pt x="953064" y="444499"/>
                </a:lnTo>
                <a:lnTo>
                  <a:pt x="991246" y="406399"/>
                </a:lnTo>
                <a:lnTo>
                  <a:pt x="1068558" y="355599"/>
                </a:lnTo>
                <a:lnTo>
                  <a:pt x="1107721" y="317499"/>
                </a:lnTo>
                <a:lnTo>
                  <a:pt x="1187146" y="266699"/>
                </a:lnTo>
                <a:lnTo>
                  <a:pt x="1227442" y="228599"/>
                </a:lnTo>
                <a:lnTo>
                  <a:pt x="1350868" y="152399"/>
                </a:lnTo>
                <a:lnTo>
                  <a:pt x="1392913" y="139699"/>
                </a:lnTo>
                <a:lnTo>
                  <a:pt x="1478460" y="88899"/>
                </a:lnTo>
                <a:lnTo>
                  <a:pt x="1521995" y="76199"/>
                </a:lnTo>
                <a:lnTo>
                  <a:pt x="1566062" y="50799"/>
                </a:lnTo>
                <a:lnTo>
                  <a:pt x="1747975" y="0"/>
                </a:lnTo>
                <a:lnTo>
                  <a:pt x="1988468" y="0"/>
                </a:lnTo>
                <a:lnTo>
                  <a:pt x="2036820" y="12699"/>
                </a:lnTo>
                <a:lnTo>
                  <a:pt x="2084668" y="12699"/>
                </a:lnTo>
                <a:lnTo>
                  <a:pt x="2131883" y="25399"/>
                </a:lnTo>
                <a:lnTo>
                  <a:pt x="2178337" y="50799"/>
                </a:lnTo>
                <a:lnTo>
                  <a:pt x="2223900" y="63499"/>
                </a:lnTo>
                <a:lnTo>
                  <a:pt x="2268446" y="88899"/>
                </a:lnTo>
                <a:lnTo>
                  <a:pt x="2311843" y="114299"/>
                </a:lnTo>
                <a:lnTo>
                  <a:pt x="2353965" y="139699"/>
                </a:lnTo>
                <a:lnTo>
                  <a:pt x="1853939" y="139699"/>
                </a:lnTo>
                <a:lnTo>
                  <a:pt x="1834055" y="152399"/>
                </a:lnTo>
                <a:lnTo>
                  <a:pt x="1755099" y="152399"/>
                </a:lnTo>
                <a:lnTo>
                  <a:pt x="1735581" y="165099"/>
                </a:lnTo>
                <a:lnTo>
                  <a:pt x="1696892" y="165099"/>
                </a:lnTo>
                <a:lnTo>
                  <a:pt x="1650504" y="177799"/>
                </a:lnTo>
                <a:lnTo>
                  <a:pt x="1604959" y="203199"/>
                </a:lnTo>
                <a:lnTo>
                  <a:pt x="1560219" y="215899"/>
                </a:lnTo>
                <a:lnTo>
                  <a:pt x="1516244" y="241299"/>
                </a:lnTo>
                <a:lnTo>
                  <a:pt x="1472998" y="253999"/>
                </a:lnTo>
                <a:lnTo>
                  <a:pt x="1388531" y="304799"/>
                </a:lnTo>
                <a:lnTo>
                  <a:pt x="1306510" y="355599"/>
                </a:lnTo>
                <a:lnTo>
                  <a:pt x="1266319" y="393699"/>
                </a:lnTo>
                <a:lnTo>
                  <a:pt x="1187385" y="444499"/>
                </a:lnTo>
                <a:lnTo>
                  <a:pt x="1145763" y="482599"/>
                </a:lnTo>
                <a:lnTo>
                  <a:pt x="1104416" y="507999"/>
                </a:lnTo>
                <a:lnTo>
                  <a:pt x="1063266" y="546099"/>
                </a:lnTo>
                <a:lnTo>
                  <a:pt x="1022240" y="571499"/>
                </a:lnTo>
                <a:lnTo>
                  <a:pt x="981260" y="609599"/>
                </a:lnTo>
                <a:lnTo>
                  <a:pt x="940251" y="634999"/>
                </a:lnTo>
                <a:lnTo>
                  <a:pt x="899139" y="673099"/>
                </a:lnTo>
                <a:lnTo>
                  <a:pt x="857846" y="698499"/>
                </a:lnTo>
                <a:lnTo>
                  <a:pt x="816297" y="736599"/>
                </a:lnTo>
                <a:lnTo>
                  <a:pt x="774417" y="761999"/>
                </a:lnTo>
                <a:lnTo>
                  <a:pt x="732130" y="800099"/>
                </a:lnTo>
                <a:lnTo>
                  <a:pt x="646234" y="850899"/>
                </a:lnTo>
                <a:lnTo>
                  <a:pt x="602602" y="888999"/>
                </a:lnTo>
                <a:lnTo>
                  <a:pt x="513737" y="939799"/>
                </a:lnTo>
                <a:lnTo>
                  <a:pt x="468463" y="952499"/>
                </a:lnTo>
                <a:lnTo>
                  <a:pt x="376127" y="1003299"/>
                </a:lnTo>
                <a:lnTo>
                  <a:pt x="329024" y="1015999"/>
                </a:lnTo>
                <a:lnTo>
                  <a:pt x="281271" y="1041399"/>
                </a:lnTo>
                <a:lnTo>
                  <a:pt x="84032" y="1092199"/>
                </a:lnTo>
                <a:lnTo>
                  <a:pt x="33973" y="1092199"/>
                </a:lnTo>
                <a:lnTo>
                  <a:pt x="0" y="1104899"/>
                </a:lnTo>
                <a:close/>
              </a:path>
              <a:path w="3476625" h="3276600">
                <a:moveTo>
                  <a:pt x="3309507" y="3225799"/>
                </a:moveTo>
                <a:lnTo>
                  <a:pt x="2938879" y="3225799"/>
                </a:lnTo>
                <a:lnTo>
                  <a:pt x="3031367" y="3200399"/>
                </a:lnTo>
                <a:lnTo>
                  <a:pt x="3075490" y="3174999"/>
                </a:lnTo>
                <a:lnTo>
                  <a:pt x="3117857" y="3149599"/>
                </a:lnTo>
                <a:lnTo>
                  <a:pt x="3158210" y="3124199"/>
                </a:lnTo>
                <a:lnTo>
                  <a:pt x="3193363" y="3098799"/>
                </a:lnTo>
                <a:lnTo>
                  <a:pt x="3225237" y="3060699"/>
                </a:lnTo>
                <a:lnTo>
                  <a:pt x="3253039" y="3022599"/>
                </a:lnTo>
                <a:lnTo>
                  <a:pt x="3293258" y="2933699"/>
                </a:lnTo>
                <a:lnTo>
                  <a:pt x="3304089" y="2882899"/>
                </a:lnTo>
                <a:lnTo>
                  <a:pt x="3306604" y="2832099"/>
                </a:lnTo>
                <a:lnTo>
                  <a:pt x="3299049" y="2781299"/>
                </a:lnTo>
                <a:lnTo>
                  <a:pt x="3282605" y="2743199"/>
                </a:lnTo>
                <a:lnTo>
                  <a:pt x="3258450" y="2705099"/>
                </a:lnTo>
                <a:lnTo>
                  <a:pt x="3227765" y="2666999"/>
                </a:lnTo>
                <a:lnTo>
                  <a:pt x="3191731" y="2628899"/>
                </a:lnTo>
                <a:lnTo>
                  <a:pt x="3151575" y="2603499"/>
                </a:lnTo>
                <a:lnTo>
                  <a:pt x="3109935" y="2565399"/>
                </a:lnTo>
                <a:lnTo>
                  <a:pt x="2982001" y="2489199"/>
                </a:lnTo>
                <a:lnTo>
                  <a:pt x="2940313" y="2463799"/>
                </a:lnTo>
                <a:lnTo>
                  <a:pt x="2900085" y="2438399"/>
                </a:lnTo>
                <a:lnTo>
                  <a:pt x="2866910" y="2400299"/>
                </a:lnTo>
                <a:lnTo>
                  <a:pt x="2835506" y="2374899"/>
                </a:lnTo>
                <a:lnTo>
                  <a:pt x="2805873" y="2336799"/>
                </a:lnTo>
                <a:lnTo>
                  <a:pt x="2778010" y="2311399"/>
                </a:lnTo>
                <a:lnTo>
                  <a:pt x="2752087" y="2273299"/>
                </a:lnTo>
                <a:lnTo>
                  <a:pt x="2728269" y="2235199"/>
                </a:lnTo>
                <a:lnTo>
                  <a:pt x="2706558" y="2197099"/>
                </a:lnTo>
                <a:lnTo>
                  <a:pt x="2686953" y="2158999"/>
                </a:lnTo>
                <a:lnTo>
                  <a:pt x="2669938" y="2120899"/>
                </a:lnTo>
                <a:lnTo>
                  <a:pt x="2654769" y="2082799"/>
                </a:lnTo>
                <a:lnTo>
                  <a:pt x="2641445" y="2044699"/>
                </a:lnTo>
                <a:lnTo>
                  <a:pt x="2629967" y="1993899"/>
                </a:lnTo>
                <a:lnTo>
                  <a:pt x="2620382" y="1955799"/>
                </a:lnTo>
                <a:lnTo>
                  <a:pt x="2612735" y="1917699"/>
                </a:lnTo>
                <a:lnTo>
                  <a:pt x="2607026" y="1879599"/>
                </a:lnTo>
                <a:lnTo>
                  <a:pt x="2603256" y="1828799"/>
                </a:lnTo>
                <a:lnTo>
                  <a:pt x="2601437" y="1790699"/>
                </a:lnTo>
                <a:lnTo>
                  <a:pt x="2601581" y="1752599"/>
                </a:lnTo>
                <a:lnTo>
                  <a:pt x="2603688" y="1714499"/>
                </a:lnTo>
                <a:lnTo>
                  <a:pt x="2607759" y="1663699"/>
                </a:lnTo>
                <a:lnTo>
                  <a:pt x="2613770" y="1625599"/>
                </a:lnTo>
                <a:lnTo>
                  <a:pt x="2621700" y="1587499"/>
                </a:lnTo>
                <a:lnTo>
                  <a:pt x="2631549" y="1549399"/>
                </a:lnTo>
                <a:lnTo>
                  <a:pt x="2643316" y="1511299"/>
                </a:lnTo>
                <a:lnTo>
                  <a:pt x="2644006" y="1447799"/>
                </a:lnTo>
                <a:lnTo>
                  <a:pt x="2645260" y="1396999"/>
                </a:lnTo>
                <a:lnTo>
                  <a:pt x="2646648" y="1346199"/>
                </a:lnTo>
                <a:lnTo>
                  <a:pt x="2647740" y="1295399"/>
                </a:lnTo>
                <a:lnTo>
                  <a:pt x="2648515" y="1244599"/>
                </a:lnTo>
                <a:lnTo>
                  <a:pt x="2649172" y="1193799"/>
                </a:lnTo>
                <a:lnTo>
                  <a:pt x="2649337" y="1168399"/>
                </a:lnTo>
                <a:lnTo>
                  <a:pt x="2649451" y="1130299"/>
                </a:lnTo>
                <a:lnTo>
                  <a:pt x="2649297" y="1092199"/>
                </a:lnTo>
                <a:lnTo>
                  <a:pt x="2648349" y="1054099"/>
                </a:lnTo>
                <a:lnTo>
                  <a:pt x="2646450" y="1003299"/>
                </a:lnTo>
                <a:lnTo>
                  <a:pt x="2643390" y="952499"/>
                </a:lnTo>
                <a:lnTo>
                  <a:pt x="2638961" y="901699"/>
                </a:lnTo>
                <a:lnTo>
                  <a:pt x="2632626" y="850899"/>
                </a:lnTo>
                <a:lnTo>
                  <a:pt x="2624102" y="800099"/>
                </a:lnTo>
                <a:lnTo>
                  <a:pt x="2613367" y="749299"/>
                </a:lnTo>
                <a:lnTo>
                  <a:pt x="2600398" y="711199"/>
                </a:lnTo>
                <a:lnTo>
                  <a:pt x="2585171" y="660399"/>
                </a:lnTo>
                <a:lnTo>
                  <a:pt x="2567665" y="609599"/>
                </a:lnTo>
                <a:lnTo>
                  <a:pt x="2547855" y="571499"/>
                </a:lnTo>
                <a:lnTo>
                  <a:pt x="2525721" y="533399"/>
                </a:lnTo>
                <a:lnTo>
                  <a:pt x="2501238" y="482599"/>
                </a:lnTo>
                <a:lnTo>
                  <a:pt x="2474383" y="444499"/>
                </a:lnTo>
                <a:lnTo>
                  <a:pt x="2445135" y="406399"/>
                </a:lnTo>
                <a:lnTo>
                  <a:pt x="2413471" y="368299"/>
                </a:lnTo>
                <a:lnTo>
                  <a:pt x="2379367" y="342899"/>
                </a:lnTo>
                <a:lnTo>
                  <a:pt x="2342801" y="304799"/>
                </a:lnTo>
                <a:lnTo>
                  <a:pt x="2303749" y="279399"/>
                </a:lnTo>
                <a:lnTo>
                  <a:pt x="2287385" y="266699"/>
                </a:lnTo>
                <a:lnTo>
                  <a:pt x="2270725" y="253999"/>
                </a:lnTo>
                <a:lnTo>
                  <a:pt x="2253769" y="241299"/>
                </a:lnTo>
                <a:lnTo>
                  <a:pt x="2236517" y="241299"/>
                </a:lnTo>
                <a:lnTo>
                  <a:pt x="2218997" y="228599"/>
                </a:lnTo>
                <a:lnTo>
                  <a:pt x="2183229" y="203199"/>
                </a:lnTo>
                <a:lnTo>
                  <a:pt x="2164982" y="203199"/>
                </a:lnTo>
                <a:lnTo>
                  <a:pt x="2146521" y="190499"/>
                </a:lnTo>
                <a:lnTo>
                  <a:pt x="2127874" y="190499"/>
                </a:lnTo>
                <a:lnTo>
                  <a:pt x="2109041" y="177799"/>
                </a:lnTo>
                <a:lnTo>
                  <a:pt x="2090022" y="177799"/>
                </a:lnTo>
                <a:lnTo>
                  <a:pt x="2070847" y="165099"/>
                </a:lnTo>
                <a:lnTo>
                  <a:pt x="2032115" y="165099"/>
                </a:lnTo>
                <a:lnTo>
                  <a:pt x="2012558" y="152399"/>
                </a:lnTo>
                <a:lnTo>
                  <a:pt x="1953395" y="152399"/>
                </a:lnTo>
                <a:lnTo>
                  <a:pt x="1933540" y="139699"/>
                </a:lnTo>
                <a:lnTo>
                  <a:pt x="2353965" y="139699"/>
                </a:lnTo>
                <a:lnTo>
                  <a:pt x="2394682" y="165099"/>
                </a:lnTo>
                <a:lnTo>
                  <a:pt x="2433866" y="190499"/>
                </a:lnTo>
                <a:lnTo>
                  <a:pt x="2471387" y="228599"/>
                </a:lnTo>
                <a:lnTo>
                  <a:pt x="2507118" y="266699"/>
                </a:lnTo>
                <a:lnTo>
                  <a:pt x="2540929" y="304799"/>
                </a:lnTo>
                <a:lnTo>
                  <a:pt x="2572692" y="342899"/>
                </a:lnTo>
                <a:lnTo>
                  <a:pt x="2602389" y="380999"/>
                </a:lnTo>
                <a:lnTo>
                  <a:pt x="2629282" y="431799"/>
                </a:lnTo>
                <a:lnTo>
                  <a:pt x="2653489" y="469899"/>
                </a:lnTo>
                <a:lnTo>
                  <a:pt x="2675128" y="520699"/>
                </a:lnTo>
                <a:lnTo>
                  <a:pt x="2694318" y="558799"/>
                </a:lnTo>
                <a:lnTo>
                  <a:pt x="2711176" y="609599"/>
                </a:lnTo>
                <a:lnTo>
                  <a:pt x="2725821" y="660399"/>
                </a:lnTo>
                <a:lnTo>
                  <a:pt x="2738372" y="698499"/>
                </a:lnTo>
                <a:lnTo>
                  <a:pt x="2748946" y="749299"/>
                </a:lnTo>
                <a:lnTo>
                  <a:pt x="2757662" y="800099"/>
                </a:lnTo>
                <a:lnTo>
                  <a:pt x="2764638" y="850899"/>
                </a:lnTo>
                <a:lnTo>
                  <a:pt x="2769992" y="901699"/>
                </a:lnTo>
                <a:lnTo>
                  <a:pt x="2773843" y="952499"/>
                </a:lnTo>
                <a:lnTo>
                  <a:pt x="2776310" y="1003299"/>
                </a:lnTo>
                <a:lnTo>
                  <a:pt x="2777509" y="1054099"/>
                </a:lnTo>
                <a:lnTo>
                  <a:pt x="2777560" y="1104899"/>
                </a:lnTo>
                <a:lnTo>
                  <a:pt x="2777166" y="1130299"/>
                </a:lnTo>
                <a:lnTo>
                  <a:pt x="2776419" y="1168399"/>
                </a:lnTo>
                <a:lnTo>
                  <a:pt x="2772895" y="1320799"/>
                </a:lnTo>
                <a:lnTo>
                  <a:pt x="2771573" y="1384299"/>
                </a:lnTo>
                <a:lnTo>
                  <a:pt x="2770317" y="1447799"/>
                </a:lnTo>
                <a:lnTo>
                  <a:pt x="2769212" y="1511299"/>
                </a:lnTo>
                <a:lnTo>
                  <a:pt x="2768340" y="1574799"/>
                </a:lnTo>
                <a:lnTo>
                  <a:pt x="2767786" y="1638299"/>
                </a:lnTo>
                <a:lnTo>
                  <a:pt x="2767635" y="1689099"/>
                </a:lnTo>
                <a:lnTo>
                  <a:pt x="2767969" y="1752599"/>
                </a:lnTo>
                <a:lnTo>
                  <a:pt x="2768873" y="1790699"/>
                </a:lnTo>
                <a:lnTo>
                  <a:pt x="2770432" y="1828799"/>
                </a:lnTo>
                <a:lnTo>
                  <a:pt x="2779381" y="1892299"/>
                </a:lnTo>
                <a:lnTo>
                  <a:pt x="2788379" y="1943099"/>
                </a:lnTo>
                <a:lnTo>
                  <a:pt x="2799720" y="1981199"/>
                </a:lnTo>
                <a:lnTo>
                  <a:pt x="2813405" y="2019299"/>
                </a:lnTo>
                <a:lnTo>
                  <a:pt x="2829335" y="2057399"/>
                </a:lnTo>
                <a:lnTo>
                  <a:pt x="2847412" y="2095499"/>
                </a:lnTo>
                <a:lnTo>
                  <a:pt x="2867638" y="2133599"/>
                </a:lnTo>
                <a:lnTo>
                  <a:pt x="2890011" y="2171699"/>
                </a:lnTo>
                <a:lnTo>
                  <a:pt x="2920160" y="2209799"/>
                </a:lnTo>
                <a:lnTo>
                  <a:pt x="2953192" y="2247899"/>
                </a:lnTo>
                <a:lnTo>
                  <a:pt x="2988727" y="2273299"/>
                </a:lnTo>
                <a:lnTo>
                  <a:pt x="3026383" y="2311399"/>
                </a:lnTo>
                <a:lnTo>
                  <a:pt x="3065779" y="2336799"/>
                </a:lnTo>
                <a:lnTo>
                  <a:pt x="3106535" y="2362199"/>
                </a:lnTo>
                <a:lnTo>
                  <a:pt x="3148270" y="2387599"/>
                </a:lnTo>
                <a:lnTo>
                  <a:pt x="3227626" y="2438399"/>
                </a:lnTo>
                <a:lnTo>
                  <a:pt x="3266402" y="2463799"/>
                </a:lnTo>
                <a:lnTo>
                  <a:pt x="3303751" y="2501899"/>
                </a:lnTo>
                <a:lnTo>
                  <a:pt x="3339053" y="2527299"/>
                </a:lnTo>
                <a:lnTo>
                  <a:pt x="3371688" y="2565399"/>
                </a:lnTo>
                <a:lnTo>
                  <a:pt x="3401037" y="2603499"/>
                </a:lnTo>
                <a:lnTo>
                  <a:pt x="3426479" y="2641599"/>
                </a:lnTo>
                <a:lnTo>
                  <a:pt x="3436387" y="2666999"/>
                </a:lnTo>
                <a:lnTo>
                  <a:pt x="3445231" y="2679699"/>
                </a:lnTo>
                <a:lnTo>
                  <a:pt x="3453011" y="2705099"/>
                </a:lnTo>
                <a:lnTo>
                  <a:pt x="3459727" y="2730499"/>
                </a:lnTo>
                <a:lnTo>
                  <a:pt x="3465348" y="2743199"/>
                </a:lnTo>
                <a:lnTo>
                  <a:pt x="3469843" y="2768599"/>
                </a:lnTo>
                <a:lnTo>
                  <a:pt x="3473211" y="2793999"/>
                </a:lnTo>
                <a:lnTo>
                  <a:pt x="3476559" y="2832099"/>
                </a:lnTo>
                <a:lnTo>
                  <a:pt x="3476522" y="2857499"/>
                </a:lnTo>
                <a:lnTo>
                  <a:pt x="3475341" y="2882899"/>
                </a:lnTo>
                <a:lnTo>
                  <a:pt x="3473016" y="2908299"/>
                </a:lnTo>
                <a:lnTo>
                  <a:pt x="3469562" y="2920999"/>
                </a:lnTo>
                <a:lnTo>
                  <a:pt x="3464994" y="2946399"/>
                </a:lnTo>
                <a:lnTo>
                  <a:pt x="3452516" y="2997199"/>
                </a:lnTo>
                <a:lnTo>
                  <a:pt x="3436209" y="3035299"/>
                </a:lnTo>
                <a:lnTo>
                  <a:pt x="3416809" y="3073399"/>
                </a:lnTo>
                <a:lnTo>
                  <a:pt x="3394316" y="3111499"/>
                </a:lnTo>
                <a:lnTo>
                  <a:pt x="3368731" y="3149599"/>
                </a:lnTo>
                <a:lnTo>
                  <a:pt x="3340359" y="3187699"/>
                </a:lnTo>
                <a:lnTo>
                  <a:pt x="3309507" y="3225799"/>
                </a:lnTo>
                <a:close/>
              </a:path>
              <a:path w="3476625" h="3276600">
                <a:moveTo>
                  <a:pt x="303245" y="3276599"/>
                </a:moveTo>
                <a:lnTo>
                  <a:pt x="121412" y="3276599"/>
                </a:lnTo>
                <a:lnTo>
                  <a:pt x="109429" y="3251199"/>
                </a:lnTo>
                <a:lnTo>
                  <a:pt x="56533" y="3174999"/>
                </a:lnTo>
                <a:lnTo>
                  <a:pt x="29885" y="3124199"/>
                </a:lnTo>
                <a:lnTo>
                  <a:pt x="2864" y="3086099"/>
                </a:lnTo>
                <a:lnTo>
                  <a:pt x="0" y="3086099"/>
                </a:lnTo>
                <a:lnTo>
                  <a:pt x="0" y="2819399"/>
                </a:lnTo>
                <a:lnTo>
                  <a:pt x="20476" y="2844799"/>
                </a:lnTo>
                <a:lnTo>
                  <a:pt x="50054" y="2882899"/>
                </a:lnTo>
                <a:lnTo>
                  <a:pt x="78671" y="2933699"/>
                </a:lnTo>
                <a:lnTo>
                  <a:pt x="106473" y="2971799"/>
                </a:lnTo>
                <a:lnTo>
                  <a:pt x="133611" y="3009899"/>
                </a:lnTo>
                <a:lnTo>
                  <a:pt x="160232" y="3047999"/>
                </a:lnTo>
                <a:lnTo>
                  <a:pt x="186485" y="3086099"/>
                </a:lnTo>
                <a:lnTo>
                  <a:pt x="238481" y="3174999"/>
                </a:lnTo>
                <a:lnTo>
                  <a:pt x="264521" y="3213099"/>
                </a:lnTo>
                <a:lnTo>
                  <a:pt x="291450" y="3263899"/>
                </a:lnTo>
                <a:lnTo>
                  <a:pt x="303245" y="3276599"/>
                </a:lnTo>
                <a:close/>
              </a:path>
              <a:path w="3476625" h="3276600">
                <a:moveTo>
                  <a:pt x="2168144" y="3136899"/>
                </a:moveTo>
                <a:lnTo>
                  <a:pt x="1877807" y="3136899"/>
                </a:lnTo>
                <a:lnTo>
                  <a:pt x="1925865" y="3124199"/>
                </a:lnTo>
                <a:lnTo>
                  <a:pt x="2119550" y="3124199"/>
                </a:lnTo>
                <a:lnTo>
                  <a:pt x="2168144" y="3136899"/>
                </a:lnTo>
                <a:close/>
              </a:path>
              <a:path w="3476625" h="3276600">
                <a:moveTo>
                  <a:pt x="3251219" y="3276599"/>
                </a:moveTo>
                <a:lnTo>
                  <a:pt x="1516527" y="3276599"/>
                </a:lnTo>
                <a:lnTo>
                  <a:pt x="1549287" y="3251199"/>
                </a:lnTo>
                <a:lnTo>
                  <a:pt x="1594558" y="3225799"/>
                </a:lnTo>
                <a:lnTo>
                  <a:pt x="1640794" y="3213099"/>
                </a:lnTo>
                <a:lnTo>
                  <a:pt x="1735106" y="3162299"/>
                </a:lnTo>
                <a:lnTo>
                  <a:pt x="1829969" y="3136899"/>
                </a:lnTo>
                <a:lnTo>
                  <a:pt x="2216733" y="3136899"/>
                </a:lnTo>
                <a:lnTo>
                  <a:pt x="2265277" y="3149599"/>
                </a:lnTo>
                <a:lnTo>
                  <a:pt x="2313740" y="3149599"/>
                </a:lnTo>
                <a:lnTo>
                  <a:pt x="2410267" y="3174999"/>
                </a:lnTo>
                <a:lnTo>
                  <a:pt x="2503451" y="3187699"/>
                </a:lnTo>
                <a:lnTo>
                  <a:pt x="2597547" y="3213099"/>
                </a:lnTo>
                <a:lnTo>
                  <a:pt x="2645935" y="3213099"/>
                </a:lnTo>
                <a:lnTo>
                  <a:pt x="2694876" y="3225799"/>
                </a:lnTo>
                <a:lnTo>
                  <a:pt x="3309507" y="3225799"/>
                </a:lnTo>
                <a:lnTo>
                  <a:pt x="3276175" y="3251199"/>
                </a:lnTo>
                <a:lnTo>
                  <a:pt x="3251219" y="3276599"/>
                </a:lnTo>
                <a:close/>
              </a:path>
            </a:pathLst>
          </a:custGeom>
          <a:solidFill>
            <a:srgbClr val="C29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269961" y="8554338"/>
            <a:ext cx="479425" cy="507365"/>
          </a:xfrm>
          <a:custGeom>
            <a:avLst/>
            <a:gdLst/>
            <a:ahLst/>
            <a:cxnLst/>
            <a:rect l="l" t="t" r="r" b="b"/>
            <a:pathLst>
              <a:path w="479425" h="507365">
                <a:moveTo>
                  <a:pt x="126961" y="202984"/>
                </a:moveTo>
                <a:lnTo>
                  <a:pt x="124942" y="191719"/>
                </a:lnTo>
                <a:lnTo>
                  <a:pt x="115150" y="158330"/>
                </a:lnTo>
                <a:lnTo>
                  <a:pt x="109004" y="124472"/>
                </a:lnTo>
                <a:lnTo>
                  <a:pt x="106514" y="90144"/>
                </a:lnTo>
                <a:lnTo>
                  <a:pt x="107670" y="55359"/>
                </a:lnTo>
                <a:lnTo>
                  <a:pt x="106527" y="44424"/>
                </a:lnTo>
                <a:lnTo>
                  <a:pt x="86639" y="11366"/>
                </a:lnTo>
                <a:lnTo>
                  <a:pt x="57365" y="0"/>
                </a:lnTo>
                <a:lnTo>
                  <a:pt x="50266" y="50"/>
                </a:lnTo>
                <a:lnTo>
                  <a:pt x="9639" y="26047"/>
                </a:lnTo>
                <a:lnTo>
                  <a:pt x="0" y="99745"/>
                </a:lnTo>
                <a:lnTo>
                  <a:pt x="3314" y="141338"/>
                </a:lnTo>
                <a:lnTo>
                  <a:pt x="10718" y="182410"/>
                </a:lnTo>
                <a:lnTo>
                  <a:pt x="22212" y="222935"/>
                </a:lnTo>
                <a:lnTo>
                  <a:pt x="47117" y="256400"/>
                </a:lnTo>
                <a:lnTo>
                  <a:pt x="74358" y="264198"/>
                </a:lnTo>
                <a:lnTo>
                  <a:pt x="81419" y="263639"/>
                </a:lnTo>
                <a:lnTo>
                  <a:pt x="120015" y="235292"/>
                </a:lnTo>
                <a:lnTo>
                  <a:pt x="126822" y="213995"/>
                </a:lnTo>
                <a:lnTo>
                  <a:pt x="126961" y="202984"/>
                </a:lnTo>
                <a:close/>
              </a:path>
              <a:path w="479425" h="507365">
                <a:moveTo>
                  <a:pt x="479221" y="445693"/>
                </a:moveTo>
                <a:lnTo>
                  <a:pt x="477240" y="434441"/>
                </a:lnTo>
                <a:lnTo>
                  <a:pt x="474726" y="425792"/>
                </a:lnTo>
                <a:lnTo>
                  <a:pt x="472516" y="417080"/>
                </a:lnTo>
                <a:lnTo>
                  <a:pt x="470598" y="408305"/>
                </a:lnTo>
                <a:lnTo>
                  <a:pt x="468998" y="399453"/>
                </a:lnTo>
                <a:lnTo>
                  <a:pt x="467969" y="387705"/>
                </a:lnTo>
                <a:lnTo>
                  <a:pt x="467474" y="375945"/>
                </a:lnTo>
                <a:lnTo>
                  <a:pt x="467499" y="364172"/>
                </a:lnTo>
                <a:lnTo>
                  <a:pt x="473062" y="324535"/>
                </a:lnTo>
                <a:lnTo>
                  <a:pt x="475411" y="315379"/>
                </a:lnTo>
                <a:lnTo>
                  <a:pt x="476669" y="293560"/>
                </a:lnTo>
                <a:lnTo>
                  <a:pt x="455510" y="256019"/>
                </a:lnTo>
                <a:lnTo>
                  <a:pt x="422681" y="245351"/>
                </a:lnTo>
                <a:lnTo>
                  <a:pt x="419150" y="245605"/>
                </a:lnTo>
                <a:lnTo>
                  <a:pt x="384911" y="262712"/>
                </a:lnTo>
                <a:lnTo>
                  <a:pt x="366445" y="309549"/>
                </a:lnTo>
                <a:lnTo>
                  <a:pt x="360578" y="354164"/>
                </a:lnTo>
                <a:lnTo>
                  <a:pt x="360108" y="376796"/>
                </a:lnTo>
                <a:lnTo>
                  <a:pt x="361264" y="399402"/>
                </a:lnTo>
                <a:lnTo>
                  <a:pt x="368465" y="443826"/>
                </a:lnTo>
                <a:lnTo>
                  <a:pt x="383819" y="484720"/>
                </a:lnTo>
                <a:lnTo>
                  <a:pt x="426656" y="506907"/>
                </a:lnTo>
                <a:lnTo>
                  <a:pt x="433717" y="506349"/>
                </a:lnTo>
                <a:lnTo>
                  <a:pt x="472313" y="478002"/>
                </a:lnTo>
                <a:lnTo>
                  <a:pt x="479069" y="456704"/>
                </a:lnTo>
                <a:lnTo>
                  <a:pt x="479221" y="4456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2478" y="9274050"/>
            <a:ext cx="108740" cy="172067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56091" y="9470260"/>
            <a:ext cx="126723" cy="251251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1476" y="9273026"/>
            <a:ext cx="122165" cy="23260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06706" y="2869687"/>
            <a:ext cx="10474586" cy="1088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8699" y="2759890"/>
            <a:ext cx="16221075" cy="6498590"/>
          </a:xfrm>
          <a:custGeom>
            <a:avLst/>
            <a:gdLst/>
            <a:ahLst/>
            <a:cxnLst/>
            <a:rect l="l" t="t" r="r" b="b"/>
            <a:pathLst>
              <a:path w="16221075" h="6498590">
                <a:moveTo>
                  <a:pt x="15744828" y="6498408"/>
                </a:moveTo>
                <a:lnTo>
                  <a:pt x="485770" y="6498408"/>
                </a:lnTo>
                <a:lnTo>
                  <a:pt x="437762" y="6496031"/>
                </a:lnTo>
                <a:lnTo>
                  <a:pt x="390562" y="6488988"/>
                </a:lnTo>
                <a:lnTo>
                  <a:pt x="344494" y="6477410"/>
                </a:lnTo>
                <a:lnTo>
                  <a:pt x="299876" y="6461430"/>
                </a:lnTo>
                <a:lnTo>
                  <a:pt x="257028" y="6441180"/>
                </a:lnTo>
                <a:lnTo>
                  <a:pt x="216266" y="6416792"/>
                </a:lnTo>
                <a:lnTo>
                  <a:pt x="177911" y="6388397"/>
                </a:lnTo>
                <a:lnTo>
                  <a:pt x="142280" y="6356127"/>
                </a:lnTo>
                <a:lnTo>
                  <a:pt x="110010" y="6320496"/>
                </a:lnTo>
                <a:lnTo>
                  <a:pt x="81615" y="6282141"/>
                </a:lnTo>
                <a:lnTo>
                  <a:pt x="57227" y="6241379"/>
                </a:lnTo>
                <a:lnTo>
                  <a:pt x="36977" y="6198531"/>
                </a:lnTo>
                <a:lnTo>
                  <a:pt x="20997" y="6153913"/>
                </a:lnTo>
                <a:lnTo>
                  <a:pt x="9420" y="6107845"/>
                </a:lnTo>
                <a:lnTo>
                  <a:pt x="2377" y="6060646"/>
                </a:lnTo>
                <a:lnTo>
                  <a:pt x="0" y="6012634"/>
                </a:lnTo>
                <a:lnTo>
                  <a:pt x="0" y="485774"/>
                </a:lnTo>
                <a:lnTo>
                  <a:pt x="2377" y="437761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15744824" y="0"/>
                </a:lnTo>
                <a:lnTo>
                  <a:pt x="15792836" y="2377"/>
                </a:lnTo>
                <a:lnTo>
                  <a:pt x="15840036" y="9420"/>
                </a:lnTo>
                <a:lnTo>
                  <a:pt x="15886103" y="20997"/>
                </a:lnTo>
                <a:lnTo>
                  <a:pt x="15930721" y="36977"/>
                </a:lnTo>
                <a:lnTo>
                  <a:pt x="15973569" y="57227"/>
                </a:lnTo>
                <a:lnTo>
                  <a:pt x="16014330" y="81615"/>
                </a:lnTo>
                <a:lnTo>
                  <a:pt x="16052685" y="110010"/>
                </a:lnTo>
                <a:lnTo>
                  <a:pt x="16088316" y="142280"/>
                </a:lnTo>
                <a:lnTo>
                  <a:pt x="16120586" y="177911"/>
                </a:lnTo>
                <a:lnTo>
                  <a:pt x="16148981" y="216266"/>
                </a:lnTo>
                <a:lnTo>
                  <a:pt x="16173370" y="257028"/>
                </a:lnTo>
                <a:lnTo>
                  <a:pt x="16193620" y="299876"/>
                </a:lnTo>
                <a:lnTo>
                  <a:pt x="16209599" y="344494"/>
                </a:lnTo>
                <a:lnTo>
                  <a:pt x="16220637" y="388413"/>
                </a:lnTo>
                <a:lnTo>
                  <a:pt x="16220637" y="6109994"/>
                </a:lnTo>
                <a:lnTo>
                  <a:pt x="16209599" y="6153913"/>
                </a:lnTo>
                <a:lnTo>
                  <a:pt x="16193620" y="6198531"/>
                </a:lnTo>
                <a:lnTo>
                  <a:pt x="16173370" y="6241379"/>
                </a:lnTo>
                <a:lnTo>
                  <a:pt x="16148981" y="6282141"/>
                </a:lnTo>
                <a:lnTo>
                  <a:pt x="16120586" y="6320496"/>
                </a:lnTo>
                <a:lnTo>
                  <a:pt x="16088316" y="6356127"/>
                </a:lnTo>
                <a:lnTo>
                  <a:pt x="16052685" y="6388397"/>
                </a:lnTo>
                <a:lnTo>
                  <a:pt x="16014330" y="6416792"/>
                </a:lnTo>
                <a:lnTo>
                  <a:pt x="15973569" y="6441180"/>
                </a:lnTo>
                <a:lnTo>
                  <a:pt x="15930721" y="6461430"/>
                </a:lnTo>
                <a:lnTo>
                  <a:pt x="15886103" y="6477410"/>
                </a:lnTo>
                <a:lnTo>
                  <a:pt x="15840036" y="6488988"/>
                </a:lnTo>
                <a:lnTo>
                  <a:pt x="15792836" y="6496031"/>
                </a:lnTo>
                <a:lnTo>
                  <a:pt x="15744828" y="6498408"/>
                </a:lnTo>
                <a:close/>
              </a:path>
            </a:pathLst>
          </a:custGeom>
          <a:solidFill>
            <a:srgbClr val="DBC2A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994" y="1830462"/>
            <a:ext cx="2475196" cy="240753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4425676" y="0"/>
            <a:ext cx="3862704" cy="847090"/>
          </a:xfrm>
          <a:custGeom>
            <a:avLst/>
            <a:gdLst/>
            <a:ahLst/>
            <a:cxnLst/>
            <a:rect l="l" t="t" r="r" b="b"/>
            <a:pathLst>
              <a:path w="3862705" h="847090">
                <a:moveTo>
                  <a:pt x="1983241" y="846909"/>
                </a:moveTo>
                <a:lnTo>
                  <a:pt x="1930742" y="846658"/>
                </a:lnTo>
                <a:lnTo>
                  <a:pt x="1876081" y="843739"/>
                </a:lnTo>
                <a:lnTo>
                  <a:pt x="1818379" y="837712"/>
                </a:lnTo>
                <a:lnTo>
                  <a:pt x="1761070" y="828954"/>
                </a:lnTo>
                <a:lnTo>
                  <a:pt x="1704302" y="817734"/>
                </a:lnTo>
                <a:lnTo>
                  <a:pt x="1648226" y="804321"/>
                </a:lnTo>
                <a:lnTo>
                  <a:pt x="1592989" y="788982"/>
                </a:lnTo>
                <a:lnTo>
                  <a:pt x="1538741" y="771987"/>
                </a:lnTo>
                <a:lnTo>
                  <a:pt x="1485631" y="753603"/>
                </a:lnTo>
                <a:lnTo>
                  <a:pt x="1433808" y="734100"/>
                </a:lnTo>
                <a:lnTo>
                  <a:pt x="1383422" y="713745"/>
                </a:lnTo>
                <a:lnTo>
                  <a:pt x="1334621" y="692806"/>
                </a:lnTo>
                <a:lnTo>
                  <a:pt x="1287554" y="671553"/>
                </a:lnTo>
                <a:lnTo>
                  <a:pt x="1242371" y="650253"/>
                </a:lnTo>
                <a:lnTo>
                  <a:pt x="1199221" y="629175"/>
                </a:lnTo>
                <a:lnTo>
                  <a:pt x="1158253" y="608587"/>
                </a:lnTo>
                <a:lnTo>
                  <a:pt x="920468" y="485026"/>
                </a:lnTo>
                <a:lnTo>
                  <a:pt x="825038" y="433922"/>
                </a:lnTo>
                <a:lnTo>
                  <a:pt x="507825" y="259029"/>
                </a:lnTo>
                <a:lnTo>
                  <a:pt x="257365" y="182124"/>
                </a:lnTo>
                <a:lnTo>
                  <a:pt x="215593" y="158922"/>
                </a:lnTo>
                <a:lnTo>
                  <a:pt x="171692" y="131069"/>
                </a:lnTo>
                <a:lnTo>
                  <a:pt x="126903" y="99892"/>
                </a:lnTo>
                <a:lnTo>
                  <a:pt x="82468" y="66718"/>
                </a:lnTo>
                <a:lnTo>
                  <a:pt x="39627" y="32873"/>
                </a:lnTo>
                <a:lnTo>
                  <a:pt x="0" y="0"/>
                </a:lnTo>
                <a:lnTo>
                  <a:pt x="3862324" y="0"/>
                </a:lnTo>
                <a:lnTo>
                  <a:pt x="3862324" y="743741"/>
                </a:lnTo>
                <a:lnTo>
                  <a:pt x="3004449" y="743741"/>
                </a:lnTo>
                <a:lnTo>
                  <a:pt x="2951908" y="743831"/>
                </a:lnTo>
                <a:lnTo>
                  <a:pt x="2899642" y="744744"/>
                </a:lnTo>
                <a:lnTo>
                  <a:pt x="2847705" y="746413"/>
                </a:lnTo>
                <a:lnTo>
                  <a:pt x="2796153" y="748774"/>
                </a:lnTo>
                <a:lnTo>
                  <a:pt x="2745039" y="751760"/>
                </a:lnTo>
                <a:lnTo>
                  <a:pt x="2694420" y="755307"/>
                </a:lnTo>
                <a:lnTo>
                  <a:pt x="2594882" y="763821"/>
                </a:lnTo>
                <a:lnTo>
                  <a:pt x="2497980" y="773791"/>
                </a:lnTo>
                <a:lnTo>
                  <a:pt x="2450811" y="779762"/>
                </a:lnTo>
                <a:lnTo>
                  <a:pt x="2404556" y="786920"/>
                </a:lnTo>
                <a:lnTo>
                  <a:pt x="2358935" y="794914"/>
                </a:lnTo>
                <a:lnTo>
                  <a:pt x="2223082" y="820407"/>
                </a:lnTo>
                <a:lnTo>
                  <a:pt x="2177202" y="828241"/>
                </a:lnTo>
                <a:lnTo>
                  <a:pt x="2130557" y="835158"/>
                </a:lnTo>
                <a:lnTo>
                  <a:pt x="2082869" y="840809"/>
                </a:lnTo>
                <a:lnTo>
                  <a:pt x="2033856" y="844843"/>
                </a:lnTo>
                <a:lnTo>
                  <a:pt x="1983241" y="846909"/>
                </a:lnTo>
                <a:close/>
              </a:path>
              <a:path w="3862705" h="847090">
                <a:moveTo>
                  <a:pt x="3862324" y="840383"/>
                </a:moveTo>
                <a:lnTo>
                  <a:pt x="3621222" y="802288"/>
                </a:lnTo>
                <a:lnTo>
                  <a:pt x="3463716" y="779752"/>
                </a:lnTo>
                <a:lnTo>
                  <a:pt x="3361008" y="766977"/>
                </a:lnTo>
                <a:lnTo>
                  <a:pt x="3310515" y="761450"/>
                </a:lnTo>
                <a:lnTo>
                  <a:pt x="3260673" y="756579"/>
                </a:lnTo>
                <a:lnTo>
                  <a:pt x="3211538" y="752428"/>
                </a:lnTo>
                <a:lnTo>
                  <a:pt x="3163168" y="749057"/>
                </a:lnTo>
                <a:lnTo>
                  <a:pt x="3110134" y="746289"/>
                </a:lnTo>
                <a:lnTo>
                  <a:pt x="3057209" y="744538"/>
                </a:lnTo>
                <a:lnTo>
                  <a:pt x="3004449" y="743741"/>
                </a:lnTo>
                <a:lnTo>
                  <a:pt x="3862324" y="743741"/>
                </a:lnTo>
                <a:lnTo>
                  <a:pt x="3862324" y="840383"/>
                </a:lnTo>
                <a:close/>
              </a:path>
            </a:pathLst>
          </a:custGeom>
          <a:solidFill>
            <a:srgbClr val="997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807219" y="0"/>
            <a:ext cx="3481070" cy="1720214"/>
          </a:xfrm>
          <a:custGeom>
            <a:avLst/>
            <a:gdLst/>
            <a:ahLst/>
            <a:cxnLst/>
            <a:rect l="l" t="t" r="r" b="b"/>
            <a:pathLst>
              <a:path w="3481069" h="1720214">
                <a:moveTo>
                  <a:pt x="819235" y="1720165"/>
                </a:moveTo>
                <a:lnTo>
                  <a:pt x="767401" y="1717411"/>
                </a:lnTo>
                <a:lnTo>
                  <a:pt x="715285" y="1709969"/>
                </a:lnTo>
                <a:lnTo>
                  <a:pt x="666916" y="1695818"/>
                </a:lnTo>
                <a:lnTo>
                  <a:pt x="621695" y="1677565"/>
                </a:lnTo>
                <a:lnTo>
                  <a:pt x="579620" y="1655210"/>
                </a:lnTo>
                <a:lnTo>
                  <a:pt x="540692" y="1628754"/>
                </a:lnTo>
                <a:lnTo>
                  <a:pt x="504911" y="1598196"/>
                </a:lnTo>
                <a:lnTo>
                  <a:pt x="472277" y="1563537"/>
                </a:lnTo>
                <a:lnTo>
                  <a:pt x="442790" y="1524776"/>
                </a:lnTo>
                <a:lnTo>
                  <a:pt x="416449" y="1481915"/>
                </a:lnTo>
                <a:lnTo>
                  <a:pt x="394275" y="1433477"/>
                </a:lnTo>
                <a:lnTo>
                  <a:pt x="377754" y="1383485"/>
                </a:lnTo>
                <a:lnTo>
                  <a:pt x="366888" y="1331940"/>
                </a:lnTo>
                <a:lnTo>
                  <a:pt x="361676" y="1278842"/>
                </a:lnTo>
                <a:lnTo>
                  <a:pt x="361380" y="1232581"/>
                </a:lnTo>
                <a:lnTo>
                  <a:pt x="360830" y="1180665"/>
                </a:lnTo>
                <a:lnTo>
                  <a:pt x="360151" y="1134495"/>
                </a:lnTo>
                <a:lnTo>
                  <a:pt x="359260" y="1087051"/>
                </a:lnTo>
                <a:lnTo>
                  <a:pt x="358987" y="1064967"/>
                </a:lnTo>
                <a:lnTo>
                  <a:pt x="356974" y="1020647"/>
                </a:lnTo>
                <a:lnTo>
                  <a:pt x="342586" y="945380"/>
                </a:lnTo>
                <a:lnTo>
                  <a:pt x="328436" y="892785"/>
                </a:lnTo>
                <a:lnTo>
                  <a:pt x="312783" y="840622"/>
                </a:lnTo>
                <a:lnTo>
                  <a:pt x="295626" y="788889"/>
                </a:lnTo>
                <a:lnTo>
                  <a:pt x="275979" y="740252"/>
                </a:lnTo>
                <a:lnTo>
                  <a:pt x="256486" y="691552"/>
                </a:lnTo>
                <a:lnTo>
                  <a:pt x="237148" y="642791"/>
                </a:lnTo>
                <a:lnTo>
                  <a:pt x="217965" y="593967"/>
                </a:lnTo>
                <a:lnTo>
                  <a:pt x="198937" y="545081"/>
                </a:lnTo>
                <a:lnTo>
                  <a:pt x="180064" y="496133"/>
                </a:lnTo>
                <a:lnTo>
                  <a:pt x="161345" y="447123"/>
                </a:lnTo>
                <a:lnTo>
                  <a:pt x="142781" y="398050"/>
                </a:lnTo>
                <a:lnTo>
                  <a:pt x="124372" y="348916"/>
                </a:lnTo>
                <a:lnTo>
                  <a:pt x="106118" y="299719"/>
                </a:lnTo>
                <a:lnTo>
                  <a:pt x="88018" y="250460"/>
                </a:lnTo>
                <a:lnTo>
                  <a:pt x="70074" y="201139"/>
                </a:lnTo>
                <a:lnTo>
                  <a:pt x="52284" y="151756"/>
                </a:lnTo>
                <a:lnTo>
                  <a:pt x="34649" y="102310"/>
                </a:lnTo>
                <a:lnTo>
                  <a:pt x="19036" y="56733"/>
                </a:lnTo>
                <a:lnTo>
                  <a:pt x="3658" y="11057"/>
                </a:lnTo>
                <a:lnTo>
                  <a:pt x="0" y="0"/>
                </a:lnTo>
                <a:lnTo>
                  <a:pt x="103909" y="0"/>
                </a:lnTo>
                <a:lnTo>
                  <a:pt x="118170" y="39514"/>
                </a:lnTo>
                <a:lnTo>
                  <a:pt x="135736" y="87888"/>
                </a:lnTo>
                <a:lnTo>
                  <a:pt x="153395" y="136228"/>
                </a:lnTo>
                <a:lnTo>
                  <a:pt x="171149" y="184533"/>
                </a:lnTo>
                <a:lnTo>
                  <a:pt x="188997" y="232802"/>
                </a:lnTo>
                <a:lnTo>
                  <a:pt x="206939" y="281036"/>
                </a:lnTo>
                <a:lnTo>
                  <a:pt x="224976" y="329235"/>
                </a:lnTo>
                <a:lnTo>
                  <a:pt x="243106" y="377399"/>
                </a:lnTo>
                <a:lnTo>
                  <a:pt x="261331" y="425527"/>
                </a:lnTo>
                <a:lnTo>
                  <a:pt x="279649" y="473620"/>
                </a:lnTo>
                <a:lnTo>
                  <a:pt x="298062" y="521678"/>
                </a:lnTo>
                <a:lnTo>
                  <a:pt x="316569" y="569700"/>
                </a:lnTo>
                <a:lnTo>
                  <a:pt x="336667" y="615686"/>
                </a:lnTo>
                <a:lnTo>
                  <a:pt x="356029" y="661974"/>
                </a:lnTo>
                <a:lnTo>
                  <a:pt x="374655" y="708563"/>
                </a:lnTo>
                <a:lnTo>
                  <a:pt x="392544" y="755452"/>
                </a:lnTo>
                <a:lnTo>
                  <a:pt x="409698" y="802642"/>
                </a:lnTo>
                <a:lnTo>
                  <a:pt x="426115" y="850133"/>
                </a:lnTo>
                <a:lnTo>
                  <a:pt x="431700" y="875907"/>
                </a:lnTo>
                <a:lnTo>
                  <a:pt x="438126" y="901421"/>
                </a:lnTo>
                <a:lnTo>
                  <a:pt x="445393" y="926675"/>
                </a:lnTo>
                <a:lnTo>
                  <a:pt x="453502" y="951670"/>
                </a:lnTo>
                <a:lnTo>
                  <a:pt x="457220" y="992544"/>
                </a:lnTo>
                <a:lnTo>
                  <a:pt x="460204" y="1033433"/>
                </a:lnTo>
                <a:lnTo>
                  <a:pt x="462455" y="1074336"/>
                </a:lnTo>
                <a:lnTo>
                  <a:pt x="463973" y="1115256"/>
                </a:lnTo>
                <a:lnTo>
                  <a:pt x="463295" y="1150114"/>
                </a:lnTo>
                <a:lnTo>
                  <a:pt x="462800" y="1185640"/>
                </a:lnTo>
                <a:lnTo>
                  <a:pt x="462533" y="1216768"/>
                </a:lnTo>
                <a:lnTo>
                  <a:pt x="462452" y="1232581"/>
                </a:lnTo>
                <a:lnTo>
                  <a:pt x="462362" y="1258696"/>
                </a:lnTo>
                <a:lnTo>
                  <a:pt x="463737" y="1274615"/>
                </a:lnTo>
                <a:lnTo>
                  <a:pt x="469612" y="1322358"/>
                </a:lnTo>
                <a:lnTo>
                  <a:pt x="478148" y="1361694"/>
                </a:lnTo>
                <a:lnTo>
                  <a:pt x="490928" y="1399249"/>
                </a:lnTo>
                <a:lnTo>
                  <a:pt x="507951" y="1435025"/>
                </a:lnTo>
                <a:lnTo>
                  <a:pt x="529218" y="1469021"/>
                </a:lnTo>
                <a:lnTo>
                  <a:pt x="563181" y="1510963"/>
                </a:lnTo>
                <a:lnTo>
                  <a:pt x="601669" y="1546197"/>
                </a:lnTo>
                <a:lnTo>
                  <a:pt x="644682" y="1574724"/>
                </a:lnTo>
                <a:lnTo>
                  <a:pt x="692220" y="1596543"/>
                </a:lnTo>
                <a:lnTo>
                  <a:pt x="744283" y="1611656"/>
                </a:lnTo>
                <a:lnTo>
                  <a:pt x="786194" y="1616694"/>
                </a:lnTo>
                <a:lnTo>
                  <a:pt x="828089" y="1618102"/>
                </a:lnTo>
                <a:lnTo>
                  <a:pt x="1145996" y="1618102"/>
                </a:lnTo>
                <a:lnTo>
                  <a:pt x="1138971" y="1622937"/>
                </a:lnTo>
                <a:lnTo>
                  <a:pt x="1099047" y="1645587"/>
                </a:lnTo>
                <a:lnTo>
                  <a:pt x="1058083" y="1666030"/>
                </a:lnTo>
                <a:lnTo>
                  <a:pt x="1016082" y="1684267"/>
                </a:lnTo>
                <a:lnTo>
                  <a:pt x="973041" y="1700299"/>
                </a:lnTo>
                <a:lnTo>
                  <a:pt x="922054" y="1711609"/>
                </a:lnTo>
                <a:lnTo>
                  <a:pt x="870786" y="1718231"/>
                </a:lnTo>
                <a:lnTo>
                  <a:pt x="819235" y="1720165"/>
                </a:lnTo>
                <a:close/>
              </a:path>
              <a:path w="3481069" h="1720214">
                <a:moveTo>
                  <a:pt x="2999762" y="1475482"/>
                </a:moveTo>
                <a:lnTo>
                  <a:pt x="2603200" y="1475482"/>
                </a:lnTo>
                <a:lnTo>
                  <a:pt x="2654897" y="1473051"/>
                </a:lnTo>
                <a:lnTo>
                  <a:pt x="2699300" y="1469122"/>
                </a:lnTo>
                <a:lnTo>
                  <a:pt x="2743098" y="1462172"/>
                </a:lnTo>
                <a:lnTo>
                  <a:pt x="2786292" y="1452199"/>
                </a:lnTo>
                <a:lnTo>
                  <a:pt x="2828882" y="1439205"/>
                </a:lnTo>
                <a:lnTo>
                  <a:pt x="2878583" y="1419355"/>
                </a:lnTo>
                <a:lnTo>
                  <a:pt x="2927226" y="1397797"/>
                </a:lnTo>
                <a:lnTo>
                  <a:pt x="2974809" y="1374532"/>
                </a:lnTo>
                <a:lnTo>
                  <a:pt x="3021334" y="1349559"/>
                </a:lnTo>
                <a:lnTo>
                  <a:pt x="3066799" y="1322877"/>
                </a:lnTo>
                <a:lnTo>
                  <a:pt x="3111206" y="1294487"/>
                </a:lnTo>
                <a:lnTo>
                  <a:pt x="3154553" y="1264389"/>
                </a:lnTo>
                <a:lnTo>
                  <a:pt x="3196841" y="1232581"/>
                </a:lnTo>
                <a:lnTo>
                  <a:pt x="3238070" y="1199064"/>
                </a:lnTo>
                <a:lnTo>
                  <a:pt x="3274046" y="1167092"/>
                </a:lnTo>
                <a:lnTo>
                  <a:pt x="3309373" y="1134495"/>
                </a:lnTo>
                <a:lnTo>
                  <a:pt x="3344051" y="1101272"/>
                </a:lnTo>
                <a:lnTo>
                  <a:pt x="3378082" y="1067425"/>
                </a:lnTo>
                <a:lnTo>
                  <a:pt x="3411464" y="1032952"/>
                </a:lnTo>
                <a:lnTo>
                  <a:pt x="3444198" y="997855"/>
                </a:lnTo>
                <a:lnTo>
                  <a:pt x="3476285" y="962132"/>
                </a:lnTo>
                <a:lnTo>
                  <a:pt x="3480779" y="956936"/>
                </a:lnTo>
                <a:lnTo>
                  <a:pt x="3480779" y="1104542"/>
                </a:lnTo>
                <a:lnTo>
                  <a:pt x="3442725" y="1143941"/>
                </a:lnTo>
                <a:lnTo>
                  <a:pt x="3405849" y="1180665"/>
                </a:lnTo>
                <a:lnTo>
                  <a:pt x="3368240" y="1216768"/>
                </a:lnTo>
                <a:lnTo>
                  <a:pt x="3329895" y="1252249"/>
                </a:lnTo>
                <a:lnTo>
                  <a:pt x="3291776" y="1284931"/>
                </a:lnTo>
                <a:lnTo>
                  <a:pt x="3252787" y="1316233"/>
                </a:lnTo>
                <a:lnTo>
                  <a:pt x="3212926" y="1346157"/>
                </a:lnTo>
                <a:lnTo>
                  <a:pt x="3172196" y="1374703"/>
                </a:lnTo>
                <a:lnTo>
                  <a:pt x="3130595" y="1401869"/>
                </a:lnTo>
                <a:lnTo>
                  <a:pt x="3088123" y="1427656"/>
                </a:lnTo>
                <a:lnTo>
                  <a:pt x="3044781" y="1452065"/>
                </a:lnTo>
                <a:lnTo>
                  <a:pt x="3000569" y="1475094"/>
                </a:lnTo>
                <a:lnTo>
                  <a:pt x="2999762" y="1475482"/>
                </a:lnTo>
                <a:close/>
              </a:path>
              <a:path w="3481069" h="1720214">
                <a:moveTo>
                  <a:pt x="1145996" y="1618102"/>
                </a:moveTo>
                <a:lnTo>
                  <a:pt x="828089" y="1618102"/>
                </a:lnTo>
                <a:lnTo>
                  <a:pt x="869965" y="1615885"/>
                </a:lnTo>
                <a:lnTo>
                  <a:pt x="911824" y="1610044"/>
                </a:lnTo>
                <a:lnTo>
                  <a:pt x="956143" y="1596636"/>
                </a:lnTo>
                <a:lnTo>
                  <a:pt x="999139" y="1580064"/>
                </a:lnTo>
                <a:lnTo>
                  <a:pt x="1040719" y="1560373"/>
                </a:lnTo>
                <a:lnTo>
                  <a:pt x="1080976" y="1537518"/>
                </a:lnTo>
                <a:lnTo>
                  <a:pt x="1124155" y="1507798"/>
                </a:lnTo>
                <a:lnTo>
                  <a:pt x="1167010" y="1477626"/>
                </a:lnTo>
                <a:lnTo>
                  <a:pt x="1209539" y="1447003"/>
                </a:lnTo>
                <a:lnTo>
                  <a:pt x="1251744" y="1415930"/>
                </a:lnTo>
                <a:lnTo>
                  <a:pt x="1293625" y="1384408"/>
                </a:lnTo>
                <a:lnTo>
                  <a:pt x="1315300" y="1370386"/>
                </a:lnTo>
                <a:lnTo>
                  <a:pt x="1359601" y="1343793"/>
                </a:lnTo>
                <a:lnTo>
                  <a:pt x="1424137" y="1311048"/>
                </a:lnTo>
                <a:lnTo>
                  <a:pt x="1467163" y="1294757"/>
                </a:lnTo>
                <a:lnTo>
                  <a:pt x="1511304" y="1282348"/>
                </a:lnTo>
                <a:lnTo>
                  <a:pt x="1556561" y="1273820"/>
                </a:lnTo>
                <a:lnTo>
                  <a:pt x="1602931" y="1269172"/>
                </a:lnTo>
                <a:lnTo>
                  <a:pt x="1655725" y="1269783"/>
                </a:lnTo>
                <a:lnTo>
                  <a:pt x="1708181" y="1272761"/>
                </a:lnTo>
                <a:lnTo>
                  <a:pt x="1760299" y="1278108"/>
                </a:lnTo>
                <a:lnTo>
                  <a:pt x="1812080" y="1285821"/>
                </a:lnTo>
                <a:lnTo>
                  <a:pt x="1863524" y="1295902"/>
                </a:lnTo>
                <a:lnTo>
                  <a:pt x="1914631" y="1308350"/>
                </a:lnTo>
                <a:lnTo>
                  <a:pt x="1965400" y="1323164"/>
                </a:lnTo>
                <a:lnTo>
                  <a:pt x="2116241" y="1372496"/>
                </a:lnTo>
                <a:lnTo>
                  <a:pt x="1626325" y="1372496"/>
                </a:lnTo>
                <a:lnTo>
                  <a:pt x="1574389" y="1375886"/>
                </a:lnTo>
                <a:lnTo>
                  <a:pt x="1523643" y="1385716"/>
                </a:lnTo>
                <a:lnTo>
                  <a:pt x="1474088" y="1401986"/>
                </a:lnTo>
                <a:lnTo>
                  <a:pt x="1425724" y="1424700"/>
                </a:lnTo>
                <a:lnTo>
                  <a:pt x="1388267" y="1446653"/>
                </a:lnTo>
                <a:lnTo>
                  <a:pt x="1351620" y="1469827"/>
                </a:lnTo>
                <a:lnTo>
                  <a:pt x="1309739" y="1501350"/>
                </a:lnTo>
                <a:lnTo>
                  <a:pt x="1267534" y="1532423"/>
                </a:lnTo>
                <a:lnTo>
                  <a:pt x="1225005" y="1563046"/>
                </a:lnTo>
                <a:lnTo>
                  <a:pt x="1182150" y="1593217"/>
                </a:lnTo>
                <a:lnTo>
                  <a:pt x="1145996" y="1618102"/>
                </a:lnTo>
                <a:close/>
              </a:path>
              <a:path w="3481069" h="1720214">
                <a:moveTo>
                  <a:pt x="1679453" y="1375543"/>
                </a:moveTo>
                <a:lnTo>
                  <a:pt x="1626325" y="1372496"/>
                </a:lnTo>
                <a:lnTo>
                  <a:pt x="2116241" y="1372496"/>
                </a:lnTo>
                <a:lnTo>
                  <a:pt x="2120761" y="1373932"/>
                </a:lnTo>
                <a:lnTo>
                  <a:pt x="1687508" y="1373932"/>
                </a:lnTo>
                <a:lnTo>
                  <a:pt x="1679453" y="1375543"/>
                </a:lnTo>
                <a:close/>
              </a:path>
              <a:path w="3481069" h="1720214">
                <a:moveTo>
                  <a:pt x="2571932" y="1580228"/>
                </a:moveTo>
                <a:lnTo>
                  <a:pt x="2521627" y="1577677"/>
                </a:lnTo>
                <a:lnTo>
                  <a:pt x="2471431" y="1572663"/>
                </a:lnTo>
                <a:lnTo>
                  <a:pt x="2421344" y="1565185"/>
                </a:lnTo>
                <a:lnTo>
                  <a:pt x="2371366" y="1555247"/>
                </a:lnTo>
                <a:lnTo>
                  <a:pt x="2327480" y="1544573"/>
                </a:lnTo>
                <a:lnTo>
                  <a:pt x="2283854" y="1532957"/>
                </a:lnTo>
                <a:lnTo>
                  <a:pt x="2240487" y="1520398"/>
                </a:lnTo>
                <a:lnTo>
                  <a:pt x="2197381" y="1506896"/>
                </a:lnTo>
                <a:lnTo>
                  <a:pt x="1960568" y="1429535"/>
                </a:lnTo>
                <a:lnTo>
                  <a:pt x="1915890" y="1416044"/>
                </a:lnTo>
                <a:lnTo>
                  <a:pt x="1870879" y="1404242"/>
                </a:lnTo>
                <a:lnTo>
                  <a:pt x="1825536" y="1394130"/>
                </a:lnTo>
                <a:lnTo>
                  <a:pt x="1779859" y="1385708"/>
                </a:lnTo>
                <a:lnTo>
                  <a:pt x="1733850" y="1378975"/>
                </a:lnTo>
                <a:lnTo>
                  <a:pt x="1687508" y="1373932"/>
                </a:lnTo>
                <a:lnTo>
                  <a:pt x="2120761" y="1373932"/>
                </a:lnTo>
                <a:lnTo>
                  <a:pt x="2157872" y="1385716"/>
                </a:lnTo>
                <a:lnTo>
                  <a:pt x="2348812" y="1444040"/>
                </a:lnTo>
                <a:lnTo>
                  <a:pt x="2399140" y="1456141"/>
                </a:lnTo>
                <a:lnTo>
                  <a:pt x="2449744" y="1465336"/>
                </a:lnTo>
                <a:lnTo>
                  <a:pt x="2500622" y="1471624"/>
                </a:lnTo>
                <a:lnTo>
                  <a:pt x="2551775" y="1475006"/>
                </a:lnTo>
                <a:lnTo>
                  <a:pt x="2999762" y="1475482"/>
                </a:lnTo>
                <a:lnTo>
                  <a:pt x="2955487" y="1496744"/>
                </a:lnTo>
                <a:lnTo>
                  <a:pt x="2909535" y="1517015"/>
                </a:lnTo>
                <a:lnTo>
                  <a:pt x="2862713" y="1535906"/>
                </a:lnTo>
                <a:lnTo>
                  <a:pt x="2815314" y="1550515"/>
                </a:lnTo>
                <a:lnTo>
                  <a:pt x="2767489" y="1562235"/>
                </a:lnTo>
                <a:lnTo>
                  <a:pt x="2719237" y="1571067"/>
                </a:lnTo>
                <a:lnTo>
                  <a:pt x="2670561" y="1577010"/>
                </a:lnTo>
                <a:lnTo>
                  <a:pt x="2621459" y="1580064"/>
                </a:lnTo>
                <a:lnTo>
                  <a:pt x="2571932" y="1580228"/>
                </a:lnTo>
                <a:close/>
              </a:path>
            </a:pathLst>
          </a:custGeom>
          <a:solidFill>
            <a:srgbClr val="D9B6A0">
              <a:alpha val="98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8260060" cy="5321300"/>
          </a:xfrm>
          <a:custGeom>
            <a:avLst/>
            <a:gdLst/>
            <a:ahLst/>
            <a:cxnLst/>
            <a:rect l="l" t="t" r="r" b="b"/>
            <a:pathLst>
              <a:path w="18260060" h="5321300">
                <a:moveTo>
                  <a:pt x="4367440" y="5041900"/>
                </a:moveTo>
                <a:lnTo>
                  <a:pt x="3052891" y="5041900"/>
                </a:lnTo>
                <a:lnTo>
                  <a:pt x="3003984" y="5029200"/>
                </a:lnTo>
                <a:lnTo>
                  <a:pt x="2955410" y="5003800"/>
                </a:lnTo>
                <a:lnTo>
                  <a:pt x="2811705" y="4965700"/>
                </a:lnTo>
                <a:lnTo>
                  <a:pt x="2764482" y="4940300"/>
                </a:lnTo>
                <a:lnTo>
                  <a:pt x="2717601" y="4927600"/>
                </a:lnTo>
                <a:lnTo>
                  <a:pt x="2624873" y="4876800"/>
                </a:lnTo>
                <a:lnTo>
                  <a:pt x="2579029" y="4864100"/>
                </a:lnTo>
                <a:lnTo>
                  <a:pt x="2488392" y="4813300"/>
                </a:lnTo>
                <a:lnTo>
                  <a:pt x="2312353" y="4711700"/>
                </a:lnTo>
                <a:lnTo>
                  <a:pt x="2268622" y="4673600"/>
                </a:lnTo>
                <a:lnTo>
                  <a:pt x="1833343" y="4419600"/>
                </a:lnTo>
                <a:lnTo>
                  <a:pt x="1789688" y="4381500"/>
                </a:lnTo>
                <a:lnTo>
                  <a:pt x="1700808" y="4330700"/>
                </a:lnTo>
                <a:lnTo>
                  <a:pt x="1655787" y="4318000"/>
                </a:lnTo>
                <a:lnTo>
                  <a:pt x="1564579" y="4267200"/>
                </a:lnTo>
                <a:lnTo>
                  <a:pt x="1471809" y="4241800"/>
                </a:lnTo>
                <a:lnTo>
                  <a:pt x="1424836" y="4216400"/>
                </a:lnTo>
                <a:lnTo>
                  <a:pt x="1232996" y="4165600"/>
                </a:lnTo>
                <a:lnTo>
                  <a:pt x="1184044" y="4165600"/>
                </a:lnTo>
                <a:lnTo>
                  <a:pt x="1134694" y="4152900"/>
                </a:lnTo>
                <a:lnTo>
                  <a:pt x="1084944" y="4152900"/>
                </a:lnTo>
                <a:lnTo>
                  <a:pt x="1034793" y="4140200"/>
                </a:lnTo>
                <a:lnTo>
                  <a:pt x="577808" y="4140200"/>
                </a:lnTo>
                <a:lnTo>
                  <a:pt x="527399" y="4127500"/>
                </a:lnTo>
                <a:lnTo>
                  <a:pt x="426863" y="4127500"/>
                </a:lnTo>
                <a:lnTo>
                  <a:pt x="376746" y="4114800"/>
                </a:lnTo>
                <a:lnTo>
                  <a:pt x="326735" y="4114800"/>
                </a:lnTo>
                <a:lnTo>
                  <a:pt x="227053" y="4089400"/>
                </a:lnTo>
                <a:lnTo>
                  <a:pt x="177391" y="4089400"/>
                </a:lnTo>
                <a:lnTo>
                  <a:pt x="29183" y="4051300"/>
                </a:lnTo>
                <a:lnTo>
                  <a:pt x="0" y="4038600"/>
                </a:lnTo>
                <a:lnTo>
                  <a:pt x="0" y="0"/>
                </a:lnTo>
                <a:lnTo>
                  <a:pt x="18130173" y="0"/>
                </a:lnTo>
                <a:lnTo>
                  <a:pt x="18142274" y="25400"/>
                </a:lnTo>
                <a:lnTo>
                  <a:pt x="18155909" y="76200"/>
                </a:lnTo>
                <a:lnTo>
                  <a:pt x="18167876" y="127000"/>
                </a:lnTo>
                <a:lnTo>
                  <a:pt x="18178186" y="177800"/>
                </a:lnTo>
                <a:lnTo>
                  <a:pt x="18186853" y="228600"/>
                </a:lnTo>
                <a:lnTo>
                  <a:pt x="18193889" y="279400"/>
                </a:lnTo>
                <a:lnTo>
                  <a:pt x="18198939" y="330200"/>
                </a:lnTo>
                <a:lnTo>
                  <a:pt x="18202600" y="381000"/>
                </a:lnTo>
                <a:lnTo>
                  <a:pt x="18205323" y="431800"/>
                </a:lnTo>
                <a:lnTo>
                  <a:pt x="18207558" y="482600"/>
                </a:lnTo>
                <a:lnTo>
                  <a:pt x="18209755" y="533400"/>
                </a:lnTo>
                <a:lnTo>
                  <a:pt x="18212365" y="584200"/>
                </a:lnTo>
                <a:lnTo>
                  <a:pt x="18215838" y="635000"/>
                </a:lnTo>
                <a:lnTo>
                  <a:pt x="18220624" y="685800"/>
                </a:lnTo>
                <a:lnTo>
                  <a:pt x="18227173" y="736600"/>
                </a:lnTo>
                <a:lnTo>
                  <a:pt x="18235937" y="787400"/>
                </a:lnTo>
                <a:lnTo>
                  <a:pt x="18244735" y="838200"/>
                </a:lnTo>
                <a:lnTo>
                  <a:pt x="18251451" y="889000"/>
                </a:lnTo>
                <a:lnTo>
                  <a:pt x="18256143" y="939800"/>
                </a:lnTo>
                <a:lnTo>
                  <a:pt x="18258872" y="990600"/>
                </a:lnTo>
                <a:lnTo>
                  <a:pt x="18259698" y="1028700"/>
                </a:lnTo>
                <a:lnTo>
                  <a:pt x="18258683" y="1079500"/>
                </a:lnTo>
                <a:lnTo>
                  <a:pt x="18255885" y="1130300"/>
                </a:lnTo>
                <a:lnTo>
                  <a:pt x="18251365" y="1181100"/>
                </a:lnTo>
                <a:lnTo>
                  <a:pt x="18245184" y="1231900"/>
                </a:lnTo>
                <a:lnTo>
                  <a:pt x="18237401" y="1282700"/>
                </a:lnTo>
                <a:lnTo>
                  <a:pt x="18228077" y="1320800"/>
                </a:lnTo>
                <a:lnTo>
                  <a:pt x="18221212" y="1371600"/>
                </a:lnTo>
                <a:lnTo>
                  <a:pt x="18217369" y="1409700"/>
                </a:lnTo>
                <a:lnTo>
                  <a:pt x="18216914" y="1447800"/>
                </a:lnTo>
                <a:lnTo>
                  <a:pt x="18220217" y="1485900"/>
                </a:lnTo>
                <a:lnTo>
                  <a:pt x="18226231" y="1536700"/>
                </a:lnTo>
                <a:lnTo>
                  <a:pt x="18230227" y="1587500"/>
                </a:lnTo>
                <a:lnTo>
                  <a:pt x="18232356" y="1638300"/>
                </a:lnTo>
                <a:lnTo>
                  <a:pt x="18232767" y="1689100"/>
                </a:lnTo>
                <a:lnTo>
                  <a:pt x="18231614" y="1739900"/>
                </a:lnTo>
                <a:lnTo>
                  <a:pt x="18229045" y="1790700"/>
                </a:lnTo>
                <a:lnTo>
                  <a:pt x="18225213" y="1841500"/>
                </a:lnTo>
                <a:lnTo>
                  <a:pt x="18220267" y="1892300"/>
                </a:lnTo>
                <a:lnTo>
                  <a:pt x="18214360" y="1955800"/>
                </a:lnTo>
                <a:lnTo>
                  <a:pt x="18207642" y="2006600"/>
                </a:lnTo>
                <a:lnTo>
                  <a:pt x="18200917" y="2044700"/>
                </a:lnTo>
                <a:lnTo>
                  <a:pt x="18194420" y="2095500"/>
                </a:lnTo>
                <a:lnTo>
                  <a:pt x="18188149" y="2146300"/>
                </a:lnTo>
                <a:lnTo>
                  <a:pt x="18182106" y="2197100"/>
                </a:lnTo>
                <a:lnTo>
                  <a:pt x="18176292" y="2247900"/>
                </a:lnTo>
                <a:lnTo>
                  <a:pt x="18170706" y="2298700"/>
                </a:lnTo>
                <a:lnTo>
                  <a:pt x="18165349" y="2349500"/>
                </a:lnTo>
                <a:lnTo>
                  <a:pt x="18160222" y="2400300"/>
                </a:lnTo>
                <a:lnTo>
                  <a:pt x="18155325" y="2451100"/>
                </a:lnTo>
                <a:lnTo>
                  <a:pt x="18150658" y="2501900"/>
                </a:lnTo>
                <a:lnTo>
                  <a:pt x="18146222" y="2552700"/>
                </a:lnTo>
                <a:lnTo>
                  <a:pt x="18142017" y="2603500"/>
                </a:lnTo>
                <a:lnTo>
                  <a:pt x="18138044" y="2641600"/>
                </a:lnTo>
                <a:lnTo>
                  <a:pt x="18134304" y="2692400"/>
                </a:lnTo>
                <a:lnTo>
                  <a:pt x="18130796" y="2743200"/>
                </a:lnTo>
                <a:lnTo>
                  <a:pt x="18127521" y="2794000"/>
                </a:lnTo>
                <a:lnTo>
                  <a:pt x="18124480" y="2844800"/>
                </a:lnTo>
                <a:lnTo>
                  <a:pt x="18121672" y="2895600"/>
                </a:lnTo>
                <a:lnTo>
                  <a:pt x="18119100" y="2946400"/>
                </a:lnTo>
                <a:lnTo>
                  <a:pt x="18116762" y="2997200"/>
                </a:lnTo>
                <a:lnTo>
                  <a:pt x="18114660" y="3048000"/>
                </a:lnTo>
                <a:lnTo>
                  <a:pt x="18112793" y="3098800"/>
                </a:lnTo>
                <a:lnTo>
                  <a:pt x="18111163" y="3149600"/>
                </a:lnTo>
                <a:lnTo>
                  <a:pt x="18109770" y="3200400"/>
                </a:lnTo>
                <a:lnTo>
                  <a:pt x="18108613" y="3251200"/>
                </a:lnTo>
                <a:lnTo>
                  <a:pt x="18107082" y="3289300"/>
                </a:lnTo>
                <a:lnTo>
                  <a:pt x="18104469" y="3340100"/>
                </a:lnTo>
                <a:lnTo>
                  <a:pt x="18100649" y="3390900"/>
                </a:lnTo>
                <a:lnTo>
                  <a:pt x="18095498" y="3441700"/>
                </a:lnTo>
                <a:lnTo>
                  <a:pt x="18088892" y="3479800"/>
                </a:lnTo>
                <a:lnTo>
                  <a:pt x="18080706" y="3530600"/>
                </a:lnTo>
                <a:lnTo>
                  <a:pt x="18070817" y="3581400"/>
                </a:lnTo>
                <a:lnTo>
                  <a:pt x="18059099" y="3619500"/>
                </a:lnTo>
                <a:lnTo>
                  <a:pt x="18043893" y="3670300"/>
                </a:lnTo>
                <a:lnTo>
                  <a:pt x="18026279" y="3721100"/>
                </a:lnTo>
                <a:lnTo>
                  <a:pt x="18006328" y="3771900"/>
                </a:lnTo>
                <a:lnTo>
                  <a:pt x="17984111" y="3810000"/>
                </a:lnTo>
                <a:lnTo>
                  <a:pt x="17959697" y="3860800"/>
                </a:lnTo>
                <a:lnTo>
                  <a:pt x="17933158" y="3898900"/>
                </a:lnTo>
                <a:lnTo>
                  <a:pt x="17904563" y="3937000"/>
                </a:lnTo>
                <a:lnTo>
                  <a:pt x="17873983" y="3975100"/>
                </a:lnTo>
                <a:lnTo>
                  <a:pt x="17841488" y="4013200"/>
                </a:lnTo>
                <a:lnTo>
                  <a:pt x="17807150" y="4051300"/>
                </a:lnTo>
                <a:lnTo>
                  <a:pt x="17771038" y="4089400"/>
                </a:lnTo>
                <a:lnTo>
                  <a:pt x="17733223" y="4127500"/>
                </a:lnTo>
                <a:lnTo>
                  <a:pt x="17693776" y="4152900"/>
                </a:lnTo>
                <a:lnTo>
                  <a:pt x="17652766" y="4191000"/>
                </a:lnTo>
                <a:lnTo>
                  <a:pt x="17610464" y="4216400"/>
                </a:lnTo>
                <a:lnTo>
                  <a:pt x="17567624" y="4254500"/>
                </a:lnTo>
                <a:lnTo>
                  <a:pt x="17436255" y="4330700"/>
                </a:lnTo>
                <a:lnTo>
                  <a:pt x="17391646" y="4368800"/>
                </a:lnTo>
                <a:lnTo>
                  <a:pt x="17118090" y="4521200"/>
                </a:lnTo>
                <a:lnTo>
                  <a:pt x="17071874" y="4533900"/>
                </a:lnTo>
                <a:lnTo>
                  <a:pt x="17025584" y="4559300"/>
                </a:lnTo>
                <a:lnTo>
                  <a:pt x="16845021" y="4660900"/>
                </a:lnTo>
                <a:lnTo>
                  <a:pt x="6749367" y="4660900"/>
                </a:lnTo>
                <a:lnTo>
                  <a:pt x="6698596" y="4673600"/>
                </a:lnTo>
                <a:lnTo>
                  <a:pt x="6546163" y="4673600"/>
                </a:lnTo>
                <a:lnTo>
                  <a:pt x="6495311" y="4686300"/>
                </a:lnTo>
                <a:lnTo>
                  <a:pt x="6444440" y="4686300"/>
                </a:lnTo>
                <a:lnTo>
                  <a:pt x="6393550" y="4699000"/>
                </a:lnTo>
                <a:lnTo>
                  <a:pt x="6342639" y="4699000"/>
                </a:lnTo>
                <a:lnTo>
                  <a:pt x="6291709" y="4711700"/>
                </a:lnTo>
                <a:lnTo>
                  <a:pt x="6240759" y="4711700"/>
                </a:lnTo>
                <a:lnTo>
                  <a:pt x="6189790" y="4724400"/>
                </a:lnTo>
                <a:lnTo>
                  <a:pt x="6088480" y="4737100"/>
                </a:lnTo>
                <a:lnTo>
                  <a:pt x="5936541" y="4775200"/>
                </a:lnTo>
                <a:lnTo>
                  <a:pt x="5733991" y="4800600"/>
                </a:lnTo>
                <a:lnTo>
                  <a:pt x="4923817" y="4940300"/>
                </a:lnTo>
                <a:lnTo>
                  <a:pt x="4822509" y="4965700"/>
                </a:lnTo>
                <a:lnTo>
                  <a:pt x="4721185" y="4978400"/>
                </a:lnTo>
                <a:lnTo>
                  <a:pt x="4619843" y="5003800"/>
                </a:lnTo>
                <a:lnTo>
                  <a:pt x="4518479" y="5016500"/>
                </a:lnTo>
                <a:lnTo>
                  <a:pt x="4467789" y="5029200"/>
                </a:lnTo>
                <a:lnTo>
                  <a:pt x="4417635" y="5029200"/>
                </a:lnTo>
                <a:lnTo>
                  <a:pt x="4367440" y="5041900"/>
                </a:lnTo>
                <a:close/>
              </a:path>
              <a:path w="18260060" h="5321300">
                <a:moveTo>
                  <a:pt x="10889327" y="5181600"/>
                </a:moveTo>
                <a:lnTo>
                  <a:pt x="9422418" y="5181600"/>
                </a:lnTo>
                <a:lnTo>
                  <a:pt x="9372528" y="5168900"/>
                </a:lnTo>
                <a:lnTo>
                  <a:pt x="9322695" y="5168900"/>
                </a:lnTo>
                <a:lnTo>
                  <a:pt x="9223203" y="5143500"/>
                </a:lnTo>
                <a:lnTo>
                  <a:pt x="9173542" y="5143500"/>
                </a:lnTo>
                <a:lnTo>
                  <a:pt x="8585447" y="4991100"/>
                </a:lnTo>
                <a:lnTo>
                  <a:pt x="8392831" y="4927600"/>
                </a:lnTo>
                <a:lnTo>
                  <a:pt x="7609326" y="4724400"/>
                </a:lnTo>
                <a:lnTo>
                  <a:pt x="7558908" y="4724400"/>
                </a:lnTo>
                <a:lnTo>
                  <a:pt x="7458007" y="4699000"/>
                </a:lnTo>
                <a:lnTo>
                  <a:pt x="7407525" y="4699000"/>
                </a:lnTo>
                <a:lnTo>
                  <a:pt x="7357022" y="4686300"/>
                </a:lnTo>
                <a:lnTo>
                  <a:pt x="7306498" y="4686300"/>
                </a:lnTo>
                <a:lnTo>
                  <a:pt x="7255953" y="4673600"/>
                </a:lnTo>
                <a:lnTo>
                  <a:pt x="7104193" y="4673600"/>
                </a:lnTo>
                <a:lnTo>
                  <a:pt x="7053565" y="4660900"/>
                </a:lnTo>
                <a:lnTo>
                  <a:pt x="16845021" y="4660900"/>
                </a:lnTo>
                <a:lnTo>
                  <a:pt x="16799605" y="4673600"/>
                </a:lnTo>
                <a:lnTo>
                  <a:pt x="16708431" y="4724400"/>
                </a:lnTo>
                <a:lnTo>
                  <a:pt x="16662670" y="4737100"/>
                </a:lnTo>
                <a:lnTo>
                  <a:pt x="16570790" y="4787900"/>
                </a:lnTo>
                <a:lnTo>
                  <a:pt x="16524668" y="4800600"/>
                </a:lnTo>
                <a:lnTo>
                  <a:pt x="16478423" y="4826000"/>
                </a:lnTo>
                <a:lnTo>
                  <a:pt x="16432052" y="4838700"/>
                </a:lnTo>
                <a:lnTo>
                  <a:pt x="16385555" y="4864100"/>
                </a:lnTo>
                <a:lnTo>
                  <a:pt x="16338929" y="4876800"/>
                </a:lnTo>
                <a:lnTo>
                  <a:pt x="16292173" y="4902200"/>
                </a:lnTo>
                <a:lnTo>
                  <a:pt x="16245285" y="4914900"/>
                </a:lnTo>
                <a:lnTo>
                  <a:pt x="16198264" y="4940300"/>
                </a:lnTo>
                <a:lnTo>
                  <a:pt x="16056382" y="4978400"/>
                </a:lnTo>
                <a:lnTo>
                  <a:pt x="16008809" y="5003800"/>
                </a:lnTo>
                <a:lnTo>
                  <a:pt x="15865234" y="5041900"/>
                </a:lnTo>
                <a:lnTo>
                  <a:pt x="15817084" y="5067300"/>
                </a:lnTo>
                <a:lnTo>
                  <a:pt x="15720336" y="5092700"/>
                </a:lnTo>
                <a:lnTo>
                  <a:pt x="11902601" y="5092700"/>
                </a:lnTo>
                <a:lnTo>
                  <a:pt x="11852413" y="5105400"/>
                </a:lnTo>
                <a:lnTo>
                  <a:pt x="11701608" y="5105400"/>
                </a:lnTo>
                <a:lnTo>
                  <a:pt x="11498496" y="5130800"/>
                </a:lnTo>
                <a:lnTo>
                  <a:pt x="11092373" y="5156200"/>
                </a:lnTo>
                <a:lnTo>
                  <a:pt x="10889327" y="5181600"/>
                </a:lnTo>
                <a:close/>
              </a:path>
              <a:path w="18260060" h="5321300">
                <a:moveTo>
                  <a:pt x="4065427" y="5080000"/>
                </a:moveTo>
                <a:lnTo>
                  <a:pt x="3251817" y="5080000"/>
                </a:lnTo>
                <a:lnTo>
                  <a:pt x="3102130" y="5041900"/>
                </a:lnTo>
                <a:lnTo>
                  <a:pt x="4317206" y="5041900"/>
                </a:lnTo>
                <a:lnTo>
                  <a:pt x="4266932" y="5054600"/>
                </a:lnTo>
                <a:lnTo>
                  <a:pt x="4216618" y="5054600"/>
                </a:lnTo>
                <a:lnTo>
                  <a:pt x="4166262" y="5067300"/>
                </a:lnTo>
                <a:lnTo>
                  <a:pt x="4115865" y="5067300"/>
                </a:lnTo>
                <a:lnTo>
                  <a:pt x="4065427" y="5080000"/>
                </a:lnTo>
                <a:close/>
              </a:path>
              <a:path w="18260060" h="5321300">
                <a:moveTo>
                  <a:pt x="3913858" y="5092700"/>
                </a:moveTo>
                <a:lnTo>
                  <a:pt x="3353234" y="5092700"/>
                </a:lnTo>
                <a:lnTo>
                  <a:pt x="3302364" y="5080000"/>
                </a:lnTo>
                <a:lnTo>
                  <a:pt x="3964423" y="5080000"/>
                </a:lnTo>
                <a:lnTo>
                  <a:pt x="3913858" y="5092700"/>
                </a:lnTo>
                <a:close/>
              </a:path>
              <a:path w="18260060" h="5321300">
                <a:moveTo>
                  <a:pt x="3660380" y="5105400"/>
                </a:moveTo>
                <a:lnTo>
                  <a:pt x="3609552" y="5105400"/>
                </a:lnTo>
                <a:lnTo>
                  <a:pt x="3558678" y="5092700"/>
                </a:lnTo>
                <a:lnTo>
                  <a:pt x="3711164" y="5092700"/>
                </a:lnTo>
                <a:lnTo>
                  <a:pt x="3660380" y="5105400"/>
                </a:lnTo>
                <a:close/>
              </a:path>
              <a:path w="18260060" h="5321300">
                <a:moveTo>
                  <a:pt x="14932077" y="5257800"/>
                </a:moveTo>
                <a:lnTo>
                  <a:pt x="13291696" y="5257800"/>
                </a:lnTo>
                <a:lnTo>
                  <a:pt x="13144477" y="5219700"/>
                </a:lnTo>
                <a:lnTo>
                  <a:pt x="13095490" y="5219700"/>
                </a:lnTo>
                <a:lnTo>
                  <a:pt x="12898724" y="5168900"/>
                </a:lnTo>
                <a:lnTo>
                  <a:pt x="12849229" y="5168900"/>
                </a:lnTo>
                <a:lnTo>
                  <a:pt x="12750149" y="5143500"/>
                </a:lnTo>
                <a:lnTo>
                  <a:pt x="12700564" y="5143500"/>
                </a:lnTo>
                <a:lnTo>
                  <a:pt x="12650948" y="5130800"/>
                </a:lnTo>
                <a:lnTo>
                  <a:pt x="12601299" y="5130800"/>
                </a:lnTo>
                <a:lnTo>
                  <a:pt x="12551619" y="5118100"/>
                </a:lnTo>
                <a:lnTo>
                  <a:pt x="12452160" y="5118100"/>
                </a:lnTo>
                <a:lnTo>
                  <a:pt x="12402380" y="5105400"/>
                </a:lnTo>
                <a:lnTo>
                  <a:pt x="12252831" y="5105400"/>
                </a:lnTo>
                <a:lnTo>
                  <a:pt x="12202910" y="5092700"/>
                </a:lnTo>
                <a:lnTo>
                  <a:pt x="15720336" y="5092700"/>
                </a:lnTo>
                <a:lnTo>
                  <a:pt x="15475778" y="5156200"/>
                </a:lnTo>
                <a:lnTo>
                  <a:pt x="15426392" y="5156200"/>
                </a:lnTo>
                <a:lnTo>
                  <a:pt x="15228013" y="5207000"/>
                </a:lnTo>
                <a:lnTo>
                  <a:pt x="15178752" y="5207000"/>
                </a:lnTo>
                <a:lnTo>
                  <a:pt x="15080160" y="5232400"/>
                </a:lnTo>
                <a:lnTo>
                  <a:pt x="15030827" y="5232400"/>
                </a:lnTo>
                <a:lnTo>
                  <a:pt x="14932077" y="5257800"/>
                </a:lnTo>
                <a:close/>
              </a:path>
              <a:path w="18260060" h="5321300">
                <a:moveTo>
                  <a:pt x="10737034" y="5194300"/>
                </a:moveTo>
                <a:lnTo>
                  <a:pt x="9522374" y="5194300"/>
                </a:lnTo>
                <a:lnTo>
                  <a:pt x="9472367" y="5181600"/>
                </a:lnTo>
                <a:lnTo>
                  <a:pt x="10787800" y="5181600"/>
                </a:lnTo>
                <a:lnTo>
                  <a:pt x="10737034" y="5194300"/>
                </a:lnTo>
                <a:close/>
              </a:path>
              <a:path w="18260060" h="5321300">
                <a:moveTo>
                  <a:pt x="10584727" y="5207000"/>
                </a:moveTo>
                <a:lnTo>
                  <a:pt x="9622563" y="5207000"/>
                </a:lnTo>
                <a:lnTo>
                  <a:pt x="9572439" y="5194300"/>
                </a:lnTo>
                <a:lnTo>
                  <a:pt x="10635499" y="5194300"/>
                </a:lnTo>
                <a:lnTo>
                  <a:pt x="10584727" y="5207000"/>
                </a:lnTo>
                <a:close/>
              </a:path>
              <a:path w="18260060" h="5321300">
                <a:moveTo>
                  <a:pt x="10381616" y="5219700"/>
                </a:moveTo>
                <a:lnTo>
                  <a:pt x="9722988" y="5219700"/>
                </a:lnTo>
                <a:lnTo>
                  <a:pt x="9672746" y="5207000"/>
                </a:lnTo>
                <a:lnTo>
                  <a:pt x="10432399" y="5207000"/>
                </a:lnTo>
                <a:lnTo>
                  <a:pt x="10381616" y="5219700"/>
                </a:lnTo>
                <a:close/>
              </a:path>
              <a:path w="18260060" h="5321300">
                <a:moveTo>
                  <a:pt x="10177865" y="5232400"/>
                </a:moveTo>
                <a:lnTo>
                  <a:pt x="9975094" y="5232400"/>
                </a:lnTo>
                <a:lnTo>
                  <a:pt x="9924553" y="5219700"/>
                </a:lnTo>
                <a:lnTo>
                  <a:pt x="10228710" y="5219700"/>
                </a:lnTo>
                <a:lnTo>
                  <a:pt x="10177865" y="5232400"/>
                </a:lnTo>
                <a:close/>
              </a:path>
              <a:path w="18260060" h="5321300">
                <a:moveTo>
                  <a:pt x="14734199" y="5283200"/>
                </a:moveTo>
                <a:lnTo>
                  <a:pt x="13439370" y="5283200"/>
                </a:lnTo>
                <a:lnTo>
                  <a:pt x="13340866" y="5257800"/>
                </a:lnTo>
                <a:lnTo>
                  <a:pt x="14882658" y="5257800"/>
                </a:lnTo>
                <a:lnTo>
                  <a:pt x="14833206" y="5270500"/>
                </a:lnTo>
                <a:lnTo>
                  <a:pt x="14783720" y="5270500"/>
                </a:lnTo>
                <a:lnTo>
                  <a:pt x="14734199" y="5283200"/>
                </a:lnTo>
                <a:close/>
              </a:path>
              <a:path w="18260060" h="5321300">
                <a:moveTo>
                  <a:pt x="14635044" y="5295900"/>
                </a:moveTo>
                <a:lnTo>
                  <a:pt x="13538112" y="5295900"/>
                </a:lnTo>
                <a:lnTo>
                  <a:pt x="13488709" y="5283200"/>
                </a:lnTo>
                <a:lnTo>
                  <a:pt x="14684641" y="5283200"/>
                </a:lnTo>
                <a:lnTo>
                  <a:pt x="14635044" y="5295900"/>
                </a:lnTo>
                <a:close/>
              </a:path>
              <a:path w="18260060" h="5321300">
                <a:moveTo>
                  <a:pt x="14535727" y="5308600"/>
                </a:moveTo>
                <a:lnTo>
                  <a:pt x="13637116" y="5308600"/>
                </a:lnTo>
                <a:lnTo>
                  <a:pt x="13587580" y="5295900"/>
                </a:lnTo>
                <a:lnTo>
                  <a:pt x="14585406" y="5295900"/>
                </a:lnTo>
                <a:lnTo>
                  <a:pt x="14535727" y="5308600"/>
                </a:lnTo>
                <a:close/>
              </a:path>
              <a:path w="18260060" h="5321300">
                <a:moveTo>
                  <a:pt x="14336555" y="5321300"/>
                </a:moveTo>
                <a:lnTo>
                  <a:pt x="13786169" y="5321300"/>
                </a:lnTo>
                <a:lnTo>
                  <a:pt x="13736408" y="5308600"/>
                </a:lnTo>
                <a:lnTo>
                  <a:pt x="14386419" y="5308600"/>
                </a:lnTo>
                <a:lnTo>
                  <a:pt x="14336555" y="5321300"/>
                </a:lnTo>
                <a:close/>
              </a:path>
            </a:pathLst>
          </a:custGeom>
          <a:solidFill>
            <a:srgbClr val="DBC2AB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452" y="824855"/>
            <a:ext cx="18037095" cy="2940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20562" y="4339997"/>
            <a:ext cx="14246874" cy="2578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6706" y="2869687"/>
            <a:ext cx="9970770" cy="1088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950" spc="640" dirty="0">
                <a:latin typeface="Trebuchet MS"/>
                <a:cs typeface="Trebuchet MS"/>
              </a:rPr>
              <a:t>P</a:t>
            </a:r>
            <a:r>
              <a:rPr sz="6950" spc="555" dirty="0">
                <a:latin typeface="Trebuchet MS"/>
                <a:cs typeface="Trebuchet MS"/>
              </a:rPr>
              <a:t>i</a:t>
            </a:r>
            <a:r>
              <a:rPr sz="6950" spc="110" dirty="0">
                <a:latin typeface="Trebuchet MS"/>
                <a:cs typeface="Trebuchet MS"/>
              </a:rPr>
              <a:t>zz</a:t>
            </a:r>
            <a:r>
              <a:rPr sz="6950" spc="1200" dirty="0">
                <a:latin typeface="Trebuchet MS"/>
                <a:cs typeface="Trebuchet MS"/>
              </a:rPr>
              <a:t>a</a:t>
            </a:r>
            <a:r>
              <a:rPr sz="6950" spc="-795" dirty="0">
                <a:latin typeface="Trebuchet MS"/>
                <a:cs typeface="Trebuchet MS"/>
              </a:rPr>
              <a:t> </a:t>
            </a:r>
            <a:r>
              <a:rPr sz="6950" spc="400" dirty="0">
                <a:latin typeface="Trebuchet MS"/>
                <a:cs typeface="Trebuchet MS"/>
              </a:rPr>
              <a:t>s</a:t>
            </a:r>
            <a:r>
              <a:rPr sz="6950" spc="1195" dirty="0">
                <a:latin typeface="Trebuchet MS"/>
                <a:cs typeface="Trebuchet MS"/>
              </a:rPr>
              <a:t>a</a:t>
            </a:r>
            <a:r>
              <a:rPr sz="6950" spc="580" dirty="0">
                <a:latin typeface="Trebuchet MS"/>
                <a:cs typeface="Trebuchet MS"/>
              </a:rPr>
              <a:t>l</a:t>
            </a:r>
            <a:r>
              <a:rPr sz="6950" spc="80" dirty="0">
                <a:latin typeface="Trebuchet MS"/>
                <a:cs typeface="Trebuchet MS"/>
              </a:rPr>
              <a:t>e</a:t>
            </a:r>
            <a:r>
              <a:rPr sz="6950" spc="405" dirty="0">
                <a:latin typeface="Trebuchet MS"/>
                <a:cs typeface="Trebuchet MS"/>
              </a:rPr>
              <a:t>s</a:t>
            </a:r>
            <a:r>
              <a:rPr sz="6950" spc="-795" dirty="0">
                <a:latin typeface="Trebuchet MS"/>
                <a:cs typeface="Trebuchet MS"/>
              </a:rPr>
              <a:t> </a:t>
            </a:r>
            <a:r>
              <a:rPr sz="6950" spc="775" dirty="0">
                <a:latin typeface="Trebuchet MS"/>
                <a:cs typeface="Trebuchet MS"/>
              </a:rPr>
              <a:t>S</a:t>
            </a:r>
            <a:r>
              <a:rPr sz="6950" spc="860" dirty="0">
                <a:latin typeface="Trebuchet MS"/>
                <a:cs typeface="Trebuchet MS"/>
              </a:rPr>
              <a:t>Q</a:t>
            </a:r>
            <a:r>
              <a:rPr sz="6950" spc="229" dirty="0">
                <a:latin typeface="Trebuchet MS"/>
                <a:cs typeface="Trebuchet MS"/>
              </a:rPr>
              <a:t>L</a:t>
            </a:r>
            <a:r>
              <a:rPr sz="6950" spc="-795" dirty="0">
                <a:latin typeface="Trebuchet MS"/>
                <a:cs typeface="Trebuchet MS"/>
              </a:rPr>
              <a:t> </a:t>
            </a:r>
            <a:r>
              <a:rPr sz="6950" spc="640" dirty="0">
                <a:latin typeface="Trebuchet MS"/>
                <a:cs typeface="Trebuchet MS"/>
              </a:rPr>
              <a:t>P</a:t>
            </a:r>
            <a:r>
              <a:rPr sz="6950" spc="400" dirty="0">
                <a:latin typeface="Trebuchet MS"/>
                <a:cs typeface="Trebuchet MS"/>
              </a:rPr>
              <a:t>r</a:t>
            </a:r>
            <a:r>
              <a:rPr sz="6950" spc="635" dirty="0">
                <a:latin typeface="Trebuchet MS"/>
                <a:cs typeface="Trebuchet MS"/>
              </a:rPr>
              <a:t>o</a:t>
            </a:r>
            <a:r>
              <a:rPr sz="6950" spc="-360" dirty="0">
                <a:latin typeface="Trebuchet MS"/>
                <a:cs typeface="Trebuchet MS"/>
              </a:rPr>
              <a:t>j</a:t>
            </a:r>
            <a:r>
              <a:rPr sz="6950" spc="80" dirty="0">
                <a:latin typeface="Trebuchet MS"/>
                <a:cs typeface="Trebuchet MS"/>
              </a:rPr>
              <a:t>e</a:t>
            </a:r>
            <a:r>
              <a:rPr sz="6950" spc="-160" dirty="0">
                <a:latin typeface="Trebuchet MS"/>
                <a:cs typeface="Trebuchet MS"/>
              </a:rPr>
              <a:t>c</a:t>
            </a:r>
            <a:r>
              <a:rPr sz="6950" spc="275" dirty="0">
                <a:latin typeface="Trebuchet MS"/>
                <a:cs typeface="Trebuchet MS"/>
              </a:rPr>
              <a:t>t</a:t>
            </a:r>
            <a:endParaRPr sz="6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0" y="5143500"/>
            <a:ext cx="8077200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20" dirty="0">
                <a:latin typeface="Verdana"/>
                <a:cs typeface="Verdana"/>
              </a:rPr>
              <a:t>P</a:t>
            </a:r>
            <a:r>
              <a:rPr sz="4300" spc="-65" dirty="0">
                <a:latin typeface="Verdana"/>
                <a:cs typeface="Verdana"/>
              </a:rPr>
              <a:t>r</a:t>
            </a:r>
            <a:r>
              <a:rPr sz="4300" spc="-120" dirty="0">
                <a:latin typeface="Verdana"/>
                <a:cs typeface="Verdana"/>
              </a:rPr>
              <a:t>e</a:t>
            </a:r>
            <a:r>
              <a:rPr sz="4300" spc="-195" dirty="0">
                <a:latin typeface="Verdana"/>
                <a:cs typeface="Verdana"/>
              </a:rPr>
              <a:t>s</a:t>
            </a:r>
            <a:r>
              <a:rPr sz="4300" spc="-120" dirty="0">
                <a:latin typeface="Verdana"/>
                <a:cs typeface="Verdana"/>
              </a:rPr>
              <a:t>e</a:t>
            </a:r>
            <a:r>
              <a:rPr sz="4300" spc="-195" dirty="0">
                <a:latin typeface="Verdana"/>
                <a:cs typeface="Verdana"/>
              </a:rPr>
              <a:t>n</a:t>
            </a:r>
            <a:r>
              <a:rPr sz="4300" spc="-70" dirty="0">
                <a:latin typeface="Verdana"/>
                <a:cs typeface="Verdana"/>
              </a:rPr>
              <a:t>t</a:t>
            </a:r>
            <a:r>
              <a:rPr sz="4300" spc="-120" dirty="0">
                <a:latin typeface="Verdana"/>
                <a:cs typeface="Verdana"/>
              </a:rPr>
              <a:t>e</a:t>
            </a:r>
            <a:r>
              <a:rPr sz="4300" spc="-40" dirty="0">
                <a:latin typeface="Verdana"/>
                <a:cs typeface="Verdana"/>
              </a:rPr>
              <a:t>d</a:t>
            </a:r>
            <a:r>
              <a:rPr sz="4300" spc="-325" dirty="0">
                <a:latin typeface="Verdana"/>
                <a:cs typeface="Verdana"/>
              </a:rPr>
              <a:t> </a:t>
            </a:r>
            <a:r>
              <a:rPr sz="4300" spc="-45" dirty="0">
                <a:latin typeface="Verdana"/>
                <a:cs typeface="Verdana"/>
              </a:rPr>
              <a:t>b</a:t>
            </a:r>
            <a:r>
              <a:rPr sz="4300" spc="-55" dirty="0">
                <a:latin typeface="Verdana"/>
                <a:cs typeface="Verdana"/>
              </a:rPr>
              <a:t>y</a:t>
            </a:r>
            <a:r>
              <a:rPr sz="4300" spc="-325" dirty="0">
                <a:latin typeface="Verdana"/>
                <a:cs typeface="Verdana"/>
              </a:rPr>
              <a:t> </a:t>
            </a:r>
            <a:r>
              <a:rPr lang="en-US" sz="4300" spc="-240" dirty="0" smtClean="0">
                <a:latin typeface="Verdana"/>
                <a:cs typeface="Verdana"/>
              </a:rPr>
              <a:t>Bibek kumar Patel</a:t>
            </a:r>
            <a:endParaRPr sz="43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687184" cy="1970405"/>
          </a:xfrm>
          <a:custGeom>
            <a:avLst/>
            <a:gdLst/>
            <a:ahLst/>
            <a:cxnLst/>
            <a:rect l="l" t="t" r="r" b="b"/>
            <a:pathLst>
              <a:path w="6687184" h="1970405">
                <a:moveTo>
                  <a:pt x="0" y="1516039"/>
                </a:moveTo>
                <a:lnTo>
                  <a:pt x="0" y="0"/>
                </a:lnTo>
                <a:lnTo>
                  <a:pt x="6687081" y="0"/>
                </a:lnTo>
                <a:lnTo>
                  <a:pt x="6682353" y="9119"/>
                </a:lnTo>
                <a:lnTo>
                  <a:pt x="6657744" y="52626"/>
                </a:lnTo>
                <a:lnTo>
                  <a:pt x="6632199" y="94071"/>
                </a:lnTo>
                <a:lnTo>
                  <a:pt x="6605736" y="133504"/>
                </a:lnTo>
                <a:lnTo>
                  <a:pt x="6578374" y="170976"/>
                </a:lnTo>
                <a:lnTo>
                  <a:pt x="6550133" y="206538"/>
                </a:lnTo>
                <a:lnTo>
                  <a:pt x="6521030" y="240241"/>
                </a:lnTo>
                <a:lnTo>
                  <a:pt x="6491085" y="272135"/>
                </a:lnTo>
                <a:lnTo>
                  <a:pt x="6460318" y="302271"/>
                </a:lnTo>
                <a:lnTo>
                  <a:pt x="6428745" y="330700"/>
                </a:lnTo>
                <a:lnTo>
                  <a:pt x="6396388" y="357472"/>
                </a:lnTo>
                <a:lnTo>
                  <a:pt x="6363264" y="382638"/>
                </a:lnTo>
                <a:lnTo>
                  <a:pt x="6329393" y="406249"/>
                </a:lnTo>
                <a:lnTo>
                  <a:pt x="6294793" y="428355"/>
                </a:lnTo>
                <a:lnTo>
                  <a:pt x="6259483" y="449007"/>
                </a:lnTo>
                <a:lnTo>
                  <a:pt x="6223482" y="468257"/>
                </a:lnTo>
                <a:lnTo>
                  <a:pt x="6186810" y="486154"/>
                </a:lnTo>
                <a:lnTo>
                  <a:pt x="6149484" y="502749"/>
                </a:lnTo>
                <a:lnTo>
                  <a:pt x="6111525" y="518094"/>
                </a:lnTo>
                <a:lnTo>
                  <a:pt x="6072950" y="532238"/>
                </a:lnTo>
                <a:lnTo>
                  <a:pt x="6033779" y="545233"/>
                </a:lnTo>
                <a:lnTo>
                  <a:pt x="5994031" y="557128"/>
                </a:lnTo>
                <a:lnTo>
                  <a:pt x="5953724" y="567976"/>
                </a:lnTo>
                <a:lnTo>
                  <a:pt x="5912878" y="577826"/>
                </a:lnTo>
                <a:lnTo>
                  <a:pt x="5871511" y="586729"/>
                </a:lnTo>
                <a:lnTo>
                  <a:pt x="5829642" y="594737"/>
                </a:lnTo>
                <a:lnTo>
                  <a:pt x="5787291" y="601898"/>
                </a:lnTo>
                <a:lnTo>
                  <a:pt x="5744475" y="608266"/>
                </a:lnTo>
                <a:lnTo>
                  <a:pt x="5701215" y="613889"/>
                </a:lnTo>
                <a:lnTo>
                  <a:pt x="5657528" y="618819"/>
                </a:lnTo>
                <a:lnTo>
                  <a:pt x="5613435" y="623107"/>
                </a:lnTo>
                <a:lnTo>
                  <a:pt x="5568953" y="626803"/>
                </a:lnTo>
                <a:lnTo>
                  <a:pt x="5524102" y="629958"/>
                </a:lnTo>
                <a:lnTo>
                  <a:pt x="5478900" y="632622"/>
                </a:lnTo>
                <a:lnTo>
                  <a:pt x="5433366" y="634847"/>
                </a:lnTo>
                <a:lnTo>
                  <a:pt x="5387520" y="636682"/>
                </a:lnTo>
                <a:lnTo>
                  <a:pt x="5341381" y="638180"/>
                </a:lnTo>
                <a:lnTo>
                  <a:pt x="5294966" y="639390"/>
                </a:lnTo>
                <a:lnTo>
                  <a:pt x="5248296" y="640363"/>
                </a:lnTo>
                <a:lnTo>
                  <a:pt x="5201388" y="641149"/>
                </a:lnTo>
                <a:lnTo>
                  <a:pt x="5154263" y="641801"/>
                </a:lnTo>
                <a:lnTo>
                  <a:pt x="5106938" y="642367"/>
                </a:lnTo>
                <a:lnTo>
                  <a:pt x="5059433" y="642900"/>
                </a:lnTo>
                <a:lnTo>
                  <a:pt x="5005934" y="642282"/>
                </a:lnTo>
                <a:lnTo>
                  <a:pt x="4953063" y="640330"/>
                </a:lnTo>
                <a:lnTo>
                  <a:pt x="4900811" y="637368"/>
                </a:lnTo>
                <a:lnTo>
                  <a:pt x="4849167" y="633720"/>
                </a:lnTo>
                <a:lnTo>
                  <a:pt x="4798122" y="629710"/>
                </a:lnTo>
                <a:lnTo>
                  <a:pt x="4747666" y="625663"/>
                </a:lnTo>
                <a:lnTo>
                  <a:pt x="4697788" y="621901"/>
                </a:lnTo>
                <a:lnTo>
                  <a:pt x="4648481" y="618750"/>
                </a:lnTo>
                <a:lnTo>
                  <a:pt x="4599732" y="616532"/>
                </a:lnTo>
                <a:lnTo>
                  <a:pt x="4551534" y="615572"/>
                </a:lnTo>
                <a:lnTo>
                  <a:pt x="4503875" y="616194"/>
                </a:lnTo>
                <a:lnTo>
                  <a:pt x="4456747" y="618721"/>
                </a:lnTo>
                <a:lnTo>
                  <a:pt x="4410139" y="623479"/>
                </a:lnTo>
                <a:lnTo>
                  <a:pt x="4364041" y="630790"/>
                </a:lnTo>
                <a:lnTo>
                  <a:pt x="4318444" y="640978"/>
                </a:lnTo>
                <a:lnTo>
                  <a:pt x="4273338" y="654368"/>
                </a:lnTo>
                <a:lnTo>
                  <a:pt x="4228113" y="670853"/>
                </a:lnTo>
                <a:lnTo>
                  <a:pt x="4183516" y="689665"/>
                </a:lnTo>
                <a:lnTo>
                  <a:pt x="4139516" y="710603"/>
                </a:lnTo>
                <a:lnTo>
                  <a:pt x="4096082" y="733468"/>
                </a:lnTo>
                <a:lnTo>
                  <a:pt x="4053183" y="758059"/>
                </a:lnTo>
                <a:lnTo>
                  <a:pt x="4010788" y="784177"/>
                </a:lnTo>
                <a:lnTo>
                  <a:pt x="3968865" y="811622"/>
                </a:lnTo>
                <a:lnTo>
                  <a:pt x="3927385" y="840194"/>
                </a:lnTo>
                <a:lnTo>
                  <a:pt x="3886315" y="869692"/>
                </a:lnTo>
                <a:lnTo>
                  <a:pt x="3845625" y="899916"/>
                </a:lnTo>
                <a:lnTo>
                  <a:pt x="3805284" y="930667"/>
                </a:lnTo>
                <a:lnTo>
                  <a:pt x="3765260" y="961745"/>
                </a:lnTo>
                <a:lnTo>
                  <a:pt x="3725523" y="992949"/>
                </a:lnTo>
                <a:lnTo>
                  <a:pt x="3686041" y="1024079"/>
                </a:lnTo>
                <a:lnTo>
                  <a:pt x="3646783" y="1054936"/>
                </a:lnTo>
                <a:lnTo>
                  <a:pt x="3607719" y="1085320"/>
                </a:lnTo>
                <a:lnTo>
                  <a:pt x="3568817" y="1115030"/>
                </a:lnTo>
                <a:lnTo>
                  <a:pt x="3530047" y="1143866"/>
                </a:lnTo>
                <a:lnTo>
                  <a:pt x="3494050" y="1169834"/>
                </a:lnTo>
                <a:lnTo>
                  <a:pt x="3456989" y="1196021"/>
                </a:lnTo>
                <a:lnTo>
                  <a:pt x="3418917" y="1222387"/>
                </a:lnTo>
                <a:lnTo>
                  <a:pt x="3379886" y="1248891"/>
                </a:lnTo>
                <a:lnTo>
                  <a:pt x="3339950" y="1275493"/>
                </a:lnTo>
                <a:lnTo>
                  <a:pt x="3299161" y="1302152"/>
                </a:lnTo>
                <a:lnTo>
                  <a:pt x="3257571" y="1328827"/>
                </a:lnTo>
                <a:lnTo>
                  <a:pt x="3215235" y="1355478"/>
                </a:lnTo>
                <a:lnTo>
                  <a:pt x="3172203" y="1382064"/>
                </a:lnTo>
                <a:lnTo>
                  <a:pt x="3128530" y="1408544"/>
                </a:lnTo>
                <a:lnTo>
                  <a:pt x="3084268" y="1434879"/>
                </a:lnTo>
                <a:lnTo>
                  <a:pt x="3039469" y="1461027"/>
                </a:lnTo>
                <a:lnTo>
                  <a:pt x="2994187" y="1486948"/>
                </a:lnTo>
                <a:lnTo>
                  <a:pt x="2948475" y="1512601"/>
                </a:lnTo>
                <a:lnTo>
                  <a:pt x="2902384" y="1537946"/>
                </a:lnTo>
                <a:lnTo>
                  <a:pt x="2855969" y="1562941"/>
                </a:lnTo>
                <a:lnTo>
                  <a:pt x="2809281" y="1587547"/>
                </a:lnTo>
                <a:lnTo>
                  <a:pt x="2762373" y="1611723"/>
                </a:lnTo>
                <a:lnTo>
                  <a:pt x="2715299" y="1635428"/>
                </a:lnTo>
                <a:lnTo>
                  <a:pt x="2668111" y="1658622"/>
                </a:lnTo>
                <a:lnTo>
                  <a:pt x="2620862" y="1681264"/>
                </a:lnTo>
                <a:lnTo>
                  <a:pt x="2573604" y="1703313"/>
                </a:lnTo>
                <a:lnTo>
                  <a:pt x="2526391" y="1724729"/>
                </a:lnTo>
                <a:lnTo>
                  <a:pt x="2479275" y="1745472"/>
                </a:lnTo>
                <a:lnTo>
                  <a:pt x="2432309" y="1765500"/>
                </a:lnTo>
                <a:lnTo>
                  <a:pt x="2385546" y="1784773"/>
                </a:lnTo>
                <a:lnTo>
                  <a:pt x="2339038" y="1803250"/>
                </a:lnTo>
                <a:lnTo>
                  <a:pt x="2292839" y="1820892"/>
                </a:lnTo>
                <a:lnTo>
                  <a:pt x="2247001" y="1837656"/>
                </a:lnTo>
                <a:lnTo>
                  <a:pt x="2201576" y="1853504"/>
                </a:lnTo>
                <a:lnTo>
                  <a:pt x="2156618" y="1868393"/>
                </a:lnTo>
                <a:lnTo>
                  <a:pt x="2112180" y="1882284"/>
                </a:lnTo>
                <a:lnTo>
                  <a:pt x="2068314" y="1895136"/>
                </a:lnTo>
                <a:lnTo>
                  <a:pt x="2025073" y="1906909"/>
                </a:lnTo>
                <a:lnTo>
                  <a:pt x="1979181" y="1917935"/>
                </a:lnTo>
                <a:lnTo>
                  <a:pt x="1931830" y="1927690"/>
                </a:lnTo>
                <a:lnTo>
                  <a:pt x="1883200" y="1936242"/>
                </a:lnTo>
                <a:lnTo>
                  <a:pt x="1833472" y="1943656"/>
                </a:lnTo>
                <a:lnTo>
                  <a:pt x="1782825" y="1949998"/>
                </a:lnTo>
                <a:lnTo>
                  <a:pt x="1731441" y="1955336"/>
                </a:lnTo>
                <a:lnTo>
                  <a:pt x="1679499" y="1959736"/>
                </a:lnTo>
                <a:lnTo>
                  <a:pt x="1627180" y="1963264"/>
                </a:lnTo>
                <a:lnTo>
                  <a:pt x="1574663" y="1965988"/>
                </a:lnTo>
                <a:lnTo>
                  <a:pt x="1522130" y="1967973"/>
                </a:lnTo>
                <a:lnTo>
                  <a:pt x="1469759" y="1969286"/>
                </a:lnTo>
                <a:lnTo>
                  <a:pt x="1417732" y="1969994"/>
                </a:lnTo>
                <a:lnTo>
                  <a:pt x="1366228" y="1970163"/>
                </a:lnTo>
                <a:lnTo>
                  <a:pt x="1315428" y="1969859"/>
                </a:lnTo>
                <a:lnTo>
                  <a:pt x="1265512" y="1969150"/>
                </a:lnTo>
                <a:lnTo>
                  <a:pt x="1218754" y="1966981"/>
                </a:lnTo>
                <a:lnTo>
                  <a:pt x="1171155" y="1963181"/>
                </a:lnTo>
                <a:lnTo>
                  <a:pt x="1122826" y="1957817"/>
                </a:lnTo>
                <a:lnTo>
                  <a:pt x="1073876" y="1950955"/>
                </a:lnTo>
                <a:lnTo>
                  <a:pt x="1024412" y="1942661"/>
                </a:lnTo>
                <a:lnTo>
                  <a:pt x="974545" y="1933001"/>
                </a:lnTo>
                <a:lnTo>
                  <a:pt x="924384" y="1922042"/>
                </a:lnTo>
                <a:lnTo>
                  <a:pt x="874037" y="1909850"/>
                </a:lnTo>
                <a:lnTo>
                  <a:pt x="823613" y="1896490"/>
                </a:lnTo>
                <a:lnTo>
                  <a:pt x="773223" y="1882031"/>
                </a:lnTo>
                <a:lnTo>
                  <a:pt x="722974" y="1866536"/>
                </a:lnTo>
                <a:lnTo>
                  <a:pt x="672975" y="1850074"/>
                </a:lnTo>
                <a:lnTo>
                  <a:pt x="623337" y="1832709"/>
                </a:lnTo>
                <a:lnTo>
                  <a:pt x="574167" y="1814509"/>
                </a:lnTo>
                <a:lnTo>
                  <a:pt x="525575" y="1795539"/>
                </a:lnTo>
                <a:lnTo>
                  <a:pt x="477671" y="1775865"/>
                </a:lnTo>
                <a:lnTo>
                  <a:pt x="430562" y="1755555"/>
                </a:lnTo>
                <a:lnTo>
                  <a:pt x="384358" y="1734673"/>
                </a:lnTo>
                <a:lnTo>
                  <a:pt x="339168" y="1713287"/>
                </a:lnTo>
                <a:lnTo>
                  <a:pt x="295102" y="1691462"/>
                </a:lnTo>
                <a:lnTo>
                  <a:pt x="252268" y="1669265"/>
                </a:lnTo>
                <a:lnTo>
                  <a:pt x="210775" y="1646762"/>
                </a:lnTo>
                <a:lnTo>
                  <a:pt x="170732" y="1624020"/>
                </a:lnTo>
                <a:lnTo>
                  <a:pt x="132249" y="1601103"/>
                </a:lnTo>
                <a:lnTo>
                  <a:pt x="95434" y="1578080"/>
                </a:lnTo>
                <a:lnTo>
                  <a:pt x="17483" y="1527021"/>
                </a:lnTo>
                <a:lnTo>
                  <a:pt x="0" y="1516039"/>
                </a:lnTo>
                <a:close/>
              </a:path>
            </a:pathLst>
          </a:custGeom>
          <a:solidFill>
            <a:srgbClr val="DBC2A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60060" cy="9465310"/>
            <a:chOff x="0" y="0"/>
            <a:chExt cx="18260060" cy="94653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485" y="4654872"/>
              <a:ext cx="9086849" cy="48101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0106" y="5872669"/>
              <a:ext cx="6076949" cy="30575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34592" y="416096"/>
            <a:ext cx="12835890" cy="34848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17300"/>
              </a:lnSpc>
              <a:spcBef>
                <a:spcPts val="90"/>
              </a:spcBef>
            </a:pPr>
            <a:r>
              <a:rPr sz="6450" spc="-90" dirty="0"/>
              <a:t>J</a:t>
            </a:r>
            <a:r>
              <a:rPr sz="6450" spc="600" dirty="0"/>
              <a:t>o</a:t>
            </a:r>
            <a:r>
              <a:rPr sz="6450" spc="525" dirty="0"/>
              <a:t>i</a:t>
            </a:r>
            <a:r>
              <a:rPr sz="6450" spc="930" dirty="0"/>
              <a:t>n</a:t>
            </a:r>
            <a:r>
              <a:rPr sz="6450" spc="-730" dirty="0"/>
              <a:t> </a:t>
            </a:r>
            <a:r>
              <a:rPr sz="6450" spc="380" dirty="0"/>
              <a:t>r</a:t>
            </a:r>
            <a:r>
              <a:rPr sz="6450" spc="80" dirty="0"/>
              <a:t>e</a:t>
            </a:r>
            <a:r>
              <a:rPr sz="6450" spc="550" dirty="0"/>
              <a:t>l</a:t>
            </a:r>
            <a:r>
              <a:rPr sz="6450" spc="80" dirty="0"/>
              <a:t>e</a:t>
            </a:r>
            <a:r>
              <a:rPr sz="6450" spc="530" dirty="0"/>
              <a:t>v</a:t>
            </a:r>
            <a:r>
              <a:rPr sz="6450" spc="1120" dirty="0"/>
              <a:t>a</a:t>
            </a:r>
            <a:r>
              <a:rPr sz="6450" spc="925" dirty="0"/>
              <a:t>n</a:t>
            </a:r>
            <a:r>
              <a:rPr sz="6450" spc="260" dirty="0"/>
              <a:t>t</a:t>
            </a:r>
            <a:r>
              <a:rPr sz="6450" spc="-730" dirty="0"/>
              <a:t> </a:t>
            </a:r>
            <a:r>
              <a:rPr sz="6450" spc="254" dirty="0"/>
              <a:t>t</a:t>
            </a:r>
            <a:r>
              <a:rPr sz="6450" spc="1120" dirty="0"/>
              <a:t>a</a:t>
            </a:r>
            <a:r>
              <a:rPr sz="6450" spc="919" dirty="0"/>
              <a:t>b</a:t>
            </a:r>
            <a:r>
              <a:rPr sz="6450" spc="550" dirty="0"/>
              <a:t>l</a:t>
            </a:r>
            <a:r>
              <a:rPr sz="6450" spc="80" dirty="0"/>
              <a:t>e</a:t>
            </a:r>
            <a:r>
              <a:rPr sz="6450" spc="385" dirty="0"/>
              <a:t>s</a:t>
            </a:r>
            <a:r>
              <a:rPr sz="6450" spc="-730" dirty="0"/>
              <a:t> </a:t>
            </a:r>
            <a:r>
              <a:rPr sz="6450" spc="260" dirty="0"/>
              <a:t>t</a:t>
            </a:r>
            <a:r>
              <a:rPr sz="6450" spc="605" dirty="0"/>
              <a:t>o</a:t>
            </a:r>
            <a:r>
              <a:rPr sz="6450" spc="-730" dirty="0"/>
              <a:t> </a:t>
            </a:r>
            <a:r>
              <a:rPr sz="6450" spc="434" dirty="0"/>
              <a:t>f</a:t>
            </a:r>
            <a:r>
              <a:rPr sz="6450" spc="525" dirty="0"/>
              <a:t>i</a:t>
            </a:r>
            <a:r>
              <a:rPr sz="6450" spc="925" dirty="0"/>
              <a:t>nd</a:t>
            </a:r>
            <a:r>
              <a:rPr sz="6450" spc="-730" dirty="0"/>
              <a:t> </a:t>
            </a:r>
            <a:r>
              <a:rPr sz="6450" spc="260" dirty="0"/>
              <a:t>t</a:t>
            </a:r>
            <a:r>
              <a:rPr sz="6450" spc="925" dirty="0"/>
              <a:t>h</a:t>
            </a:r>
            <a:r>
              <a:rPr sz="6450" spc="60" dirty="0"/>
              <a:t>e  </a:t>
            </a:r>
            <a:r>
              <a:rPr sz="6450" spc="-140" dirty="0"/>
              <a:t>c</a:t>
            </a:r>
            <a:r>
              <a:rPr sz="6450" spc="1120" dirty="0"/>
              <a:t>a</a:t>
            </a:r>
            <a:r>
              <a:rPr sz="6450" spc="254" dirty="0"/>
              <a:t>t</a:t>
            </a:r>
            <a:r>
              <a:rPr sz="6450" spc="80" dirty="0"/>
              <a:t>e</a:t>
            </a:r>
            <a:r>
              <a:rPr sz="6450" spc="1265" dirty="0"/>
              <a:t>g</a:t>
            </a:r>
            <a:r>
              <a:rPr sz="6450" spc="600" dirty="0"/>
              <a:t>o</a:t>
            </a:r>
            <a:r>
              <a:rPr sz="6450" spc="380" dirty="0"/>
              <a:t>r</a:t>
            </a:r>
            <a:r>
              <a:rPr sz="6450" spc="1145" dirty="0"/>
              <a:t>y</a:t>
            </a:r>
            <a:r>
              <a:rPr sz="6450" spc="-30" dirty="0"/>
              <a:t>-</a:t>
            </a:r>
            <a:r>
              <a:rPr sz="6450" spc="595" dirty="0"/>
              <a:t>w</a:t>
            </a:r>
            <a:r>
              <a:rPr sz="6450" spc="525" dirty="0"/>
              <a:t>i</a:t>
            </a:r>
            <a:r>
              <a:rPr sz="6450" spc="380" dirty="0"/>
              <a:t>s</a:t>
            </a:r>
            <a:r>
              <a:rPr sz="6450" spc="85" dirty="0"/>
              <a:t>e</a:t>
            </a:r>
            <a:r>
              <a:rPr sz="6450" spc="-730" dirty="0"/>
              <a:t> </a:t>
            </a:r>
            <a:r>
              <a:rPr sz="6450" spc="919" dirty="0"/>
              <a:t>d</a:t>
            </a:r>
            <a:r>
              <a:rPr sz="6450" spc="525" dirty="0"/>
              <a:t>i</a:t>
            </a:r>
            <a:r>
              <a:rPr sz="6450" spc="380" dirty="0"/>
              <a:t>s</a:t>
            </a:r>
            <a:r>
              <a:rPr sz="6450" spc="254" dirty="0"/>
              <a:t>t</a:t>
            </a:r>
            <a:r>
              <a:rPr sz="6450" spc="380" dirty="0"/>
              <a:t>r</a:t>
            </a:r>
            <a:r>
              <a:rPr sz="6450" spc="525" dirty="0"/>
              <a:t>i</a:t>
            </a:r>
            <a:r>
              <a:rPr sz="6450" spc="919" dirty="0"/>
              <a:t>b</a:t>
            </a:r>
            <a:r>
              <a:rPr sz="6450" spc="545" dirty="0"/>
              <a:t>u</a:t>
            </a:r>
            <a:r>
              <a:rPr sz="6450" spc="260" dirty="0"/>
              <a:t>t</a:t>
            </a:r>
            <a:r>
              <a:rPr sz="6450" spc="525" dirty="0"/>
              <a:t>i</a:t>
            </a:r>
            <a:r>
              <a:rPr sz="6450" spc="600" dirty="0"/>
              <a:t>o</a:t>
            </a:r>
            <a:r>
              <a:rPr sz="6450" spc="930" dirty="0"/>
              <a:t>n</a:t>
            </a:r>
            <a:r>
              <a:rPr sz="6450" spc="-730" dirty="0"/>
              <a:t> </a:t>
            </a:r>
            <a:r>
              <a:rPr sz="6450" spc="600" dirty="0"/>
              <a:t>o</a:t>
            </a:r>
            <a:r>
              <a:rPr sz="6450" spc="380" dirty="0"/>
              <a:t>f  </a:t>
            </a:r>
            <a:r>
              <a:rPr sz="6450" spc="385" dirty="0"/>
              <a:t>pizzas.</a:t>
            </a:r>
            <a:endParaRPr sz="64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60060" cy="9700895"/>
            <a:chOff x="0" y="0"/>
            <a:chExt cx="18260060" cy="97008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3390" y="4718967"/>
              <a:ext cx="10172698" cy="49815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11051" y="6769368"/>
              <a:ext cx="5629274" cy="8858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0944" y="416096"/>
            <a:ext cx="13583285" cy="34848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17300"/>
              </a:lnSpc>
              <a:spcBef>
                <a:spcPts val="90"/>
              </a:spcBef>
            </a:pPr>
            <a:r>
              <a:rPr sz="6450" spc="-95" dirty="0"/>
              <a:t>G</a:t>
            </a:r>
            <a:r>
              <a:rPr sz="6450" spc="380" dirty="0"/>
              <a:t>r</a:t>
            </a:r>
            <a:r>
              <a:rPr sz="6450" spc="600" dirty="0"/>
              <a:t>o</a:t>
            </a:r>
            <a:r>
              <a:rPr sz="6450" spc="545" dirty="0"/>
              <a:t>u</a:t>
            </a:r>
            <a:r>
              <a:rPr sz="6450" spc="915" dirty="0"/>
              <a:t>p</a:t>
            </a:r>
            <a:r>
              <a:rPr sz="6450" spc="-730" dirty="0"/>
              <a:t> </a:t>
            </a:r>
            <a:r>
              <a:rPr sz="6450" spc="254" dirty="0"/>
              <a:t>t</a:t>
            </a:r>
            <a:r>
              <a:rPr sz="6450" spc="925" dirty="0"/>
              <a:t>h</a:t>
            </a:r>
            <a:r>
              <a:rPr sz="6450" spc="85" dirty="0"/>
              <a:t>e</a:t>
            </a:r>
            <a:r>
              <a:rPr sz="6450" spc="-730" dirty="0"/>
              <a:t> </a:t>
            </a:r>
            <a:r>
              <a:rPr sz="6450" spc="600" dirty="0"/>
              <a:t>o</a:t>
            </a:r>
            <a:r>
              <a:rPr sz="6450" spc="380" dirty="0"/>
              <a:t>r</a:t>
            </a:r>
            <a:r>
              <a:rPr sz="6450" spc="919" dirty="0"/>
              <a:t>d</a:t>
            </a:r>
            <a:r>
              <a:rPr sz="6450" spc="80" dirty="0"/>
              <a:t>e</a:t>
            </a:r>
            <a:r>
              <a:rPr sz="6450" spc="380" dirty="0"/>
              <a:t>r</a:t>
            </a:r>
            <a:r>
              <a:rPr sz="6450" spc="385" dirty="0"/>
              <a:t>s</a:t>
            </a:r>
            <a:r>
              <a:rPr sz="6450" spc="-730" dirty="0"/>
              <a:t> </a:t>
            </a:r>
            <a:r>
              <a:rPr sz="6450" spc="919" dirty="0"/>
              <a:t>b</a:t>
            </a:r>
            <a:r>
              <a:rPr sz="6450" spc="1150" dirty="0"/>
              <a:t>y</a:t>
            </a:r>
            <a:r>
              <a:rPr sz="6450" spc="-730" dirty="0"/>
              <a:t> </a:t>
            </a:r>
            <a:r>
              <a:rPr sz="6450" spc="919" dirty="0"/>
              <a:t>d</a:t>
            </a:r>
            <a:r>
              <a:rPr sz="6450" spc="1120" dirty="0"/>
              <a:t>a</a:t>
            </a:r>
            <a:r>
              <a:rPr sz="6450" spc="260" dirty="0"/>
              <a:t>t</a:t>
            </a:r>
            <a:r>
              <a:rPr sz="6450" spc="85" dirty="0"/>
              <a:t>e</a:t>
            </a:r>
            <a:r>
              <a:rPr sz="6450" spc="-730" dirty="0"/>
              <a:t> </a:t>
            </a:r>
            <a:r>
              <a:rPr sz="6450" spc="1120" dirty="0"/>
              <a:t>a</a:t>
            </a:r>
            <a:r>
              <a:rPr sz="6450" spc="925" dirty="0"/>
              <a:t>n</a:t>
            </a:r>
            <a:r>
              <a:rPr sz="6450" spc="640" dirty="0"/>
              <a:t>d  </a:t>
            </a:r>
            <a:r>
              <a:rPr sz="6450" spc="-140" dirty="0"/>
              <a:t>c</a:t>
            </a:r>
            <a:r>
              <a:rPr sz="6450" spc="1120" dirty="0"/>
              <a:t>a</a:t>
            </a:r>
            <a:r>
              <a:rPr sz="6450" spc="550" dirty="0"/>
              <a:t>l</a:t>
            </a:r>
            <a:r>
              <a:rPr sz="6450" spc="-140" dirty="0"/>
              <a:t>c</a:t>
            </a:r>
            <a:r>
              <a:rPr sz="6450" spc="545" dirty="0"/>
              <a:t>u</a:t>
            </a:r>
            <a:r>
              <a:rPr sz="6450" spc="550" dirty="0"/>
              <a:t>l</a:t>
            </a:r>
            <a:r>
              <a:rPr sz="6450" spc="1120" dirty="0"/>
              <a:t>a</a:t>
            </a:r>
            <a:r>
              <a:rPr sz="6450" spc="254" dirty="0"/>
              <a:t>t</a:t>
            </a:r>
            <a:r>
              <a:rPr sz="6450" spc="85" dirty="0"/>
              <a:t>e</a:t>
            </a:r>
            <a:r>
              <a:rPr sz="6450" spc="-730" dirty="0"/>
              <a:t> </a:t>
            </a:r>
            <a:r>
              <a:rPr sz="6450" spc="254" dirty="0"/>
              <a:t>t</a:t>
            </a:r>
            <a:r>
              <a:rPr sz="6450" spc="925" dirty="0"/>
              <a:t>h</a:t>
            </a:r>
            <a:r>
              <a:rPr sz="6450" spc="85" dirty="0"/>
              <a:t>e</a:t>
            </a:r>
            <a:r>
              <a:rPr sz="6450" spc="-730" dirty="0"/>
              <a:t> </a:t>
            </a:r>
            <a:r>
              <a:rPr sz="6450" spc="1120" dirty="0"/>
              <a:t>a</a:t>
            </a:r>
            <a:r>
              <a:rPr sz="6450" spc="530" dirty="0"/>
              <a:t>v</a:t>
            </a:r>
            <a:r>
              <a:rPr sz="6450" spc="80" dirty="0"/>
              <a:t>e</a:t>
            </a:r>
            <a:r>
              <a:rPr sz="6450" spc="380" dirty="0"/>
              <a:t>r</a:t>
            </a:r>
            <a:r>
              <a:rPr sz="6450" spc="1120" dirty="0"/>
              <a:t>a</a:t>
            </a:r>
            <a:r>
              <a:rPr sz="6450" spc="1265" dirty="0"/>
              <a:t>g</a:t>
            </a:r>
            <a:r>
              <a:rPr sz="6450" spc="85" dirty="0"/>
              <a:t>e</a:t>
            </a:r>
            <a:r>
              <a:rPr sz="6450" spc="-730" dirty="0"/>
              <a:t> </a:t>
            </a:r>
            <a:r>
              <a:rPr sz="6450" spc="925" dirty="0"/>
              <a:t>n</a:t>
            </a:r>
            <a:r>
              <a:rPr sz="6450" spc="545" dirty="0"/>
              <a:t>u</a:t>
            </a:r>
            <a:r>
              <a:rPr sz="6450" spc="1295" dirty="0"/>
              <a:t>m</a:t>
            </a:r>
            <a:r>
              <a:rPr sz="6450" spc="919" dirty="0"/>
              <a:t>b</a:t>
            </a:r>
            <a:r>
              <a:rPr sz="6450" spc="80" dirty="0"/>
              <a:t>e</a:t>
            </a:r>
            <a:r>
              <a:rPr sz="6450" spc="385" dirty="0"/>
              <a:t>r</a:t>
            </a:r>
            <a:r>
              <a:rPr sz="6450" spc="-730" dirty="0"/>
              <a:t> </a:t>
            </a:r>
            <a:r>
              <a:rPr sz="6450" spc="600" dirty="0"/>
              <a:t>o</a:t>
            </a:r>
            <a:r>
              <a:rPr sz="6450" spc="380" dirty="0"/>
              <a:t>f  </a:t>
            </a:r>
            <a:r>
              <a:rPr sz="6450" spc="910" dirty="0"/>
              <a:t>p</a:t>
            </a:r>
            <a:r>
              <a:rPr sz="6450" spc="525" dirty="0"/>
              <a:t>i</a:t>
            </a:r>
            <a:r>
              <a:rPr sz="6450" spc="110" dirty="0"/>
              <a:t>zz</a:t>
            </a:r>
            <a:r>
              <a:rPr sz="6450" spc="1120" dirty="0"/>
              <a:t>a</a:t>
            </a:r>
            <a:r>
              <a:rPr sz="6450" spc="385" dirty="0"/>
              <a:t>s</a:t>
            </a:r>
            <a:r>
              <a:rPr sz="6450" spc="-730" dirty="0"/>
              <a:t> </a:t>
            </a:r>
            <a:r>
              <a:rPr sz="6450" spc="600" dirty="0"/>
              <a:t>o</a:t>
            </a:r>
            <a:r>
              <a:rPr sz="6450" spc="380" dirty="0"/>
              <a:t>r</a:t>
            </a:r>
            <a:r>
              <a:rPr sz="6450" spc="919" dirty="0"/>
              <a:t>d</a:t>
            </a:r>
            <a:r>
              <a:rPr sz="6450" spc="80" dirty="0"/>
              <a:t>e</a:t>
            </a:r>
            <a:r>
              <a:rPr sz="6450" spc="380" dirty="0"/>
              <a:t>r</a:t>
            </a:r>
            <a:r>
              <a:rPr sz="6450" spc="80" dirty="0"/>
              <a:t>e</a:t>
            </a:r>
            <a:r>
              <a:rPr sz="6450" spc="925" dirty="0"/>
              <a:t>d</a:t>
            </a:r>
            <a:r>
              <a:rPr sz="6450" spc="-730" dirty="0"/>
              <a:t> </a:t>
            </a:r>
            <a:r>
              <a:rPr sz="6450" spc="910" dirty="0"/>
              <a:t>p</a:t>
            </a:r>
            <a:r>
              <a:rPr sz="6450" spc="80" dirty="0"/>
              <a:t>e</a:t>
            </a:r>
            <a:r>
              <a:rPr sz="6450" spc="385" dirty="0"/>
              <a:t>r</a:t>
            </a:r>
            <a:r>
              <a:rPr sz="6450" spc="-730" dirty="0"/>
              <a:t> </a:t>
            </a:r>
            <a:r>
              <a:rPr sz="6450" spc="919" dirty="0"/>
              <a:t>d</a:t>
            </a:r>
            <a:r>
              <a:rPr sz="6450" spc="1120" dirty="0"/>
              <a:t>a</a:t>
            </a:r>
            <a:r>
              <a:rPr sz="6450" spc="1145" dirty="0"/>
              <a:t>y</a:t>
            </a:r>
            <a:r>
              <a:rPr sz="6450" spc="-455" dirty="0"/>
              <a:t>.</a:t>
            </a:r>
            <a:endParaRPr sz="64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60060" cy="9600565"/>
            <a:chOff x="0" y="0"/>
            <a:chExt cx="18260060" cy="96005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201" y="4847156"/>
              <a:ext cx="10344149" cy="47529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27666" y="6481569"/>
              <a:ext cx="5943599" cy="22193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92437" y="858295"/>
              <a:ext cx="387349" cy="5683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64199" y="416096"/>
            <a:ext cx="12176760" cy="34848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17300"/>
              </a:lnSpc>
              <a:spcBef>
                <a:spcPts val="90"/>
              </a:spcBef>
              <a:tabLst>
                <a:tab pos="8331834" algn="l"/>
              </a:tabLst>
            </a:pPr>
            <a:r>
              <a:rPr sz="6450" spc="515" dirty="0"/>
              <a:t>Determine</a:t>
            </a:r>
            <a:r>
              <a:rPr sz="6450" spc="-725" dirty="0"/>
              <a:t> </a:t>
            </a:r>
            <a:r>
              <a:rPr sz="6450" spc="425" dirty="0"/>
              <a:t>the</a:t>
            </a:r>
            <a:r>
              <a:rPr sz="6450" spc="-730" dirty="0"/>
              <a:t> </a:t>
            </a:r>
            <a:r>
              <a:rPr sz="6450" spc="590" dirty="0"/>
              <a:t>top	</a:t>
            </a:r>
            <a:r>
              <a:rPr sz="6450" spc="635" dirty="0"/>
              <a:t>most </a:t>
            </a:r>
            <a:r>
              <a:rPr sz="6450" spc="640" dirty="0"/>
              <a:t> </a:t>
            </a:r>
            <a:r>
              <a:rPr sz="6450" spc="600" dirty="0"/>
              <a:t>o</a:t>
            </a:r>
            <a:r>
              <a:rPr sz="6450" spc="380" dirty="0"/>
              <a:t>r</a:t>
            </a:r>
            <a:r>
              <a:rPr sz="6450" spc="919" dirty="0"/>
              <a:t>d</a:t>
            </a:r>
            <a:r>
              <a:rPr sz="6450" spc="80" dirty="0"/>
              <a:t>e</a:t>
            </a:r>
            <a:r>
              <a:rPr sz="6450" spc="380" dirty="0"/>
              <a:t>r</a:t>
            </a:r>
            <a:r>
              <a:rPr sz="6450" spc="80" dirty="0"/>
              <a:t>e</a:t>
            </a:r>
            <a:r>
              <a:rPr sz="6450" spc="925" dirty="0"/>
              <a:t>d</a:t>
            </a:r>
            <a:r>
              <a:rPr sz="6450" spc="-730" dirty="0"/>
              <a:t> </a:t>
            </a:r>
            <a:r>
              <a:rPr sz="6450" spc="910" dirty="0"/>
              <a:t>p</a:t>
            </a:r>
            <a:r>
              <a:rPr sz="6450" spc="525" dirty="0"/>
              <a:t>i</a:t>
            </a:r>
            <a:r>
              <a:rPr sz="6450" spc="110" dirty="0"/>
              <a:t>zz</a:t>
            </a:r>
            <a:r>
              <a:rPr sz="6450" spc="1125" dirty="0"/>
              <a:t>a</a:t>
            </a:r>
            <a:r>
              <a:rPr sz="6450" spc="-730" dirty="0"/>
              <a:t> </a:t>
            </a:r>
            <a:r>
              <a:rPr sz="6450" spc="254" dirty="0"/>
              <a:t>t</a:t>
            </a:r>
            <a:r>
              <a:rPr sz="6450" spc="1145" dirty="0"/>
              <a:t>y</a:t>
            </a:r>
            <a:r>
              <a:rPr sz="6450" spc="910" dirty="0"/>
              <a:t>p</a:t>
            </a:r>
            <a:r>
              <a:rPr sz="6450" spc="80" dirty="0"/>
              <a:t>e</a:t>
            </a:r>
            <a:r>
              <a:rPr sz="6450" spc="385" dirty="0"/>
              <a:t>s</a:t>
            </a:r>
            <a:r>
              <a:rPr sz="6450" spc="-730" dirty="0"/>
              <a:t> </a:t>
            </a:r>
            <a:r>
              <a:rPr sz="6450" spc="919" dirty="0"/>
              <a:t>b</a:t>
            </a:r>
            <a:r>
              <a:rPr sz="6450" spc="1120" dirty="0"/>
              <a:t>a</a:t>
            </a:r>
            <a:r>
              <a:rPr sz="6450" spc="380" dirty="0"/>
              <a:t>s</a:t>
            </a:r>
            <a:r>
              <a:rPr sz="6450" spc="80" dirty="0"/>
              <a:t>e</a:t>
            </a:r>
            <a:r>
              <a:rPr sz="6450" spc="925" dirty="0"/>
              <a:t>d</a:t>
            </a:r>
            <a:r>
              <a:rPr sz="6450" spc="-730" dirty="0"/>
              <a:t> </a:t>
            </a:r>
            <a:r>
              <a:rPr sz="6450" spc="600" dirty="0"/>
              <a:t>o</a:t>
            </a:r>
            <a:r>
              <a:rPr sz="6450" spc="650" dirty="0"/>
              <a:t>n  </a:t>
            </a:r>
            <a:r>
              <a:rPr sz="6450" spc="270" dirty="0"/>
              <a:t>revenue.</a:t>
            </a:r>
            <a:endParaRPr sz="64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60060" cy="9799320"/>
            <a:chOff x="0" y="0"/>
            <a:chExt cx="18260060" cy="97993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699" y="3874515"/>
              <a:ext cx="8134349" cy="59245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93253" y="5824950"/>
              <a:ext cx="6010274" cy="20192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37794" y="416096"/>
            <a:ext cx="13029565" cy="34848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17300"/>
              </a:lnSpc>
              <a:spcBef>
                <a:spcPts val="90"/>
              </a:spcBef>
            </a:pPr>
            <a:r>
              <a:rPr sz="6450" spc="55" dirty="0"/>
              <a:t>C</a:t>
            </a:r>
            <a:r>
              <a:rPr sz="6450" spc="1120" dirty="0"/>
              <a:t>a</a:t>
            </a:r>
            <a:r>
              <a:rPr sz="6450" spc="550" dirty="0"/>
              <a:t>l</a:t>
            </a:r>
            <a:r>
              <a:rPr sz="6450" spc="-140" dirty="0"/>
              <a:t>c</a:t>
            </a:r>
            <a:r>
              <a:rPr sz="6450" spc="545" dirty="0"/>
              <a:t>u</a:t>
            </a:r>
            <a:r>
              <a:rPr sz="6450" spc="550" dirty="0"/>
              <a:t>l</a:t>
            </a:r>
            <a:r>
              <a:rPr sz="6450" spc="1120" dirty="0"/>
              <a:t>a</a:t>
            </a:r>
            <a:r>
              <a:rPr sz="6450" spc="254" dirty="0"/>
              <a:t>t</a:t>
            </a:r>
            <a:r>
              <a:rPr sz="6450" spc="85" dirty="0"/>
              <a:t>e</a:t>
            </a:r>
            <a:r>
              <a:rPr sz="6450" spc="-730" dirty="0"/>
              <a:t> </a:t>
            </a:r>
            <a:r>
              <a:rPr sz="6450" spc="254" dirty="0"/>
              <a:t>t</a:t>
            </a:r>
            <a:r>
              <a:rPr sz="6450" spc="925" dirty="0"/>
              <a:t>h</a:t>
            </a:r>
            <a:r>
              <a:rPr sz="6450" spc="85" dirty="0"/>
              <a:t>e</a:t>
            </a:r>
            <a:r>
              <a:rPr sz="6450" spc="-730" dirty="0"/>
              <a:t> </a:t>
            </a:r>
            <a:r>
              <a:rPr sz="6450" spc="910" dirty="0"/>
              <a:t>p</a:t>
            </a:r>
            <a:r>
              <a:rPr sz="6450" spc="80" dirty="0"/>
              <a:t>e</a:t>
            </a:r>
            <a:r>
              <a:rPr sz="6450" spc="380" dirty="0"/>
              <a:t>r</a:t>
            </a:r>
            <a:r>
              <a:rPr sz="6450" spc="-140" dirty="0"/>
              <a:t>c</a:t>
            </a:r>
            <a:r>
              <a:rPr sz="6450" spc="80" dirty="0"/>
              <a:t>e</a:t>
            </a:r>
            <a:r>
              <a:rPr sz="6450" spc="925" dirty="0"/>
              <a:t>n</a:t>
            </a:r>
            <a:r>
              <a:rPr sz="6450" spc="260" dirty="0"/>
              <a:t>t</a:t>
            </a:r>
            <a:r>
              <a:rPr sz="6450" spc="1120" dirty="0"/>
              <a:t>a</a:t>
            </a:r>
            <a:r>
              <a:rPr sz="6450" spc="1265" dirty="0"/>
              <a:t>g</a:t>
            </a:r>
            <a:r>
              <a:rPr sz="6450" spc="60" dirty="0"/>
              <a:t>e  </a:t>
            </a:r>
            <a:r>
              <a:rPr sz="6450" spc="-140" dirty="0"/>
              <a:t>c</a:t>
            </a:r>
            <a:r>
              <a:rPr sz="6450" spc="600" dirty="0"/>
              <a:t>o</a:t>
            </a:r>
            <a:r>
              <a:rPr sz="6450" spc="925" dirty="0"/>
              <a:t>n</a:t>
            </a:r>
            <a:r>
              <a:rPr sz="6450" spc="254" dirty="0"/>
              <a:t>t</a:t>
            </a:r>
            <a:r>
              <a:rPr sz="6450" spc="380" dirty="0"/>
              <a:t>r</a:t>
            </a:r>
            <a:r>
              <a:rPr sz="6450" spc="525" dirty="0"/>
              <a:t>i</a:t>
            </a:r>
            <a:r>
              <a:rPr sz="6450" spc="919" dirty="0"/>
              <a:t>b</a:t>
            </a:r>
            <a:r>
              <a:rPr sz="6450" spc="545" dirty="0"/>
              <a:t>u</a:t>
            </a:r>
            <a:r>
              <a:rPr sz="6450" spc="254" dirty="0"/>
              <a:t>t</a:t>
            </a:r>
            <a:r>
              <a:rPr sz="6450" spc="525" dirty="0"/>
              <a:t>i</a:t>
            </a:r>
            <a:r>
              <a:rPr sz="6450" spc="600" dirty="0"/>
              <a:t>o</a:t>
            </a:r>
            <a:r>
              <a:rPr sz="6450" spc="930" dirty="0"/>
              <a:t>n</a:t>
            </a:r>
            <a:r>
              <a:rPr sz="6450" spc="-730" dirty="0"/>
              <a:t> </a:t>
            </a:r>
            <a:r>
              <a:rPr sz="6450" spc="600" dirty="0"/>
              <a:t>o</a:t>
            </a:r>
            <a:r>
              <a:rPr sz="6450" spc="434" dirty="0"/>
              <a:t>f</a:t>
            </a:r>
            <a:r>
              <a:rPr sz="6450" spc="-730" dirty="0"/>
              <a:t> </a:t>
            </a:r>
            <a:r>
              <a:rPr sz="6450" spc="80" dirty="0"/>
              <a:t>e</a:t>
            </a:r>
            <a:r>
              <a:rPr sz="6450" spc="1120" dirty="0"/>
              <a:t>a</a:t>
            </a:r>
            <a:r>
              <a:rPr sz="6450" spc="-140" dirty="0"/>
              <a:t>c</a:t>
            </a:r>
            <a:r>
              <a:rPr sz="6450" spc="930" dirty="0"/>
              <a:t>h</a:t>
            </a:r>
            <a:r>
              <a:rPr sz="6450" spc="-730" dirty="0"/>
              <a:t> </a:t>
            </a:r>
            <a:r>
              <a:rPr sz="6450" spc="910" dirty="0"/>
              <a:t>p</a:t>
            </a:r>
            <a:r>
              <a:rPr sz="6450" spc="525" dirty="0"/>
              <a:t>i</a:t>
            </a:r>
            <a:r>
              <a:rPr sz="6450" spc="110" dirty="0"/>
              <a:t>zz</a:t>
            </a:r>
            <a:r>
              <a:rPr sz="6450" spc="1125" dirty="0"/>
              <a:t>a</a:t>
            </a:r>
            <a:r>
              <a:rPr sz="6450" spc="-730" dirty="0"/>
              <a:t> </a:t>
            </a:r>
            <a:r>
              <a:rPr sz="6450" spc="260" dirty="0"/>
              <a:t>t</a:t>
            </a:r>
            <a:r>
              <a:rPr sz="6450" spc="1145" dirty="0"/>
              <a:t>y</a:t>
            </a:r>
            <a:r>
              <a:rPr sz="6450" spc="910" dirty="0"/>
              <a:t>p</a:t>
            </a:r>
            <a:r>
              <a:rPr sz="6450" spc="60" dirty="0"/>
              <a:t>e  </a:t>
            </a:r>
            <a:r>
              <a:rPr sz="6450" spc="254" dirty="0"/>
              <a:t>t</a:t>
            </a:r>
            <a:r>
              <a:rPr sz="6450" spc="605" dirty="0"/>
              <a:t>o</a:t>
            </a:r>
            <a:r>
              <a:rPr sz="6450" spc="-730" dirty="0"/>
              <a:t> </a:t>
            </a:r>
            <a:r>
              <a:rPr sz="6450" spc="254" dirty="0"/>
              <a:t>t</a:t>
            </a:r>
            <a:r>
              <a:rPr sz="6450" spc="600" dirty="0"/>
              <a:t>o</a:t>
            </a:r>
            <a:r>
              <a:rPr sz="6450" spc="254" dirty="0"/>
              <a:t>t</a:t>
            </a:r>
            <a:r>
              <a:rPr sz="6450" spc="1120" dirty="0"/>
              <a:t>a</a:t>
            </a:r>
            <a:r>
              <a:rPr sz="6450" spc="550" dirty="0"/>
              <a:t>l</a:t>
            </a:r>
            <a:r>
              <a:rPr sz="6450" spc="-730" dirty="0"/>
              <a:t> </a:t>
            </a:r>
            <a:r>
              <a:rPr sz="6450" spc="380" dirty="0"/>
              <a:t>r</a:t>
            </a:r>
            <a:r>
              <a:rPr sz="6450" spc="80" dirty="0"/>
              <a:t>e</a:t>
            </a:r>
            <a:r>
              <a:rPr sz="6450" spc="530" dirty="0"/>
              <a:t>v</a:t>
            </a:r>
            <a:r>
              <a:rPr sz="6450" spc="80" dirty="0"/>
              <a:t>e</a:t>
            </a:r>
            <a:r>
              <a:rPr sz="6450" spc="925" dirty="0"/>
              <a:t>n</a:t>
            </a:r>
            <a:r>
              <a:rPr sz="6450" spc="545" dirty="0"/>
              <a:t>u</a:t>
            </a:r>
            <a:r>
              <a:rPr sz="6450" spc="80" dirty="0"/>
              <a:t>e</a:t>
            </a:r>
            <a:r>
              <a:rPr sz="6450" spc="-455" dirty="0"/>
              <a:t>.</a:t>
            </a:r>
            <a:endParaRPr sz="64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6958" y="3418068"/>
            <a:ext cx="7260667" cy="27177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8057" y="4339997"/>
            <a:ext cx="14089380" cy="257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6300"/>
              </a:lnSpc>
              <a:spcBef>
                <a:spcPts val="100"/>
              </a:spcBef>
            </a:pPr>
            <a:r>
              <a:rPr sz="3600" b="1" spc="-125" dirty="0">
                <a:latin typeface="Tahoma"/>
                <a:cs typeface="Tahoma"/>
              </a:rPr>
              <a:t>This</a:t>
            </a:r>
            <a:r>
              <a:rPr sz="3600" b="1" spc="-50" dirty="0">
                <a:latin typeface="Tahoma"/>
                <a:cs typeface="Tahoma"/>
              </a:rPr>
              <a:t> </a:t>
            </a:r>
            <a:r>
              <a:rPr sz="3600" b="1" spc="-70" dirty="0">
                <a:latin typeface="Tahoma"/>
                <a:cs typeface="Tahoma"/>
              </a:rPr>
              <a:t>project</a:t>
            </a:r>
            <a:r>
              <a:rPr sz="3600" b="1" spc="-50" dirty="0">
                <a:latin typeface="Tahoma"/>
                <a:cs typeface="Tahoma"/>
              </a:rPr>
              <a:t> </a:t>
            </a:r>
            <a:r>
              <a:rPr sz="3600" b="1" spc="-60" dirty="0">
                <a:latin typeface="Tahoma"/>
                <a:cs typeface="Tahoma"/>
              </a:rPr>
              <a:t>focuses</a:t>
            </a:r>
            <a:r>
              <a:rPr sz="3600" b="1" spc="-50" dirty="0">
                <a:latin typeface="Tahoma"/>
                <a:cs typeface="Tahoma"/>
              </a:rPr>
              <a:t> </a:t>
            </a:r>
            <a:r>
              <a:rPr sz="3600" b="1" spc="-90" dirty="0">
                <a:latin typeface="Tahoma"/>
                <a:cs typeface="Tahoma"/>
              </a:rPr>
              <a:t>on</a:t>
            </a:r>
            <a:r>
              <a:rPr sz="3600" b="1" spc="-45" dirty="0">
                <a:latin typeface="Tahoma"/>
                <a:cs typeface="Tahoma"/>
              </a:rPr>
              <a:t> </a:t>
            </a:r>
            <a:r>
              <a:rPr sz="3600" b="1" spc="-95" dirty="0">
                <a:latin typeface="Tahoma"/>
                <a:cs typeface="Tahoma"/>
              </a:rPr>
              <a:t>pizza</a:t>
            </a:r>
            <a:r>
              <a:rPr sz="3600" b="1" spc="-50" dirty="0">
                <a:latin typeface="Tahoma"/>
                <a:cs typeface="Tahoma"/>
              </a:rPr>
              <a:t> </a:t>
            </a:r>
            <a:r>
              <a:rPr sz="3600" b="1" spc="-65" dirty="0">
                <a:latin typeface="Tahoma"/>
                <a:cs typeface="Tahoma"/>
              </a:rPr>
              <a:t>sales</a:t>
            </a:r>
            <a:r>
              <a:rPr sz="3600" b="1" spc="-50" dirty="0">
                <a:latin typeface="Tahoma"/>
                <a:cs typeface="Tahoma"/>
              </a:rPr>
              <a:t> </a:t>
            </a:r>
            <a:r>
              <a:rPr sz="3600" b="1" spc="-75" dirty="0">
                <a:latin typeface="Tahoma"/>
                <a:cs typeface="Tahoma"/>
              </a:rPr>
              <a:t>analysis,</a:t>
            </a:r>
            <a:r>
              <a:rPr sz="3600" b="1" spc="-50" dirty="0">
                <a:latin typeface="Tahoma"/>
                <a:cs typeface="Tahoma"/>
              </a:rPr>
              <a:t> </a:t>
            </a:r>
            <a:r>
              <a:rPr sz="3600" b="1" spc="-105" dirty="0">
                <a:latin typeface="Tahoma"/>
                <a:cs typeface="Tahoma"/>
              </a:rPr>
              <a:t>showcased</a:t>
            </a:r>
            <a:r>
              <a:rPr sz="3600" b="1" spc="-45" dirty="0">
                <a:latin typeface="Tahoma"/>
                <a:cs typeface="Tahoma"/>
              </a:rPr>
              <a:t> </a:t>
            </a:r>
            <a:r>
              <a:rPr sz="3600" b="1" spc="-90" dirty="0">
                <a:latin typeface="Tahoma"/>
                <a:cs typeface="Tahoma"/>
              </a:rPr>
              <a:t>on</a:t>
            </a:r>
            <a:r>
              <a:rPr sz="3600" b="1" spc="-50" dirty="0">
                <a:latin typeface="Tahoma"/>
                <a:cs typeface="Tahoma"/>
              </a:rPr>
              <a:t> </a:t>
            </a:r>
            <a:r>
              <a:rPr sz="3600" b="1" spc="85" dirty="0">
                <a:latin typeface="Tahoma"/>
                <a:cs typeface="Tahoma"/>
              </a:rPr>
              <a:t>a </a:t>
            </a:r>
            <a:r>
              <a:rPr sz="3600" b="1" spc="90" dirty="0">
                <a:latin typeface="Tahoma"/>
                <a:cs typeface="Tahoma"/>
              </a:rPr>
              <a:t> </a:t>
            </a:r>
            <a:r>
              <a:rPr sz="3600" b="1" spc="-135" dirty="0">
                <a:latin typeface="Tahoma"/>
                <a:cs typeface="Tahoma"/>
              </a:rPr>
              <a:t>S</a:t>
            </a:r>
            <a:r>
              <a:rPr sz="3600" b="1" spc="-55" dirty="0">
                <a:latin typeface="Tahoma"/>
                <a:cs typeface="Tahoma"/>
              </a:rPr>
              <a:t>Q</a:t>
            </a:r>
            <a:r>
              <a:rPr sz="3600" b="1" spc="-40" dirty="0">
                <a:latin typeface="Tahoma"/>
                <a:cs typeface="Tahoma"/>
              </a:rPr>
              <a:t>L</a:t>
            </a:r>
            <a:r>
              <a:rPr sz="3600" b="1" spc="-50" dirty="0">
                <a:latin typeface="Tahoma"/>
                <a:cs typeface="Tahoma"/>
              </a:rPr>
              <a:t> </a:t>
            </a:r>
            <a:r>
              <a:rPr sz="3600" b="1" spc="-25" dirty="0">
                <a:latin typeface="Tahoma"/>
                <a:cs typeface="Tahoma"/>
              </a:rPr>
              <a:t>p</a:t>
            </a:r>
            <a:r>
              <a:rPr sz="3600" b="1" spc="-114" dirty="0">
                <a:latin typeface="Tahoma"/>
                <a:cs typeface="Tahoma"/>
              </a:rPr>
              <a:t>l</a:t>
            </a:r>
            <a:r>
              <a:rPr sz="3600" b="1" spc="85" dirty="0">
                <a:latin typeface="Tahoma"/>
                <a:cs typeface="Tahoma"/>
              </a:rPr>
              <a:t>a</a:t>
            </a:r>
            <a:r>
              <a:rPr sz="3600" b="1" spc="-25" dirty="0">
                <a:latin typeface="Tahoma"/>
                <a:cs typeface="Tahoma"/>
              </a:rPr>
              <a:t>t</a:t>
            </a:r>
            <a:r>
              <a:rPr sz="3600" b="1" spc="120" dirty="0">
                <a:latin typeface="Tahoma"/>
                <a:cs typeface="Tahoma"/>
              </a:rPr>
              <a:t>f</a:t>
            </a:r>
            <a:r>
              <a:rPr sz="3600" b="1" spc="-15" dirty="0">
                <a:latin typeface="Tahoma"/>
                <a:cs typeface="Tahoma"/>
              </a:rPr>
              <a:t>o</a:t>
            </a:r>
            <a:r>
              <a:rPr sz="3600" b="1" dirty="0">
                <a:latin typeface="Tahoma"/>
                <a:cs typeface="Tahoma"/>
              </a:rPr>
              <a:t>r</a:t>
            </a:r>
            <a:r>
              <a:rPr sz="3600" b="1" spc="-114" dirty="0">
                <a:latin typeface="Tahoma"/>
                <a:cs typeface="Tahoma"/>
              </a:rPr>
              <a:t>m</a:t>
            </a:r>
            <a:r>
              <a:rPr sz="3600" b="1" spc="-229" dirty="0">
                <a:latin typeface="Tahoma"/>
                <a:cs typeface="Tahoma"/>
              </a:rPr>
              <a:t>.</a:t>
            </a:r>
            <a:r>
              <a:rPr sz="3600" b="1" spc="-50" dirty="0">
                <a:latin typeface="Tahoma"/>
                <a:cs typeface="Tahoma"/>
              </a:rPr>
              <a:t> </a:t>
            </a:r>
            <a:r>
              <a:rPr sz="3600" b="1" spc="-755" dirty="0">
                <a:latin typeface="Tahoma"/>
                <a:cs typeface="Tahoma"/>
              </a:rPr>
              <a:t>I</a:t>
            </a:r>
            <a:r>
              <a:rPr sz="3600" b="1" spc="-25" dirty="0">
                <a:latin typeface="Tahoma"/>
                <a:cs typeface="Tahoma"/>
              </a:rPr>
              <a:t>t</a:t>
            </a:r>
            <a:r>
              <a:rPr sz="3600" b="1" spc="-50" dirty="0">
                <a:latin typeface="Tahoma"/>
                <a:cs typeface="Tahoma"/>
              </a:rPr>
              <a:t> </a:t>
            </a:r>
            <a:r>
              <a:rPr sz="3600" b="1" spc="-25" dirty="0">
                <a:latin typeface="Tahoma"/>
                <a:cs typeface="Tahoma"/>
              </a:rPr>
              <a:t>d</a:t>
            </a:r>
            <a:r>
              <a:rPr sz="3600" b="1" spc="-50" dirty="0">
                <a:latin typeface="Tahoma"/>
                <a:cs typeface="Tahoma"/>
              </a:rPr>
              <a:t>e</a:t>
            </a:r>
            <a:r>
              <a:rPr sz="3600" b="1" spc="-114" dirty="0">
                <a:latin typeface="Tahoma"/>
                <a:cs typeface="Tahoma"/>
              </a:rPr>
              <a:t>m</a:t>
            </a:r>
            <a:r>
              <a:rPr sz="3600" b="1" spc="-15" dirty="0">
                <a:latin typeface="Tahoma"/>
                <a:cs typeface="Tahoma"/>
              </a:rPr>
              <a:t>o</a:t>
            </a:r>
            <a:r>
              <a:rPr sz="3600" b="1" spc="-160" dirty="0">
                <a:latin typeface="Tahoma"/>
                <a:cs typeface="Tahoma"/>
              </a:rPr>
              <a:t>n</a:t>
            </a:r>
            <a:r>
              <a:rPr sz="3600" b="1" spc="-120" dirty="0">
                <a:latin typeface="Tahoma"/>
                <a:cs typeface="Tahoma"/>
              </a:rPr>
              <a:t>s</a:t>
            </a:r>
            <a:r>
              <a:rPr sz="3600" b="1" spc="-25" dirty="0">
                <a:latin typeface="Tahoma"/>
                <a:cs typeface="Tahoma"/>
              </a:rPr>
              <a:t>t</a:t>
            </a:r>
            <a:r>
              <a:rPr sz="3600" b="1" dirty="0">
                <a:latin typeface="Tahoma"/>
                <a:cs typeface="Tahoma"/>
              </a:rPr>
              <a:t>r</a:t>
            </a:r>
            <a:r>
              <a:rPr sz="3600" b="1" spc="85" dirty="0">
                <a:latin typeface="Tahoma"/>
                <a:cs typeface="Tahoma"/>
              </a:rPr>
              <a:t>a</a:t>
            </a:r>
            <a:r>
              <a:rPr sz="3600" b="1" spc="-25" dirty="0">
                <a:latin typeface="Tahoma"/>
                <a:cs typeface="Tahoma"/>
              </a:rPr>
              <a:t>t</a:t>
            </a:r>
            <a:r>
              <a:rPr sz="3600" b="1" spc="-50" dirty="0">
                <a:latin typeface="Tahoma"/>
                <a:cs typeface="Tahoma"/>
              </a:rPr>
              <a:t>e</a:t>
            </a:r>
            <a:r>
              <a:rPr sz="3600" b="1" spc="-120" dirty="0">
                <a:latin typeface="Tahoma"/>
                <a:cs typeface="Tahoma"/>
              </a:rPr>
              <a:t>s</a:t>
            </a:r>
            <a:r>
              <a:rPr sz="3600" b="1" spc="-50" dirty="0">
                <a:latin typeface="Tahoma"/>
                <a:cs typeface="Tahoma"/>
              </a:rPr>
              <a:t> </a:t>
            </a:r>
            <a:r>
              <a:rPr sz="3600" b="1" spc="-25" dirty="0">
                <a:latin typeface="Tahoma"/>
                <a:cs typeface="Tahoma"/>
              </a:rPr>
              <a:t>t</a:t>
            </a:r>
            <a:r>
              <a:rPr sz="3600" b="1" spc="-195" dirty="0">
                <a:latin typeface="Tahoma"/>
                <a:cs typeface="Tahoma"/>
              </a:rPr>
              <a:t>h</a:t>
            </a:r>
            <a:r>
              <a:rPr sz="3600" b="1" spc="-50" dirty="0">
                <a:latin typeface="Tahoma"/>
                <a:cs typeface="Tahoma"/>
              </a:rPr>
              <a:t>e </a:t>
            </a:r>
            <a:r>
              <a:rPr sz="3600" b="1" spc="-195" dirty="0">
                <a:latin typeface="Tahoma"/>
                <a:cs typeface="Tahoma"/>
              </a:rPr>
              <a:t>u</a:t>
            </a:r>
            <a:r>
              <a:rPr sz="3600" b="1" spc="-25" dirty="0">
                <a:latin typeface="Tahoma"/>
                <a:cs typeface="Tahoma"/>
              </a:rPr>
              <a:t>t</a:t>
            </a:r>
            <a:r>
              <a:rPr sz="3600" b="1" spc="-240" dirty="0">
                <a:latin typeface="Tahoma"/>
                <a:cs typeface="Tahoma"/>
              </a:rPr>
              <a:t>i</a:t>
            </a:r>
            <a:r>
              <a:rPr sz="3600" b="1" spc="-114" dirty="0">
                <a:latin typeface="Tahoma"/>
                <a:cs typeface="Tahoma"/>
              </a:rPr>
              <a:t>l</a:t>
            </a:r>
            <a:r>
              <a:rPr sz="3600" b="1" spc="-240" dirty="0">
                <a:latin typeface="Tahoma"/>
                <a:cs typeface="Tahoma"/>
              </a:rPr>
              <a:t>i</a:t>
            </a:r>
            <a:r>
              <a:rPr sz="3600" b="1" spc="-155" dirty="0">
                <a:latin typeface="Tahoma"/>
                <a:cs typeface="Tahoma"/>
              </a:rPr>
              <a:t>z</a:t>
            </a:r>
            <a:r>
              <a:rPr sz="3600" b="1" spc="85" dirty="0">
                <a:latin typeface="Tahoma"/>
                <a:cs typeface="Tahoma"/>
              </a:rPr>
              <a:t>a</a:t>
            </a:r>
            <a:r>
              <a:rPr sz="3600" b="1" spc="-25" dirty="0">
                <a:latin typeface="Tahoma"/>
                <a:cs typeface="Tahoma"/>
              </a:rPr>
              <a:t>t</a:t>
            </a:r>
            <a:r>
              <a:rPr sz="3600" b="1" spc="-240" dirty="0">
                <a:latin typeface="Tahoma"/>
                <a:cs typeface="Tahoma"/>
              </a:rPr>
              <a:t>i</a:t>
            </a:r>
            <a:r>
              <a:rPr sz="3600" b="1" spc="-15" dirty="0">
                <a:latin typeface="Tahoma"/>
                <a:cs typeface="Tahoma"/>
              </a:rPr>
              <a:t>o</a:t>
            </a:r>
            <a:r>
              <a:rPr sz="3600" b="1" spc="-160" dirty="0">
                <a:latin typeface="Tahoma"/>
                <a:cs typeface="Tahoma"/>
              </a:rPr>
              <a:t>n</a:t>
            </a:r>
            <a:r>
              <a:rPr sz="3600" b="1" spc="-50" dirty="0">
                <a:latin typeface="Tahoma"/>
                <a:cs typeface="Tahoma"/>
              </a:rPr>
              <a:t> </a:t>
            </a:r>
            <a:r>
              <a:rPr sz="3600" b="1" spc="-15" dirty="0">
                <a:latin typeface="Tahoma"/>
                <a:cs typeface="Tahoma"/>
              </a:rPr>
              <a:t>o</a:t>
            </a:r>
            <a:r>
              <a:rPr sz="3600" b="1" spc="120" dirty="0">
                <a:latin typeface="Tahoma"/>
                <a:cs typeface="Tahoma"/>
              </a:rPr>
              <a:t>f</a:t>
            </a:r>
            <a:r>
              <a:rPr sz="3600" b="1" spc="-50" dirty="0">
                <a:latin typeface="Tahoma"/>
                <a:cs typeface="Tahoma"/>
              </a:rPr>
              <a:t> </a:t>
            </a:r>
            <a:r>
              <a:rPr sz="3600" b="1" spc="85" dirty="0">
                <a:latin typeface="Tahoma"/>
                <a:cs typeface="Tahoma"/>
              </a:rPr>
              <a:t>a</a:t>
            </a:r>
            <a:r>
              <a:rPr sz="3600" b="1" spc="10" dirty="0">
                <a:latin typeface="Tahoma"/>
                <a:cs typeface="Tahoma"/>
              </a:rPr>
              <a:t>gg</a:t>
            </a:r>
            <a:r>
              <a:rPr sz="3600" b="1" dirty="0">
                <a:latin typeface="Tahoma"/>
                <a:cs typeface="Tahoma"/>
              </a:rPr>
              <a:t>r</a:t>
            </a:r>
            <a:r>
              <a:rPr sz="3600" b="1" spc="-50" dirty="0">
                <a:latin typeface="Tahoma"/>
                <a:cs typeface="Tahoma"/>
              </a:rPr>
              <a:t>e</a:t>
            </a:r>
            <a:r>
              <a:rPr sz="3600" b="1" spc="10" dirty="0">
                <a:latin typeface="Tahoma"/>
                <a:cs typeface="Tahoma"/>
              </a:rPr>
              <a:t>g</a:t>
            </a:r>
            <a:r>
              <a:rPr sz="3600" b="1" spc="85" dirty="0">
                <a:latin typeface="Tahoma"/>
                <a:cs typeface="Tahoma"/>
              </a:rPr>
              <a:t>a</a:t>
            </a:r>
            <a:r>
              <a:rPr sz="3600" b="1" spc="-25" dirty="0">
                <a:latin typeface="Tahoma"/>
                <a:cs typeface="Tahoma"/>
              </a:rPr>
              <a:t>t</a:t>
            </a:r>
            <a:r>
              <a:rPr sz="3600" b="1" spc="-35" dirty="0">
                <a:latin typeface="Tahoma"/>
                <a:cs typeface="Tahoma"/>
              </a:rPr>
              <a:t>e  </a:t>
            </a:r>
            <a:r>
              <a:rPr sz="3600" b="1" spc="-100" dirty="0">
                <a:latin typeface="Tahoma"/>
                <a:cs typeface="Tahoma"/>
              </a:rPr>
              <a:t>functions,</a:t>
            </a:r>
            <a:r>
              <a:rPr sz="3600" b="1" spc="-45" dirty="0">
                <a:latin typeface="Tahoma"/>
                <a:cs typeface="Tahoma"/>
              </a:rPr>
              <a:t> </a:t>
            </a:r>
            <a:r>
              <a:rPr sz="3600" b="1" spc="-165" dirty="0">
                <a:latin typeface="Tahoma"/>
                <a:cs typeface="Tahoma"/>
              </a:rPr>
              <a:t>joins,</a:t>
            </a:r>
            <a:r>
              <a:rPr sz="3600" b="1" spc="-45" dirty="0">
                <a:latin typeface="Tahoma"/>
                <a:cs typeface="Tahoma"/>
              </a:rPr>
              <a:t> </a:t>
            </a:r>
            <a:r>
              <a:rPr sz="3600" b="1" spc="-95" dirty="0">
                <a:latin typeface="Tahoma"/>
                <a:cs typeface="Tahoma"/>
              </a:rPr>
              <a:t>Common</a:t>
            </a:r>
            <a:r>
              <a:rPr sz="3600" b="1" spc="-40" dirty="0">
                <a:latin typeface="Tahoma"/>
                <a:cs typeface="Tahoma"/>
              </a:rPr>
              <a:t> </a:t>
            </a:r>
            <a:r>
              <a:rPr sz="3600" b="1" spc="-15" dirty="0">
                <a:latin typeface="Tahoma"/>
                <a:cs typeface="Tahoma"/>
              </a:rPr>
              <a:t>Table</a:t>
            </a:r>
            <a:r>
              <a:rPr sz="3600" b="1" spc="-45" dirty="0">
                <a:latin typeface="Tahoma"/>
                <a:cs typeface="Tahoma"/>
              </a:rPr>
              <a:t> </a:t>
            </a:r>
            <a:r>
              <a:rPr sz="3600" b="1" spc="-130" dirty="0">
                <a:latin typeface="Tahoma"/>
                <a:cs typeface="Tahoma"/>
              </a:rPr>
              <a:t>Expressions</a:t>
            </a:r>
            <a:r>
              <a:rPr sz="3600" b="1" spc="-40" dirty="0">
                <a:latin typeface="Tahoma"/>
                <a:cs typeface="Tahoma"/>
              </a:rPr>
              <a:t> </a:t>
            </a:r>
            <a:r>
              <a:rPr sz="3600" b="1" spc="-175" dirty="0">
                <a:latin typeface="Tahoma"/>
                <a:cs typeface="Tahoma"/>
              </a:rPr>
              <a:t>(CTEs),</a:t>
            </a:r>
            <a:r>
              <a:rPr sz="3600" b="1" spc="-45" dirty="0">
                <a:latin typeface="Tahoma"/>
                <a:cs typeface="Tahoma"/>
              </a:rPr>
              <a:t> </a:t>
            </a:r>
            <a:r>
              <a:rPr sz="3600" b="1" spc="-35" dirty="0">
                <a:latin typeface="Tahoma"/>
                <a:cs typeface="Tahoma"/>
              </a:rPr>
              <a:t>and</a:t>
            </a:r>
            <a:r>
              <a:rPr sz="3600" b="1" spc="-45" dirty="0">
                <a:latin typeface="Tahoma"/>
                <a:cs typeface="Tahoma"/>
              </a:rPr>
              <a:t> more</a:t>
            </a:r>
            <a:r>
              <a:rPr sz="3600" b="1" spc="-40" dirty="0">
                <a:latin typeface="Tahoma"/>
                <a:cs typeface="Tahoma"/>
              </a:rPr>
              <a:t> </a:t>
            </a:r>
            <a:r>
              <a:rPr sz="3600" b="1" spc="-20" dirty="0">
                <a:latin typeface="Tahoma"/>
                <a:cs typeface="Tahoma"/>
              </a:rPr>
              <a:t>to </a:t>
            </a:r>
            <a:r>
              <a:rPr sz="3600" b="1" spc="-1040" dirty="0">
                <a:latin typeface="Tahoma"/>
                <a:cs typeface="Tahoma"/>
              </a:rPr>
              <a:t> </a:t>
            </a:r>
            <a:r>
              <a:rPr sz="3600" b="1" spc="-70" dirty="0">
                <a:latin typeface="Tahoma"/>
                <a:cs typeface="Tahoma"/>
              </a:rPr>
              <a:t>extract</a:t>
            </a:r>
            <a:r>
              <a:rPr sz="3600" b="1" spc="-55" dirty="0">
                <a:latin typeface="Tahoma"/>
                <a:cs typeface="Tahoma"/>
              </a:rPr>
              <a:t> </a:t>
            </a:r>
            <a:r>
              <a:rPr sz="3600" b="1" spc="-135" dirty="0">
                <a:latin typeface="Tahoma"/>
                <a:cs typeface="Tahoma"/>
              </a:rPr>
              <a:t>insights</a:t>
            </a:r>
            <a:r>
              <a:rPr sz="3600" b="1" spc="-50" dirty="0">
                <a:latin typeface="Tahoma"/>
                <a:cs typeface="Tahoma"/>
              </a:rPr>
              <a:t> </a:t>
            </a:r>
            <a:r>
              <a:rPr sz="3600" b="1" dirty="0">
                <a:latin typeface="Tahoma"/>
                <a:cs typeface="Tahoma"/>
              </a:rPr>
              <a:t>from</a:t>
            </a:r>
            <a:r>
              <a:rPr sz="3600" b="1" spc="-50" dirty="0">
                <a:latin typeface="Tahoma"/>
                <a:cs typeface="Tahoma"/>
              </a:rPr>
              <a:t> </a:t>
            </a:r>
            <a:r>
              <a:rPr sz="3600" b="1" spc="-90" dirty="0">
                <a:latin typeface="Tahoma"/>
                <a:cs typeface="Tahoma"/>
              </a:rPr>
              <a:t>the</a:t>
            </a:r>
            <a:r>
              <a:rPr sz="3600" b="1" spc="-55" dirty="0">
                <a:latin typeface="Tahoma"/>
                <a:cs typeface="Tahoma"/>
              </a:rPr>
              <a:t> </a:t>
            </a:r>
            <a:r>
              <a:rPr sz="3600" b="1" spc="-95" dirty="0">
                <a:latin typeface="Tahoma"/>
                <a:cs typeface="Tahoma"/>
              </a:rPr>
              <a:t>pizza</a:t>
            </a:r>
            <a:r>
              <a:rPr sz="3600" b="1" spc="-50" dirty="0">
                <a:latin typeface="Tahoma"/>
                <a:cs typeface="Tahoma"/>
              </a:rPr>
              <a:t> </a:t>
            </a:r>
            <a:r>
              <a:rPr sz="3600" b="1" spc="-25" dirty="0">
                <a:latin typeface="Tahoma"/>
                <a:cs typeface="Tahoma"/>
              </a:rPr>
              <a:t>database.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4436" y="1026223"/>
            <a:ext cx="447675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495" dirty="0"/>
              <a:t>Preface</a:t>
            </a:r>
            <a:endParaRPr sz="9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60060" cy="8096884"/>
            <a:chOff x="0" y="0"/>
            <a:chExt cx="18260060" cy="809688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2835" y="5334194"/>
              <a:ext cx="10029824" cy="27622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0424" y="6449521"/>
              <a:ext cx="4295774" cy="13906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98740" marR="5080" indent="-5434330">
              <a:lnSpc>
                <a:spcPct val="116599"/>
              </a:lnSpc>
              <a:spcBef>
                <a:spcPts val="100"/>
              </a:spcBef>
            </a:pPr>
            <a:r>
              <a:rPr spc="944" dirty="0"/>
              <a:t>R</a:t>
            </a:r>
            <a:r>
              <a:rPr spc="80" dirty="0"/>
              <a:t>e</a:t>
            </a:r>
            <a:r>
              <a:rPr spc="310" dirty="0"/>
              <a:t>t</a:t>
            </a:r>
            <a:r>
              <a:rPr spc="465" dirty="0"/>
              <a:t>r</a:t>
            </a:r>
            <a:r>
              <a:rPr spc="80" dirty="0"/>
              <a:t>e</a:t>
            </a:r>
            <a:r>
              <a:rPr spc="650" dirty="0"/>
              <a:t>v</a:t>
            </a:r>
            <a:r>
              <a:rPr spc="645" dirty="0"/>
              <a:t>i</a:t>
            </a:r>
            <a:r>
              <a:rPr spc="1145" dirty="0"/>
              <a:t>n</a:t>
            </a:r>
            <a:r>
              <a:rPr spc="1580" dirty="0"/>
              <a:t>g</a:t>
            </a:r>
            <a:r>
              <a:rPr spc="-940" dirty="0"/>
              <a:t> </a:t>
            </a:r>
            <a:r>
              <a:rPr spc="-35" dirty="0"/>
              <a:t>T</a:t>
            </a:r>
            <a:r>
              <a:rPr spc="735" dirty="0"/>
              <a:t>o</a:t>
            </a:r>
            <a:r>
              <a:rPr spc="310" dirty="0"/>
              <a:t>t</a:t>
            </a:r>
            <a:r>
              <a:rPr spc="1390" dirty="0"/>
              <a:t>a</a:t>
            </a:r>
            <a:r>
              <a:rPr spc="680" dirty="0"/>
              <a:t>l</a:t>
            </a:r>
            <a:r>
              <a:rPr spc="-940" dirty="0"/>
              <a:t> </a:t>
            </a:r>
            <a:r>
              <a:rPr spc="1190" dirty="0"/>
              <a:t>N</a:t>
            </a:r>
            <a:r>
              <a:rPr spc="740" dirty="0"/>
              <a:t>o</a:t>
            </a:r>
            <a:r>
              <a:rPr spc="-940" dirty="0"/>
              <a:t> </a:t>
            </a:r>
            <a:r>
              <a:rPr spc="735" dirty="0"/>
              <a:t>o</a:t>
            </a:r>
            <a:r>
              <a:rPr spc="535" dirty="0"/>
              <a:t>f</a:t>
            </a:r>
            <a:r>
              <a:rPr spc="-940" dirty="0"/>
              <a:t> </a:t>
            </a:r>
            <a:r>
              <a:rPr spc="1010" dirty="0"/>
              <a:t>O</a:t>
            </a:r>
            <a:r>
              <a:rPr spc="465" dirty="0"/>
              <a:t>r</a:t>
            </a:r>
            <a:r>
              <a:rPr spc="1140" dirty="0"/>
              <a:t>d</a:t>
            </a:r>
            <a:r>
              <a:rPr spc="80" dirty="0"/>
              <a:t>e</a:t>
            </a:r>
            <a:r>
              <a:rPr spc="395" dirty="0"/>
              <a:t>r  </a:t>
            </a:r>
            <a:r>
              <a:rPr spc="640" dirty="0"/>
              <a:t>Placed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5848540"/>
            <a:ext cx="9715498" cy="30670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64754" y="7186610"/>
            <a:ext cx="5114924" cy="11620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2815" marR="5080" indent="182880">
              <a:lnSpc>
                <a:spcPct val="116599"/>
              </a:lnSpc>
              <a:spcBef>
                <a:spcPts val="100"/>
              </a:spcBef>
            </a:pPr>
            <a:r>
              <a:rPr spc="40" dirty="0"/>
              <a:t>C</a:t>
            </a:r>
            <a:r>
              <a:rPr spc="1390" dirty="0"/>
              <a:t>a</a:t>
            </a:r>
            <a:r>
              <a:rPr spc="675" dirty="0"/>
              <a:t>l</a:t>
            </a:r>
            <a:r>
              <a:rPr spc="-195" dirty="0"/>
              <a:t>c</a:t>
            </a:r>
            <a:r>
              <a:rPr spc="660" dirty="0"/>
              <a:t>u</a:t>
            </a:r>
            <a:r>
              <a:rPr spc="675" dirty="0"/>
              <a:t>l</a:t>
            </a:r>
            <a:r>
              <a:rPr spc="1390" dirty="0"/>
              <a:t>a</a:t>
            </a:r>
            <a:r>
              <a:rPr spc="310" dirty="0"/>
              <a:t>t</a:t>
            </a:r>
            <a:r>
              <a:rPr spc="85" dirty="0"/>
              <a:t>e</a:t>
            </a:r>
            <a:r>
              <a:rPr spc="-940" dirty="0"/>
              <a:t> </a:t>
            </a:r>
            <a:r>
              <a:rPr spc="310" dirty="0"/>
              <a:t>t</a:t>
            </a:r>
            <a:r>
              <a:rPr spc="1145" dirty="0"/>
              <a:t>h</a:t>
            </a:r>
            <a:r>
              <a:rPr spc="85" dirty="0"/>
              <a:t>e</a:t>
            </a:r>
            <a:r>
              <a:rPr spc="-940" dirty="0"/>
              <a:t> </a:t>
            </a:r>
            <a:r>
              <a:rPr spc="310" dirty="0"/>
              <a:t>t</a:t>
            </a:r>
            <a:r>
              <a:rPr spc="735" dirty="0"/>
              <a:t>o</a:t>
            </a:r>
            <a:r>
              <a:rPr spc="310" dirty="0"/>
              <a:t>t</a:t>
            </a:r>
            <a:r>
              <a:rPr spc="1390" dirty="0"/>
              <a:t>a</a:t>
            </a:r>
            <a:r>
              <a:rPr spc="680" dirty="0"/>
              <a:t>l</a:t>
            </a:r>
            <a:r>
              <a:rPr spc="-940" dirty="0"/>
              <a:t> </a:t>
            </a:r>
            <a:r>
              <a:rPr spc="465" dirty="0"/>
              <a:t>r</a:t>
            </a:r>
            <a:r>
              <a:rPr spc="80" dirty="0"/>
              <a:t>e</a:t>
            </a:r>
            <a:r>
              <a:rPr spc="650" dirty="0"/>
              <a:t>v</a:t>
            </a:r>
            <a:r>
              <a:rPr spc="80" dirty="0"/>
              <a:t>e</a:t>
            </a:r>
            <a:r>
              <a:rPr spc="1145" dirty="0"/>
              <a:t>n</a:t>
            </a:r>
            <a:r>
              <a:rPr spc="660" dirty="0"/>
              <a:t>u</a:t>
            </a:r>
            <a:r>
              <a:rPr spc="60" dirty="0"/>
              <a:t>e  </a:t>
            </a:r>
            <a:r>
              <a:rPr spc="1575" dirty="0"/>
              <a:t>g</a:t>
            </a:r>
            <a:r>
              <a:rPr spc="80" dirty="0"/>
              <a:t>e</a:t>
            </a:r>
            <a:r>
              <a:rPr spc="1145" dirty="0"/>
              <a:t>n</a:t>
            </a:r>
            <a:r>
              <a:rPr spc="80" dirty="0"/>
              <a:t>e</a:t>
            </a:r>
            <a:r>
              <a:rPr spc="465" dirty="0"/>
              <a:t>r</a:t>
            </a:r>
            <a:r>
              <a:rPr spc="1390" dirty="0"/>
              <a:t>a</a:t>
            </a:r>
            <a:r>
              <a:rPr spc="310" dirty="0"/>
              <a:t>t</a:t>
            </a:r>
            <a:r>
              <a:rPr spc="80" dirty="0"/>
              <a:t>e</a:t>
            </a:r>
            <a:r>
              <a:rPr spc="1145" dirty="0"/>
              <a:t>d</a:t>
            </a:r>
            <a:r>
              <a:rPr spc="-940" dirty="0"/>
              <a:t> </a:t>
            </a:r>
            <a:r>
              <a:rPr spc="530" dirty="0"/>
              <a:t>f</a:t>
            </a:r>
            <a:r>
              <a:rPr spc="465" dirty="0"/>
              <a:t>r</a:t>
            </a:r>
            <a:r>
              <a:rPr spc="735" dirty="0"/>
              <a:t>o</a:t>
            </a:r>
            <a:r>
              <a:rPr spc="1605" dirty="0"/>
              <a:t>m</a:t>
            </a:r>
            <a:r>
              <a:rPr spc="-940" dirty="0"/>
              <a:t> </a:t>
            </a:r>
            <a:r>
              <a:rPr spc="1125" dirty="0"/>
              <a:t>p</a:t>
            </a:r>
            <a:r>
              <a:rPr spc="645" dirty="0"/>
              <a:t>i</a:t>
            </a:r>
            <a:r>
              <a:rPr spc="120" dirty="0"/>
              <a:t>zz</a:t>
            </a:r>
            <a:r>
              <a:rPr spc="1395" dirty="0"/>
              <a:t>a</a:t>
            </a:r>
            <a:r>
              <a:rPr spc="-940" dirty="0"/>
              <a:t> </a:t>
            </a:r>
            <a:r>
              <a:rPr spc="459" dirty="0"/>
              <a:t>s</a:t>
            </a:r>
            <a:r>
              <a:rPr spc="1390" dirty="0"/>
              <a:t>a</a:t>
            </a:r>
            <a:r>
              <a:rPr spc="675" dirty="0"/>
              <a:t>l</a:t>
            </a:r>
            <a:r>
              <a:rPr spc="80" dirty="0"/>
              <a:t>e</a:t>
            </a:r>
            <a:r>
              <a:rPr spc="459" dirty="0"/>
              <a:t>s</a:t>
            </a:r>
            <a:r>
              <a:rPr spc="-595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60060" cy="9723120"/>
            <a:chOff x="0" y="0"/>
            <a:chExt cx="18260060" cy="97231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699" y="4408056"/>
              <a:ext cx="8982074" cy="53149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46956" y="7063783"/>
              <a:ext cx="5457824" cy="12953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15909" marR="5080" indent="-5573395">
              <a:lnSpc>
                <a:spcPct val="116599"/>
              </a:lnSpc>
              <a:spcBef>
                <a:spcPts val="100"/>
              </a:spcBef>
            </a:pPr>
            <a:r>
              <a:rPr spc="670" dirty="0"/>
              <a:t>I</a:t>
            </a:r>
            <a:r>
              <a:rPr spc="1140" dirty="0"/>
              <a:t>d</a:t>
            </a:r>
            <a:r>
              <a:rPr spc="80" dirty="0"/>
              <a:t>e</a:t>
            </a:r>
            <a:r>
              <a:rPr spc="1145" dirty="0"/>
              <a:t>n</a:t>
            </a:r>
            <a:r>
              <a:rPr spc="310" dirty="0"/>
              <a:t>t</a:t>
            </a:r>
            <a:r>
              <a:rPr spc="645" dirty="0"/>
              <a:t>i</a:t>
            </a:r>
            <a:r>
              <a:rPr spc="530" dirty="0"/>
              <a:t>f</a:t>
            </a:r>
            <a:r>
              <a:rPr spc="1430" dirty="0"/>
              <a:t>y</a:t>
            </a:r>
            <a:r>
              <a:rPr spc="-940" dirty="0"/>
              <a:t> </a:t>
            </a:r>
            <a:r>
              <a:rPr spc="310" dirty="0"/>
              <a:t>t</a:t>
            </a:r>
            <a:r>
              <a:rPr spc="1145" dirty="0"/>
              <a:t>h</a:t>
            </a:r>
            <a:r>
              <a:rPr spc="85" dirty="0"/>
              <a:t>e</a:t>
            </a:r>
            <a:r>
              <a:rPr spc="-940" dirty="0"/>
              <a:t> </a:t>
            </a:r>
            <a:r>
              <a:rPr spc="1145" dirty="0"/>
              <a:t>h</a:t>
            </a:r>
            <a:r>
              <a:rPr spc="645" dirty="0"/>
              <a:t>i</a:t>
            </a:r>
            <a:r>
              <a:rPr spc="1575" dirty="0"/>
              <a:t>g</a:t>
            </a:r>
            <a:r>
              <a:rPr spc="1145" dirty="0"/>
              <a:t>h</a:t>
            </a:r>
            <a:r>
              <a:rPr spc="80" dirty="0"/>
              <a:t>e</a:t>
            </a:r>
            <a:r>
              <a:rPr spc="459" dirty="0"/>
              <a:t>s</a:t>
            </a:r>
            <a:r>
              <a:rPr spc="310" dirty="0"/>
              <a:t>t</a:t>
            </a:r>
            <a:r>
              <a:rPr spc="-60" dirty="0"/>
              <a:t>-</a:t>
            </a:r>
            <a:r>
              <a:rPr spc="1125" dirty="0"/>
              <a:t>p</a:t>
            </a:r>
            <a:r>
              <a:rPr spc="465" dirty="0"/>
              <a:t>r</a:t>
            </a:r>
            <a:r>
              <a:rPr spc="645" dirty="0"/>
              <a:t>i</a:t>
            </a:r>
            <a:r>
              <a:rPr spc="-195" dirty="0"/>
              <a:t>c</a:t>
            </a:r>
            <a:r>
              <a:rPr spc="80" dirty="0"/>
              <a:t>e</a:t>
            </a:r>
            <a:r>
              <a:rPr spc="795" dirty="0"/>
              <a:t>d  </a:t>
            </a:r>
            <a:r>
              <a:rPr spc="470" dirty="0"/>
              <a:t>pizza.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60060" cy="9698355"/>
            <a:chOff x="0" y="0"/>
            <a:chExt cx="18260060" cy="9698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251" y="4430541"/>
              <a:ext cx="10306049" cy="5267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99477" y="7062996"/>
              <a:ext cx="5762624" cy="10667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25870" marR="5080" indent="-5361305">
              <a:lnSpc>
                <a:spcPct val="116599"/>
              </a:lnSpc>
              <a:spcBef>
                <a:spcPts val="100"/>
              </a:spcBef>
            </a:pPr>
            <a:r>
              <a:rPr spc="670" dirty="0"/>
              <a:t>I</a:t>
            </a:r>
            <a:r>
              <a:rPr spc="1140" dirty="0"/>
              <a:t>d</a:t>
            </a:r>
            <a:r>
              <a:rPr spc="80" dirty="0"/>
              <a:t>e</a:t>
            </a:r>
            <a:r>
              <a:rPr spc="1145" dirty="0"/>
              <a:t>n</a:t>
            </a:r>
            <a:r>
              <a:rPr spc="310" dirty="0"/>
              <a:t>t</a:t>
            </a:r>
            <a:r>
              <a:rPr spc="645" dirty="0"/>
              <a:t>i</a:t>
            </a:r>
            <a:r>
              <a:rPr spc="530" dirty="0"/>
              <a:t>f</a:t>
            </a:r>
            <a:r>
              <a:rPr spc="1430" dirty="0"/>
              <a:t>y</a:t>
            </a:r>
            <a:r>
              <a:rPr spc="-940" dirty="0"/>
              <a:t> </a:t>
            </a:r>
            <a:r>
              <a:rPr spc="310" dirty="0"/>
              <a:t>t</a:t>
            </a:r>
            <a:r>
              <a:rPr spc="1145" dirty="0"/>
              <a:t>h</a:t>
            </a:r>
            <a:r>
              <a:rPr spc="85" dirty="0"/>
              <a:t>e</a:t>
            </a:r>
            <a:r>
              <a:rPr spc="-940" dirty="0"/>
              <a:t> </a:t>
            </a:r>
            <a:r>
              <a:rPr spc="1600" dirty="0"/>
              <a:t>m</a:t>
            </a:r>
            <a:r>
              <a:rPr spc="735" dirty="0"/>
              <a:t>o</a:t>
            </a:r>
            <a:r>
              <a:rPr spc="459" dirty="0"/>
              <a:t>s</a:t>
            </a:r>
            <a:r>
              <a:rPr spc="315" dirty="0"/>
              <a:t>t</a:t>
            </a:r>
            <a:r>
              <a:rPr spc="-940" dirty="0"/>
              <a:t> </a:t>
            </a:r>
            <a:r>
              <a:rPr spc="-195" dirty="0"/>
              <a:t>c</a:t>
            </a:r>
            <a:r>
              <a:rPr spc="735" dirty="0"/>
              <a:t>o</a:t>
            </a:r>
            <a:r>
              <a:rPr spc="1600" dirty="0"/>
              <a:t>mm</a:t>
            </a:r>
            <a:r>
              <a:rPr spc="735" dirty="0"/>
              <a:t>o</a:t>
            </a:r>
            <a:r>
              <a:rPr spc="1150" dirty="0"/>
              <a:t>n</a:t>
            </a:r>
            <a:r>
              <a:rPr spc="-940" dirty="0"/>
              <a:t> </a:t>
            </a:r>
            <a:r>
              <a:rPr spc="1125" dirty="0"/>
              <a:t>p</a:t>
            </a:r>
            <a:r>
              <a:rPr spc="645" dirty="0"/>
              <a:t>i</a:t>
            </a:r>
            <a:r>
              <a:rPr spc="120" dirty="0"/>
              <a:t>zz</a:t>
            </a:r>
            <a:r>
              <a:rPr spc="1000" dirty="0"/>
              <a:t>a  </a:t>
            </a:r>
            <a:r>
              <a:rPr spc="459" dirty="0"/>
              <a:t>s</a:t>
            </a:r>
            <a:r>
              <a:rPr spc="645" dirty="0"/>
              <a:t>i</a:t>
            </a:r>
            <a:r>
              <a:rPr spc="120" dirty="0"/>
              <a:t>z</a:t>
            </a:r>
            <a:r>
              <a:rPr spc="85" dirty="0"/>
              <a:t>e</a:t>
            </a:r>
            <a:r>
              <a:rPr spc="-940" dirty="0"/>
              <a:t> </a:t>
            </a:r>
            <a:r>
              <a:rPr spc="735" dirty="0"/>
              <a:t>o</a:t>
            </a:r>
            <a:r>
              <a:rPr spc="465" dirty="0"/>
              <a:t>r</a:t>
            </a:r>
            <a:r>
              <a:rPr spc="1140" dirty="0"/>
              <a:t>d</a:t>
            </a:r>
            <a:r>
              <a:rPr spc="80" dirty="0"/>
              <a:t>e</a:t>
            </a:r>
            <a:r>
              <a:rPr spc="465" dirty="0"/>
              <a:t>r</a:t>
            </a:r>
            <a:r>
              <a:rPr spc="80" dirty="0"/>
              <a:t>e</a:t>
            </a:r>
            <a:r>
              <a:rPr spc="1145" dirty="0"/>
              <a:t>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60060" cy="9664700"/>
            <a:chOff x="0" y="0"/>
            <a:chExt cx="18260060" cy="9664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337" y="4558730"/>
              <a:ext cx="8324849" cy="51053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3963" y="6000859"/>
              <a:ext cx="6286500" cy="27812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4336" y="416096"/>
            <a:ext cx="13376275" cy="34848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17300"/>
              </a:lnSpc>
              <a:spcBef>
                <a:spcPts val="90"/>
              </a:spcBef>
            </a:pPr>
            <a:r>
              <a:rPr sz="6450" spc="215" dirty="0"/>
              <a:t>L</a:t>
            </a:r>
            <a:r>
              <a:rPr sz="6450" spc="525" dirty="0"/>
              <a:t>i</a:t>
            </a:r>
            <a:r>
              <a:rPr sz="6450" spc="380" dirty="0"/>
              <a:t>s</a:t>
            </a:r>
            <a:r>
              <a:rPr sz="6450" spc="260" dirty="0"/>
              <a:t>t</a:t>
            </a:r>
            <a:r>
              <a:rPr sz="6450" spc="-730" dirty="0"/>
              <a:t> </a:t>
            </a:r>
            <a:r>
              <a:rPr sz="6450" spc="254" dirty="0"/>
              <a:t>t</a:t>
            </a:r>
            <a:r>
              <a:rPr sz="6450" spc="925" dirty="0"/>
              <a:t>h</a:t>
            </a:r>
            <a:r>
              <a:rPr sz="6450" spc="85" dirty="0"/>
              <a:t>e</a:t>
            </a:r>
            <a:r>
              <a:rPr sz="6450" spc="-730" dirty="0"/>
              <a:t> </a:t>
            </a:r>
            <a:r>
              <a:rPr sz="6450" spc="254" dirty="0"/>
              <a:t>t</a:t>
            </a:r>
            <a:r>
              <a:rPr sz="6450" spc="600" dirty="0"/>
              <a:t>o</a:t>
            </a:r>
            <a:r>
              <a:rPr sz="6450" spc="915" dirty="0"/>
              <a:t>p</a:t>
            </a:r>
            <a:r>
              <a:rPr sz="6450" spc="-730" dirty="0"/>
              <a:t> </a:t>
            </a:r>
            <a:r>
              <a:rPr sz="6450" spc="85" dirty="0"/>
              <a:t>5</a:t>
            </a:r>
            <a:r>
              <a:rPr sz="6450" spc="-730" dirty="0"/>
              <a:t> </a:t>
            </a:r>
            <a:r>
              <a:rPr sz="6450" spc="1295" dirty="0"/>
              <a:t>m</a:t>
            </a:r>
            <a:r>
              <a:rPr sz="6450" spc="600" dirty="0"/>
              <a:t>o</a:t>
            </a:r>
            <a:r>
              <a:rPr sz="6450" spc="380" dirty="0"/>
              <a:t>s</a:t>
            </a:r>
            <a:r>
              <a:rPr sz="6450" spc="260" dirty="0"/>
              <a:t>t</a:t>
            </a:r>
            <a:r>
              <a:rPr sz="6450" spc="-730" dirty="0"/>
              <a:t> </a:t>
            </a:r>
            <a:r>
              <a:rPr sz="6450" spc="600" dirty="0"/>
              <a:t>o</a:t>
            </a:r>
            <a:r>
              <a:rPr sz="6450" spc="380" dirty="0"/>
              <a:t>r</a:t>
            </a:r>
            <a:r>
              <a:rPr sz="6450" spc="919" dirty="0"/>
              <a:t>d</a:t>
            </a:r>
            <a:r>
              <a:rPr sz="6450" spc="80" dirty="0"/>
              <a:t>e</a:t>
            </a:r>
            <a:r>
              <a:rPr sz="6450" spc="380" dirty="0"/>
              <a:t>r</a:t>
            </a:r>
            <a:r>
              <a:rPr sz="6450" spc="80" dirty="0"/>
              <a:t>e</a:t>
            </a:r>
            <a:r>
              <a:rPr sz="6450" spc="925" dirty="0"/>
              <a:t>d</a:t>
            </a:r>
            <a:r>
              <a:rPr sz="6450" spc="-730" dirty="0"/>
              <a:t> </a:t>
            </a:r>
            <a:r>
              <a:rPr sz="6450" spc="910" dirty="0"/>
              <a:t>p</a:t>
            </a:r>
            <a:r>
              <a:rPr sz="6450" spc="525" dirty="0"/>
              <a:t>i</a:t>
            </a:r>
            <a:r>
              <a:rPr sz="6450" spc="110" dirty="0"/>
              <a:t>zz</a:t>
            </a:r>
            <a:r>
              <a:rPr sz="6450" spc="805" dirty="0"/>
              <a:t>a  </a:t>
            </a:r>
            <a:r>
              <a:rPr sz="6450" spc="254" dirty="0"/>
              <a:t>t</a:t>
            </a:r>
            <a:r>
              <a:rPr sz="6450" spc="1145" dirty="0"/>
              <a:t>y</a:t>
            </a:r>
            <a:r>
              <a:rPr sz="6450" spc="910" dirty="0"/>
              <a:t>p</a:t>
            </a:r>
            <a:r>
              <a:rPr sz="6450" spc="80" dirty="0"/>
              <a:t>e</a:t>
            </a:r>
            <a:r>
              <a:rPr sz="6450" spc="385" dirty="0"/>
              <a:t>s</a:t>
            </a:r>
            <a:r>
              <a:rPr sz="6450" spc="-730" dirty="0"/>
              <a:t> </a:t>
            </a:r>
            <a:r>
              <a:rPr sz="6450" spc="1120" dirty="0"/>
              <a:t>a</a:t>
            </a:r>
            <a:r>
              <a:rPr sz="6450" spc="550" dirty="0"/>
              <a:t>l</a:t>
            </a:r>
            <a:r>
              <a:rPr sz="6450" spc="600" dirty="0"/>
              <a:t>o</a:t>
            </a:r>
            <a:r>
              <a:rPr sz="6450" spc="925" dirty="0"/>
              <a:t>n</a:t>
            </a:r>
            <a:r>
              <a:rPr sz="6450" spc="1270" dirty="0"/>
              <a:t>g</a:t>
            </a:r>
            <a:r>
              <a:rPr sz="6450" spc="-730" dirty="0"/>
              <a:t> </a:t>
            </a:r>
            <a:r>
              <a:rPr sz="6450" spc="595" dirty="0"/>
              <a:t>w</a:t>
            </a:r>
            <a:r>
              <a:rPr sz="6450" spc="525" dirty="0"/>
              <a:t>i</a:t>
            </a:r>
            <a:r>
              <a:rPr sz="6450" spc="254" dirty="0"/>
              <a:t>t</a:t>
            </a:r>
            <a:r>
              <a:rPr sz="6450" spc="930" dirty="0"/>
              <a:t>h</a:t>
            </a:r>
            <a:r>
              <a:rPr sz="6450" spc="-730" dirty="0"/>
              <a:t> </a:t>
            </a:r>
            <a:r>
              <a:rPr sz="6450" spc="254" dirty="0"/>
              <a:t>t</a:t>
            </a:r>
            <a:r>
              <a:rPr sz="6450" spc="925" dirty="0"/>
              <a:t>h</a:t>
            </a:r>
            <a:r>
              <a:rPr sz="6450" spc="80" dirty="0"/>
              <a:t>e</a:t>
            </a:r>
            <a:r>
              <a:rPr sz="6450" spc="525" dirty="0"/>
              <a:t>i</a:t>
            </a:r>
            <a:r>
              <a:rPr sz="6450" spc="325" dirty="0"/>
              <a:t>r  </a:t>
            </a:r>
            <a:r>
              <a:rPr sz="6450" spc="459" dirty="0"/>
              <a:t>quantities.</a:t>
            </a:r>
            <a:endParaRPr sz="64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60060" cy="9607550"/>
            <a:chOff x="0" y="0"/>
            <a:chExt cx="18260060" cy="9607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5699" y="4558730"/>
              <a:ext cx="8601074" cy="50482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4198" y="5873126"/>
              <a:ext cx="6334124" cy="33813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53973" y="416096"/>
            <a:ext cx="13396594" cy="34848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7300"/>
              </a:lnSpc>
              <a:spcBef>
                <a:spcPts val="90"/>
              </a:spcBef>
            </a:pPr>
            <a:r>
              <a:rPr sz="6450" spc="-90" dirty="0"/>
              <a:t>J</a:t>
            </a:r>
            <a:r>
              <a:rPr sz="6450" spc="600" dirty="0"/>
              <a:t>o</a:t>
            </a:r>
            <a:r>
              <a:rPr sz="6450" spc="525" dirty="0"/>
              <a:t>i</a:t>
            </a:r>
            <a:r>
              <a:rPr sz="6450" spc="930" dirty="0"/>
              <a:t>n</a:t>
            </a:r>
            <a:r>
              <a:rPr sz="6450" spc="-730" dirty="0"/>
              <a:t> </a:t>
            </a:r>
            <a:r>
              <a:rPr sz="6450" spc="254" dirty="0"/>
              <a:t>t</a:t>
            </a:r>
            <a:r>
              <a:rPr sz="6450" spc="925" dirty="0"/>
              <a:t>h</a:t>
            </a:r>
            <a:r>
              <a:rPr sz="6450" spc="85" dirty="0"/>
              <a:t>e</a:t>
            </a:r>
            <a:r>
              <a:rPr sz="6450" spc="-730" dirty="0"/>
              <a:t> </a:t>
            </a:r>
            <a:r>
              <a:rPr sz="6450" spc="925" dirty="0"/>
              <a:t>n</a:t>
            </a:r>
            <a:r>
              <a:rPr sz="6450" spc="80" dirty="0"/>
              <a:t>e</a:t>
            </a:r>
            <a:r>
              <a:rPr sz="6450" spc="-140" dirty="0"/>
              <a:t>c</a:t>
            </a:r>
            <a:r>
              <a:rPr sz="6450" spc="80" dirty="0"/>
              <a:t>e</a:t>
            </a:r>
            <a:r>
              <a:rPr sz="6450" spc="380" dirty="0"/>
              <a:t>ss</a:t>
            </a:r>
            <a:r>
              <a:rPr sz="6450" spc="1120" dirty="0"/>
              <a:t>a</a:t>
            </a:r>
            <a:r>
              <a:rPr sz="6450" spc="380" dirty="0"/>
              <a:t>r</a:t>
            </a:r>
            <a:r>
              <a:rPr sz="6450" spc="1150" dirty="0"/>
              <a:t>y</a:t>
            </a:r>
            <a:r>
              <a:rPr sz="6450" spc="-730" dirty="0"/>
              <a:t> </a:t>
            </a:r>
            <a:r>
              <a:rPr sz="6450" spc="260" dirty="0"/>
              <a:t>t</a:t>
            </a:r>
            <a:r>
              <a:rPr sz="6450" spc="1120" dirty="0"/>
              <a:t>a</a:t>
            </a:r>
            <a:r>
              <a:rPr sz="6450" spc="919" dirty="0"/>
              <a:t>b</a:t>
            </a:r>
            <a:r>
              <a:rPr sz="6450" spc="550" dirty="0"/>
              <a:t>l</a:t>
            </a:r>
            <a:r>
              <a:rPr sz="6450" spc="80" dirty="0"/>
              <a:t>e</a:t>
            </a:r>
            <a:r>
              <a:rPr sz="6450" spc="385" dirty="0"/>
              <a:t>s</a:t>
            </a:r>
            <a:r>
              <a:rPr sz="6450" spc="-730" dirty="0"/>
              <a:t> </a:t>
            </a:r>
            <a:r>
              <a:rPr sz="6450" spc="260" dirty="0"/>
              <a:t>t</a:t>
            </a:r>
            <a:r>
              <a:rPr sz="6450" spc="605" dirty="0"/>
              <a:t>o</a:t>
            </a:r>
            <a:r>
              <a:rPr sz="6450" spc="-730" dirty="0"/>
              <a:t> </a:t>
            </a:r>
            <a:r>
              <a:rPr sz="6450" spc="434" dirty="0"/>
              <a:t>f</a:t>
            </a:r>
            <a:r>
              <a:rPr sz="6450" spc="525" dirty="0"/>
              <a:t>i</a:t>
            </a:r>
            <a:r>
              <a:rPr sz="6450" spc="925" dirty="0"/>
              <a:t>n</a:t>
            </a:r>
            <a:r>
              <a:rPr sz="6450" spc="640" dirty="0"/>
              <a:t>d  </a:t>
            </a:r>
            <a:r>
              <a:rPr sz="6450" spc="254" dirty="0"/>
              <a:t>t</a:t>
            </a:r>
            <a:r>
              <a:rPr sz="6450" spc="925" dirty="0"/>
              <a:t>h</a:t>
            </a:r>
            <a:r>
              <a:rPr sz="6450" spc="85" dirty="0"/>
              <a:t>e</a:t>
            </a:r>
            <a:r>
              <a:rPr sz="6450" spc="-730" dirty="0"/>
              <a:t> </a:t>
            </a:r>
            <a:r>
              <a:rPr sz="6450" spc="254" dirty="0"/>
              <a:t>t</a:t>
            </a:r>
            <a:r>
              <a:rPr sz="6450" spc="600" dirty="0"/>
              <a:t>o</a:t>
            </a:r>
            <a:r>
              <a:rPr sz="6450" spc="254" dirty="0"/>
              <a:t>t</a:t>
            </a:r>
            <a:r>
              <a:rPr sz="6450" spc="1120" dirty="0"/>
              <a:t>a</a:t>
            </a:r>
            <a:r>
              <a:rPr sz="6450" spc="550" dirty="0"/>
              <a:t>l</a:t>
            </a:r>
            <a:r>
              <a:rPr sz="6450" spc="-730" dirty="0"/>
              <a:t> </a:t>
            </a:r>
            <a:r>
              <a:rPr sz="6450" spc="915" dirty="0"/>
              <a:t>q</a:t>
            </a:r>
            <a:r>
              <a:rPr sz="6450" spc="545" dirty="0"/>
              <a:t>u</a:t>
            </a:r>
            <a:r>
              <a:rPr sz="6450" spc="1120" dirty="0"/>
              <a:t>a</a:t>
            </a:r>
            <a:r>
              <a:rPr sz="6450" spc="925" dirty="0"/>
              <a:t>n</a:t>
            </a:r>
            <a:r>
              <a:rPr sz="6450" spc="254" dirty="0"/>
              <a:t>t</a:t>
            </a:r>
            <a:r>
              <a:rPr sz="6450" spc="525" dirty="0"/>
              <a:t>i</a:t>
            </a:r>
            <a:r>
              <a:rPr sz="6450" spc="254" dirty="0"/>
              <a:t>t</a:t>
            </a:r>
            <a:r>
              <a:rPr sz="6450" spc="1150" dirty="0"/>
              <a:t>y</a:t>
            </a:r>
            <a:r>
              <a:rPr sz="6450" spc="-730" dirty="0"/>
              <a:t> </a:t>
            </a:r>
            <a:r>
              <a:rPr sz="6450" spc="600" dirty="0"/>
              <a:t>o</a:t>
            </a:r>
            <a:r>
              <a:rPr sz="6450" spc="434" dirty="0"/>
              <a:t>f</a:t>
            </a:r>
            <a:r>
              <a:rPr sz="6450" spc="-730" dirty="0"/>
              <a:t> </a:t>
            </a:r>
            <a:r>
              <a:rPr sz="6450" spc="80" dirty="0"/>
              <a:t>e</a:t>
            </a:r>
            <a:r>
              <a:rPr sz="6450" spc="1120" dirty="0"/>
              <a:t>a</a:t>
            </a:r>
            <a:r>
              <a:rPr sz="6450" spc="-140" dirty="0"/>
              <a:t>c</a:t>
            </a:r>
            <a:r>
              <a:rPr sz="6450" spc="930" dirty="0"/>
              <a:t>h</a:t>
            </a:r>
            <a:r>
              <a:rPr sz="6450" spc="-730" dirty="0"/>
              <a:t> </a:t>
            </a:r>
            <a:r>
              <a:rPr sz="6450" spc="910" dirty="0"/>
              <a:t>p</a:t>
            </a:r>
            <a:r>
              <a:rPr sz="6450" spc="525" dirty="0"/>
              <a:t>i</a:t>
            </a:r>
            <a:r>
              <a:rPr sz="6450" spc="110" dirty="0"/>
              <a:t>zz</a:t>
            </a:r>
            <a:r>
              <a:rPr sz="6450" spc="805" dirty="0"/>
              <a:t>a  </a:t>
            </a:r>
            <a:r>
              <a:rPr sz="6450" spc="-140" dirty="0"/>
              <a:t>c</a:t>
            </a:r>
            <a:r>
              <a:rPr sz="6450" spc="1120" dirty="0"/>
              <a:t>a</a:t>
            </a:r>
            <a:r>
              <a:rPr sz="6450" spc="254" dirty="0"/>
              <a:t>t</a:t>
            </a:r>
            <a:r>
              <a:rPr sz="6450" spc="80" dirty="0"/>
              <a:t>e</a:t>
            </a:r>
            <a:r>
              <a:rPr sz="6450" spc="1265" dirty="0"/>
              <a:t>g</a:t>
            </a:r>
            <a:r>
              <a:rPr sz="6450" spc="600" dirty="0"/>
              <a:t>o</a:t>
            </a:r>
            <a:r>
              <a:rPr sz="6450" spc="380" dirty="0"/>
              <a:t>r</a:t>
            </a:r>
            <a:r>
              <a:rPr sz="6450" spc="1150" dirty="0"/>
              <a:t>y</a:t>
            </a:r>
            <a:r>
              <a:rPr sz="6450" spc="-730" dirty="0"/>
              <a:t> </a:t>
            </a:r>
            <a:r>
              <a:rPr sz="6450" spc="600" dirty="0"/>
              <a:t>o</a:t>
            </a:r>
            <a:r>
              <a:rPr sz="6450" spc="380" dirty="0"/>
              <a:t>r</a:t>
            </a:r>
            <a:r>
              <a:rPr sz="6450" spc="919" dirty="0"/>
              <a:t>d</a:t>
            </a:r>
            <a:r>
              <a:rPr sz="6450" spc="80" dirty="0"/>
              <a:t>e</a:t>
            </a:r>
            <a:r>
              <a:rPr sz="6450" spc="380" dirty="0"/>
              <a:t>r</a:t>
            </a:r>
            <a:r>
              <a:rPr sz="6450" spc="80" dirty="0"/>
              <a:t>e</a:t>
            </a:r>
            <a:r>
              <a:rPr sz="6450" spc="925" dirty="0"/>
              <a:t>d</a:t>
            </a:r>
            <a:endParaRPr sz="64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5616291"/>
            <a:ext cx="10086974" cy="31718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13417" y="4054857"/>
            <a:ext cx="3667124" cy="5562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00727" y="416096"/>
            <a:ext cx="12303760" cy="2331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88035" marR="5080" indent="-775970">
              <a:lnSpc>
                <a:spcPct val="117300"/>
              </a:lnSpc>
              <a:spcBef>
                <a:spcPts val="90"/>
              </a:spcBef>
            </a:pPr>
            <a:r>
              <a:rPr sz="6450" spc="994" dirty="0"/>
              <a:t>D</a:t>
            </a:r>
            <a:r>
              <a:rPr sz="6450" spc="80" dirty="0"/>
              <a:t>e</a:t>
            </a:r>
            <a:r>
              <a:rPr sz="6450" spc="254" dirty="0"/>
              <a:t>t</a:t>
            </a:r>
            <a:r>
              <a:rPr sz="6450" spc="80" dirty="0"/>
              <a:t>e</a:t>
            </a:r>
            <a:r>
              <a:rPr sz="6450" spc="380" dirty="0"/>
              <a:t>r</a:t>
            </a:r>
            <a:r>
              <a:rPr sz="6450" spc="1295" dirty="0"/>
              <a:t>m</a:t>
            </a:r>
            <a:r>
              <a:rPr sz="6450" spc="525" dirty="0"/>
              <a:t>i</a:t>
            </a:r>
            <a:r>
              <a:rPr sz="6450" spc="925" dirty="0"/>
              <a:t>n</a:t>
            </a:r>
            <a:r>
              <a:rPr sz="6450" spc="85" dirty="0"/>
              <a:t>e</a:t>
            </a:r>
            <a:r>
              <a:rPr sz="6450" spc="-730" dirty="0"/>
              <a:t> </a:t>
            </a:r>
            <a:r>
              <a:rPr sz="6450" spc="254" dirty="0"/>
              <a:t>t</a:t>
            </a:r>
            <a:r>
              <a:rPr sz="6450" spc="925" dirty="0"/>
              <a:t>h</a:t>
            </a:r>
            <a:r>
              <a:rPr sz="6450" spc="85" dirty="0"/>
              <a:t>e</a:t>
            </a:r>
            <a:r>
              <a:rPr sz="6450" spc="-730" dirty="0"/>
              <a:t> </a:t>
            </a:r>
            <a:r>
              <a:rPr sz="6450" spc="919" dirty="0"/>
              <a:t>d</a:t>
            </a:r>
            <a:r>
              <a:rPr sz="6450" spc="525" dirty="0"/>
              <a:t>i</a:t>
            </a:r>
            <a:r>
              <a:rPr sz="6450" spc="380" dirty="0"/>
              <a:t>s</a:t>
            </a:r>
            <a:r>
              <a:rPr sz="6450" spc="260" dirty="0"/>
              <a:t>t</a:t>
            </a:r>
            <a:r>
              <a:rPr sz="6450" spc="380" dirty="0"/>
              <a:t>r</a:t>
            </a:r>
            <a:r>
              <a:rPr sz="6450" spc="525" dirty="0"/>
              <a:t>i</a:t>
            </a:r>
            <a:r>
              <a:rPr sz="6450" spc="919" dirty="0"/>
              <a:t>b</a:t>
            </a:r>
            <a:r>
              <a:rPr sz="6450" spc="545" dirty="0"/>
              <a:t>u</a:t>
            </a:r>
            <a:r>
              <a:rPr sz="6450" spc="260" dirty="0"/>
              <a:t>t</a:t>
            </a:r>
            <a:r>
              <a:rPr sz="6450" spc="525" dirty="0"/>
              <a:t>i</a:t>
            </a:r>
            <a:r>
              <a:rPr sz="6450" spc="600" dirty="0"/>
              <a:t>o</a:t>
            </a:r>
            <a:r>
              <a:rPr sz="6450" spc="930" dirty="0"/>
              <a:t>n</a:t>
            </a:r>
            <a:r>
              <a:rPr sz="6450" spc="-730" dirty="0"/>
              <a:t> </a:t>
            </a:r>
            <a:r>
              <a:rPr sz="6450" spc="600" dirty="0"/>
              <a:t>o</a:t>
            </a:r>
            <a:r>
              <a:rPr sz="6450" spc="380" dirty="0"/>
              <a:t>f  </a:t>
            </a:r>
            <a:r>
              <a:rPr sz="6450" spc="600" dirty="0"/>
              <a:t>o</a:t>
            </a:r>
            <a:r>
              <a:rPr sz="6450" spc="380" dirty="0"/>
              <a:t>r</a:t>
            </a:r>
            <a:r>
              <a:rPr sz="6450" spc="919" dirty="0"/>
              <a:t>d</a:t>
            </a:r>
            <a:r>
              <a:rPr sz="6450" spc="80" dirty="0"/>
              <a:t>e</a:t>
            </a:r>
            <a:r>
              <a:rPr sz="6450" spc="380" dirty="0"/>
              <a:t>r</a:t>
            </a:r>
            <a:r>
              <a:rPr sz="6450" spc="385" dirty="0"/>
              <a:t>s</a:t>
            </a:r>
            <a:r>
              <a:rPr sz="6450" spc="-730" dirty="0"/>
              <a:t> </a:t>
            </a:r>
            <a:r>
              <a:rPr sz="6450" spc="919" dirty="0"/>
              <a:t>b</a:t>
            </a:r>
            <a:r>
              <a:rPr sz="6450" spc="1150" dirty="0"/>
              <a:t>y</a:t>
            </a:r>
            <a:r>
              <a:rPr sz="6450" spc="-730" dirty="0"/>
              <a:t> </a:t>
            </a:r>
            <a:r>
              <a:rPr sz="6450" spc="925" dirty="0"/>
              <a:t>h</a:t>
            </a:r>
            <a:r>
              <a:rPr sz="6450" spc="600" dirty="0"/>
              <a:t>o</a:t>
            </a:r>
            <a:r>
              <a:rPr sz="6450" spc="545" dirty="0"/>
              <a:t>u</a:t>
            </a:r>
            <a:r>
              <a:rPr sz="6450" spc="385" dirty="0"/>
              <a:t>r</a:t>
            </a:r>
            <a:r>
              <a:rPr sz="6450" spc="-730" dirty="0"/>
              <a:t> </a:t>
            </a:r>
            <a:r>
              <a:rPr sz="6450" spc="600" dirty="0"/>
              <a:t>o</a:t>
            </a:r>
            <a:r>
              <a:rPr sz="6450" spc="434" dirty="0"/>
              <a:t>f</a:t>
            </a:r>
            <a:r>
              <a:rPr sz="6450" spc="-730" dirty="0"/>
              <a:t> </a:t>
            </a:r>
            <a:r>
              <a:rPr sz="6450" spc="254" dirty="0"/>
              <a:t>t</a:t>
            </a:r>
            <a:r>
              <a:rPr sz="6450" spc="925" dirty="0"/>
              <a:t>h</a:t>
            </a:r>
            <a:r>
              <a:rPr sz="6450" spc="85" dirty="0"/>
              <a:t>e</a:t>
            </a:r>
            <a:r>
              <a:rPr sz="6450" spc="-730" dirty="0"/>
              <a:t> </a:t>
            </a:r>
            <a:r>
              <a:rPr sz="6450" spc="919" dirty="0"/>
              <a:t>d</a:t>
            </a:r>
            <a:r>
              <a:rPr sz="6450" spc="1120" dirty="0"/>
              <a:t>a</a:t>
            </a:r>
            <a:r>
              <a:rPr sz="6450" spc="1145" dirty="0"/>
              <a:t>y</a:t>
            </a:r>
            <a:r>
              <a:rPr sz="6450" spc="-455" dirty="0"/>
              <a:t>.</a:t>
            </a:r>
            <a:endParaRPr sz="64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166</Words>
  <Application>Microsoft Office PowerPoint</Application>
  <PresentationFormat>Custom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Tahoma</vt:lpstr>
      <vt:lpstr>Trebuchet MS</vt:lpstr>
      <vt:lpstr>Verdana</vt:lpstr>
      <vt:lpstr>Office Theme</vt:lpstr>
      <vt:lpstr>PowerPoint Presentation</vt:lpstr>
      <vt:lpstr>Preface</vt:lpstr>
      <vt:lpstr>Retreving Total No of Order  Placed</vt:lpstr>
      <vt:lpstr>Calculate the total revenue  generated from pizza sales.</vt:lpstr>
      <vt:lpstr>Identify the highest-priced  pizza.</vt:lpstr>
      <vt:lpstr>Identify the most common pizza  size ordered</vt:lpstr>
      <vt:lpstr>List the top 5 most ordered pizza  types along with their  quantities.</vt:lpstr>
      <vt:lpstr>Join the necessary tables to find  the total quantity of each pizza  category ordered</vt:lpstr>
      <vt:lpstr>Determine the distribution of  orders by hour of the day.</vt:lpstr>
      <vt:lpstr>Join relevant tables to find the  category-wise distribution of  pizzas.</vt:lpstr>
      <vt:lpstr>Group the orders by date and  calculate the average number of  pizzas ordered per day.</vt:lpstr>
      <vt:lpstr>Determine the top most  ordered pizza types based on  revenue.</vt:lpstr>
      <vt:lpstr>Calculate the percentage  contribution of each pizza type  to total revenue.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Aesthetic Group Project Presentation</dc:title>
  <dc:creator>Dua Hussain</dc:creator>
  <cp:keywords>DAGENZCW5No,BAEz6TH1qz0</cp:keywords>
  <cp:lastModifiedBy>ASUS</cp:lastModifiedBy>
  <cp:revision>1</cp:revision>
  <dcterms:created xsi:type="dcterms:W3CDTF">2024-08-31T14:56:00Z</dcterms:created>
  <dcterms:modified xsi:type="dcterms:W3CDTF">2024-08-31T14:57:54Z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2024-05-03T00:00:00Z</vt:filetime>
  </property>
  <property fmtid="{D5CDD505-2E9C-101B-9397-08002B2CF9AE}" pid="3" name="Creator">
    <vt:lpwstr>Canva</vt:lpwstr>
  </property>
  <property fmtid="{D5CDD505-2E9C-101B-9397-08002B2CF9AE}" pid="4" name="LastSaved">
    <vt:filetime>2024-08-31T00:00:00Z</vt:filetime>
  </property>
</Properties>
</file>