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43ed59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43ed59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149af389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149af389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149af38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149af38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149af389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149af389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149af389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149af389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Autonomous Target</a:t>
            </a:r>
            <a:r>
              <a:rPr lang="en"/>
              <a:t> Scoring Drone		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9C507"/>
              </a:buClr>
              <a:buSzPts val="2100"/>
              <a:buFont typeface="Trebuchet MS"/>
              <a:buNone/>
            </a:pPr>
            <a:r>
              <a:rPr lang="en" sz="12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Team members: Bert Yu (Cpe), Eric Rodriguez (Cpe), Bibek Adhikari (Cpe), Sukhmanjit Kaur (EE)</a:t>
            </a:r>
            <a:br>
              <a:rPr lang="en" sz="12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12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Advisor: Zaher M. Kassas</a:t>
            </a:r>
            <a:br>
              <a:rPr lang="en" sz="12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12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Department of Electrical Engineering  and Computer Science</a:t>
            </a:r>
            <a:b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main objective of the project is to design a system that enables a drone to fly and score a target located at a predetermined GPS coordinates.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project consists of: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Base Station where users input the coordinates.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Manually taking control of the drone at any time.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Drone hovering over target, taking images, and scoring each test using Image Processing.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Displays whether the drone is taking off, calibrating, going to destination, or returning to bases.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Drone Flight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user will coordinate(s) into the GUI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drone will fly from home base to a specified waypoint and then loiter in that location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drone will take a picture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</a:t>
            </a:r>
            <a:r>
              <a:rPr lang="en"/>
              <a:t>there</a:t>
            </a:r>
            <a:r>
              <a:rPr lang="en"/>
              <a:t> are multiple coordinates, then the drone will repeat the above two steps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there are no more coordinates the drone will return to the home base.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an image was taken during the flight, it would then be processed on the drone itself.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a series of OpenCV commands, scanned for the various colors and shapes of the targets.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would then calculate the center and compare the two in order to produce a score and estimated distance.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Ensuring that drone was able to run a script.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Ensuring that drone was able to go to specified waypoints.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Lighting is a problem especially for Image Processing because it affects scoring.  Working with real images takes a lot more finesse than working with painted images.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Mechanical issues were the main concern for the actual drone.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drone was able to fly to multiple waypoints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Once the image was processed, a score would be returned to the user determining how well the user performed the shot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