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3"/>
    <p:sldId id="288" r:id="rId4"/>
    <p:sldId id="277" r:id="rId5"/>
    <p:sldId id="317" r:id="rId6"/>
    <p:sldId id="293" r:id="rId7"/>
    <p:sldId id="345" r:id="rId8"/>
    <p:sldId id="298" r:id="rId9"/>
    <p:sldId id="310" r:id="rId10"/>
    <p:sldId id="300" r:id="rId11"/>
    <p:sldId id="305" r:id="rId12"/>
    <p:sldId id="346" r:id="rId13"/>
    <p:sldId id="347" r:id="rId14"/>
    <p:sldId id="329" r:id="rId15"/>
    <p:sldId id="357" r:id="rId16"/>
    <p:sldId id="349" r:id="rId17"/>
    <p:sldId id="29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02" autoAdjust="0"/>
    <p:restoredTop sz="94660"/>
  </p:normalViewPr>
  <p:slideViewPr>
    <p:cSldViewPr>
      <p:cViewPr>
        <p:scale>
          <a:sx n="99" d="100"/>
          <a:sy n="99" d="100"/>
        </p:scale>
        <p:origin x="-1022" y="106"/>
      </p:cViewPr>
      <p:guideLst>
        <p:guide orient="horz" pos="2120"/>
        <p:guide pos="293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2_5" csCatId="accent1" phldr="0"/>
      <dgm:spPr/>
      <dgm:t>
        <a:bodyPr/>
        <a:p>
          <a:endParaRPr lang="en-US"/>
        </a:p>
      </dgm:t>
    </dgm:pt>
    <dgm:pt modelId="{9CF950A0-AF63-4EEF-9FFD-96C1F7E7E392}">
      <dgm:prSet phldrT="[Text]" phldr="0" custT="0"/>
      <dgm:spPr/>
      <dgm:t>
        <a:bodyPr vert="horz" wrap="square"/>
        <a:p>
          <a:pPr>
            <a:lnSpc>
              <a:spcPct val="100000"/>
            </a:lnSpc>
            <a:spcBef>
              <a:spcPct val="0"/>
            </a:spcBef>
            <a:spcAft>
              <a:spcPct val="35000"/>
            </a:spcAft>
          </a:pPr>
          <a:r>
            <a:rPr lang="en-IN" altLang="en-US" b="1">
              <a:solidFill>
                <a:srgbClr val="C00000"/>
              </a:solidFill>
              <a:sym typeface="+mn-ea"/>
            </a:rPr>
            <a:t>CONTENTS</a:t>
          </a:r>
          <a:r>
            <a:rPr lang="en-IN" altLang="en-US" b="1">
              <a:solidFill>
                <a:srgbClr val="C00000"/>
              </a:solidFill>
              <a:sym typeface="+mn-ea"/>
            </a:rPr>
            <a:t/>
          </a:r>
          <a:endParaRPr lang="en-IN" altLang="en-US" b="1">
            <a:solidFill>
              <a:srgbClr val="C00000"/>
            </a:solidFill>
            <a:sym typeface="+mn-ea"/>
          </a:endParaRPr>
        </a:p>
      </dgm:t>
    </dgm:pt>
    <dgm:pt modelId="{C208B5D8-5995-4479-A42A-8A55E56C12D9}" cxnId="{77590C29-EC3F-4B7C-8C1D-1DB492D03A84}" type="parTrans">
      <dgm:prSet/>
      <dgm:spPr/>
      <dgm:t>
        <a:bodyPr/>
        <a:p>
          <a:endParaRPr lang="en-US"/>
        </a:p>
      </dgm:t>
    </dgm:pt>
    <dgm:pt modelId="{789CBC20-C209-4F6E-8277-16D1CD2BC23E}" cxnId="{77590C29-EC3F-4B7C-8C1D-1DB492D03A84}" type="sibTrans">
      <dgm:prSet/>
      <dgm:spPr/>
      <dgm:t>
        <a:bodyPr/>
        <a:p>
          <a:endParaRPr lang="en-US"/>
        </a:p>
      </dgm:t>
    </dgm:pt>
    <dgm:pt modelId="{43C98814-3703-4708-9480-0269618948C5}">
      <dgm:prSet phldrT="[Text]" phldr="0" custT="1"/>
      <dgm:spPr/>
      <dgm:t>
        <a:bodyPr vert="horz" wrap="square"/>
        <a:p>
          <a:pPr>
            <a:lnSpc>
              <a:spcPct val="100000"/>
            </a:lnSpc>
            <a:spcBef>
              <a:spcPct val="0"/>
            </a:spcBef>
            <a:spcAft>
              <a:spcPct val="35000"/>
            </a:spcAft>
          </a:pPr>
          <a:r>
            <a:rPr lang="en-IN" altLang="en-US" sz="2800">
              <a:solidFill>
                <a:srgbClr val="FF0000"/>
              </a:solidFill>
            </a:rPr>
            <a:t>Introductions</a:t>
          </a:r>
          <a:r>
            <a:rPr lang="en-IN" altLang="en-US" sz="2800">
              <a:solidFill>
                <a:srgbClr val="FF0000"/>
              </a:solidFill>
            </a:rPr>
            <a:t/>
          </a:r>
          <a:endParaRPr lang="en-IN" altLang="en-US" sz="2800">
            <a:solidFill>
              <a:srgbClr val="FF0000"/>
            </a:solidFill>
          </a:endParaRPr>
        </a:p>
      </dgm:t>
    </dgm:pt>
    <dgm:pt modelId="{CEE48522-27B1-4F7F-84F9-D98425D345C1}" cxnId="{EB7A9CF3-FB32-4049-9416-72A489A2224B}" type="parTrans">
      <dgm:prSet/>
      <dgm:spPr/>
      <dgm:t>
        <a:bodyPr/>
        <a:p>
          <a:endParaRPr lang="en-US"/>
        </a:p>
      </dgm:t>
    </dgm:pt>
    <dgm:pt modelId="{8F8E0805-276C-4375-BEB7-3681B4D5E062}" cxnId="{EB7A9CF3-FB32-4049-9416-72A489A2224B}" type="sibTrans">
      <dgm:prSet/>
      <dgm:spPr/>
      <dgm:t>
        <a:bodyPr/>
        <a:p>
          <a:endParaRPr lang="en-US"/>
        </a:p>
      </dgm:t>
    </dgm:pt>
    <dgm:pt modelId="{EEA9BF43-52EA-422D-B843-A7E2D98344F1}">
      <dgm:prSet phldrT="[Text]" phldr="0" custT="1"/>
      <dgm:spPr/>
      <dgm:t>
        <a:bodyPr vert="horz" wrap="square"/>
        <a:p>
          <a:pPr>
            <a:lnSpc>
              <a:spcPct val="100000"/>
            </a:lnSpc>
            <a:spcBef>
              <a:spcPct val="0"/>
            </a:spcBef>
            <a:spcAft>
              <a:spcPct val="35000"/>
            </a:spcAft>
          </a:pPr>
          <a:r>
            <a:rPr lang="en-IN" altLang="en-US" sz="2400">
              <a:solidFill>
                <a:srgbClr val="FF0000"/>
              </a:solidFill>
            </a:rPr>
            <a:t>Block Diagram</a:t>
          </a:r>
          <a:r>
            <a:rPr lang="en-IN" altLang="en-US" sz="2400">
              <a:solidFill>
                <a:srgbClr val="FF0000"/>
              </a:solidFill>
            </a:rPr>
            <a:t/>
          </a:r>
          <a:endParaRPr lang="en-IN" altLang="en-US" sz="2400">
            <a:solidFill>
              <a:srgbClr val="FF0000"/>
            </a:solidFill>
          </a:endParaRPr>
        </a:p>
      </dgm:t>
    </dgm:pt>
    <dgm:pt modelId="{DD4B9A5E-AF0E-4E40-AE50-8ADA48B6C96E}" cxnId="{C14C65BA-038F-4240-A444-FE3EB81083BB}" type="parTrans">
      <dgm:prSet/>
      <dgm:spPr/>
      <dgm:t>
        <a:bodyPr/>
        <a:p>
          <a:endParaRPr lang="en-US"/>
        </a:p>
      </dgm:t>
    </dgm:pt>
    <dgm:pt modelId="{35829CFD-40BE-4AAC-B481-B24731CD799F}" cxnId="{C14C65BA-038F-4240-A444-FE3EB81083BB}" type="sibTrans">
      <dgm:prSet/>
      <dgm:spPr/>
      <dgm:t>
        <a:bodyPr/>
        <a:p>
          <a:endParaRPr lang="en-US"/>
        </a:p>
      </dgm:t>
    </dgm:pt>
    <dgm:pt modelId="{05B7883E-08CA-4B11-978A-0E031766AB04}">
      <dgm:prSet phldrT="[Text]" phldr="0" custT="1"/>
      <dgm:spPr/>
      <dgm:t>
        <a:bodyPr vert="horz" wrap="square"/>
        <a:p>
          <a:pPr>
            <a:lnSpc>
              <a:spcPct val="100000"/>
            </a:lnSpc>
            <a:spcBef>
              <a:spcPct val="0"/>
            </a:spcBef>
            <a:spcAft>
              <a:spcPct val="35000"/>
            </a:spcAft>
          </a:pPr>
          <a:r>
            <a:rPr lang="en-IN" altLang="en-US" sz="2400">
              <a:solidFill>
                <a:srgbClr val="FF0000"/>
              </a:solidFill>
            </a:rPr>
            <a:t> Tools</a:t>
          </a:r>
          <a:r>
            <a:rPr lang="en-IN" altLang="en-US" sz="2400">
              <a:solidFill>
                <a:srgbClr val="FF0000"/>
              </a:solidFill>
            </a:rPr>
            <a:t/>
          </a:r>
          <a:endParaRPr lang="en-IN" altLang="en-US" sz="2400">
            <a:solidFill>
              <a:srgbClr val="FF0000"/>
            </a:solidFill>
          </a:endParaRPr>
        </a:p>
      </dgm:t>
    </dgm:pt>
    <dgm:pt modelId="{D3AE5FBF-22B8-495D-8175-D008E6DBE25A}" cxnId="{822E0F5C-16DB-471C-BDF8-DD50C1457B25}" type="parTrans">
      <dgm:prSet/>
      <dgm:spPr/>
      <dgm:t>
        <a:bodyPr/>
        <a:p>
          <a:endParaRPr lang="en-US"/>
        </a:p>
      </dgm:t>
    </dgm:pt>
    <dgm:pt modelId="{07129F62-24FE-4443-9066-E2A8C0818369}" cxnId="{822E0F5C-16DB-471C-BDF8-DD50C1457B25}" type="sibTrans">
      <dgm:prSet/>
      <dgm:spPr/>
      <dgm:t>
        <a:bodyPr/>
        <a:p>
          <a:endParaRPr lang="en-US"/>
        </a:p>
      </dgm:t>
    </dgm:pt>
    <dgm:pt modelId="{E28CE25B-256D-4D4C-B8A4-73504956BAFE}">
      <dgm:prSet phldr="0" custT="0"/>
      <dgm:spPr/>
      <dgm:t>
        <a:bodyPr vert="horz" wrap="square"/>
        <a:p>
          <a:pPr>
            <a:lnSpc>
              <a:spcPct val="100000"/>
            </a:lnSpc>
            <a:spcBef>
              <a:spcPct val="0"/>
            </a:spcBef>
            <a:spcAft>
              <a:spcPct val="35000"/>
            </a:spcAft>
          </a:pPr>
          <a:r>
            <a:rPr lang="en-IN">
              <a:solidFill>
                <a:srgbClr val="FF0000"/>
              </a:solidFill>
            </a:rPr>
            <a:t>Implementations and Steps</a:t>
          </a:r>
          <a:r>
            <a:rPr lang="en-IN">
              <a:solidFill>
                <a:srgbClr val="FF0000"/>
              </a:solidFill>
            </a:rPr>
            <a:t/>
          </a:r>
          <a:endParaRPr lang="en-IN">
            <a:solidFill>
              <a:srgbClr val="FF0000"/>
            </a:solidFill>
          </a:endParaRPr>
        </a:p>
      </dgm:t>
    </dgm:pt>
    <dgm:pt modelId="{01B6B227-40F1-4ABC-96FB-A5EF6A0DE89D}" cxnId="{890A6EBE-16A6-4A0D-902E-C2F352380BED}" type="parTrans">
      <dgm:prSet/>
      <dgm:spPr/>
    </dgm:pt>
    <dgm:pt modelId="{700FFE7D-578B-4806-8117-81EE666E9BF6}" cxnId="{890A6EBE-16A6-4A0D-902E-C2F352380BED}" type="sibTrans">
      <dgm:prSet/>
      <dgm:spPr/>
    </dgm:pt>
    <dgm:pt modelId="{DC461C4C-2A56-40DF-A89F-F1CB074CBC68}">
      <dgm:prSet phldr="0" custT="0"/>
      <dgm:spPr/>
      <dgm:t>
        <a:bodyPr vert="horz" wrap="square"/>
        <a:p>
          <a:pPr>
            <a:lnSpc>
              <a:spcPct val="100000"/>
            </a:lnSpc>
            <a:spcBef>
              <a:spcPct val="0"/>
            </a:spcBef>
            <a:spcAft>
              <a:spcPct val="35000"/>
            </a:spcAft>
          </a:pPr>
          <a:r>
            <a:rPr lang="en-IN">
              <a:solidFill>
                <a:srgbClr val="FF0000"/>
              </a:solidFill>
            </a:rPr>
            <a:t>References and Conclusions</a:t>
          </a:r>
          <a:r>
            <a:rPr lang="en-IN">
              <a:solidFill>
                <a:srgbClr val="FF0000"/>
              </a:solidFill>
            </a:rPr>
            <a:t/>
          </a:r>
          <a:endParaRPr lang="en-IN">
            <a:solidFill>
              <a:srgbClr val="FF0000"/>
            </a:solidFill>
          </a:endParaRPr>
        </a:p>
      </dgm:t>
    </dgm:pt>
    <dgm:pt modelId="{621964F1-58CC-49C1-BF9D-8FF58228B138}" cxnId="{31F18FBB-AD89-4447-A2B9-FF6A031C962C}" type="parTrans">
      <dgm:prSet/>
      <dgm:spPr/>
    </dgm:pt>
    <dgm:pt modelId="{43426D96-D3D1-4BA0-ADC1-868008B6882D}" cxnId="{31F18FBB-AD89-4447-A2B9-FF6A031C962C}"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5"/>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5">
        <dgm:presLayoutVars>
          <dgm:chPref val="3"/>
        </dgm:presLayoutVars>
      </dgm:prSet>
      <dgm:spPr/>
    </dgm:pt>
    <dgm:pt modelId="{72E265FC-36E6-4BBF-AC05-214FD6415DAB}" type="pres">
      <dgm:prSet presAssocID="{43C98814-3703-4708-9480-0269618948C5}" presName="level3hierChild" presStyleCnt="0"/>
      <dgm:spPr/>
    </dgm:pt>
    <dgm:pt modelId="{2F66960D-CF7A-443C-8CB9-E7DD0B261214}" type="pres">
      <dgm:prSet presAssocID="{DD4B9A5E-AF0E-4E40-AE50-8ADA48B6C96E}" presName="conn2-1" presStyleLbl="parChTrans1D2" presStyleIdx="1" presStyleCnt="5"/>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5">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2" presStyleIdx="2" presStyleCnt="5"/>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2" presStyleIdx="2" presStyleCnt="5">
        <dgm:presLayoutVars>
          <dgm:chPref val="3"/>
        </dgm:presLayoutVars>
      </dgm:prSet>
      <dgm:spPr/>
    </dgm:pt>
    <dgm:pt modelId="{8A9817AD-1B7B-4DD1-A786-15A6E30FA3D8}" type="pres">
      <dgm:prSet presAssocID="{05B7883E-08CA-4B11-978A-0E031766AB04}" presName="level3hierChild" presStyleCnt="0"/>
      <dgm:spPr/>
    </dgm:pt>
    <dgm:pt modelId="{6033CCA0-1437-4780-A70F-B134C3D073E1}" type="pres">
      <dgm:prSet presAssocID="{01B6B227-40F1-4ABC-96FB-A5EF6A0DE89D}" presName="conn2-1" presStyleLbl="parChTrans1D2" presStyleIdx="3" presStyleCnt="5"/>
      <dgm:spPr/>
    </dgm:pt>
    <dgm:pt modelId="{7ECC0190-9ECB-4D9E-85EA-1DE8BD1A9620}" type="pres">
      <dgm:prSet presAssocID="{01B6B227-40F1-4ABC-96FB-A5EF6A0DE89D}" presName="connTx" presStyleCnt="0"/>
      <dgm:spPr/>
    </dgm:pt>
    <dgm:pt modelId="{DECA3C5E-D9A1-4620-A980-24A3C217B23C}" type="pres">
      <dgm:prSet presAssocID="{E28CE25B-256D-4D4C-B8A4-73504956BAFE}" presName="root2" presStyleCnt="0"/>
      <dgm:spPr/>
    </dgm:pt>
    <dgm:pt modelId="{2E36D851-FC36-478E-B562-5114CDBA7A8D}" type="pres">
      <dgm:prSet presAssocID="{E28CE25B-256D-4D4C-B8A4-73504956BAFE}" presName="LevelTwoTextNode" presStyleLbl="node2" presStyleIdx="3" presStyleCnt="5">
        <dgm:presLayoutVars>
          <dgm:chPref val="3"/>
        </dgm:presLayoutVars>
      </dgm:prSet>
      <dgm:spPr/>
    </dgm:pt>
    <dgm:pt modelId="{55CC3729-92C3-4249-B761-EE38EEED9DC8}" type="pres">
      <dgm:prSet presAssocID="{E28CE25B-256D-4D4C-B8A4-73504956BAFE}" presName="level3hierChild" presStyleCnt="0"/>
      <dgm:spPr/>
    </dgm:pt>
    <dgm:pt modelId="{B168963D-B728-4CEF-989D-E6B32386DC42}" type="pres">
      <dgm:prSet presAssocID="{621964F1-58CC-49C1-BF9D-8FF58228B138}" presName="conn2-1" presStyleLbl="parChTrans1D2" presStyleIdx="4" presStyleCnt="5"/>
      <dgm:spPr/>
    </dgm:pt>
    <dgm:pt modelId="{57E68B74-38F0-402A-9F19-CECB01D1F456}" type="pres">
      <dgm:prSet presAssocID="{621964F1-58CC-49C1-BF9D-8FF58228B138}" presName="connTx" presStyleCnt="0"/>
      <dgm:spPr/>
    </dgm:pt>
    <dgm:pt modelId="{2EC1E7FB-F346-42EF-9A7F-E704DE83B70F}" type="pres">
      <dgm:prSet presAssocID="{DC461C4C-2A56-40DF-A89F-F1CB074CBC68}" presName="root2" presStyleCnt="0"/>
      <dgm:spPr/>
    </dgm:pt>
    <dgm:pt modelId="{4B8004FC-84A1-428C-94EA-95F8AC2BBE76}" type="pres">
      <dgm:prSet presAssocID="{DC461C4C-2A56-40DF-A89F-F1CB074CBC68}" presName="LevelTwoTextNode" presStyleLbl="node2" presStyleIdx="4" presStyleCnt="5">
        <dgm:presLayoutVars>
          <dgm:chPref val="3"/>
        </dgm:presLayoutVars>
      </dgm:prSet>
      <dgm:spPr/>
    </dgm:pt>
    <dgm:pt modelId="{4D243CB3-2B00-4009-9AFC-8C92CF44BEC9}" type="pres">
      <dgm:prSet presAssocID="{DC461C4C-2A56-40DF-A89F-F1CB074CBC68}" presName="level3hierChild" presStyleCnt="0"/>
      <dgm:spPr/>
    </dgm:pt>
  </dgm:ptLst>
  <dgm:cxnLst>
    <dgm:cxn modelId="{77590C29-EC3F-4B7C-8C1D-1DB492D03A84}" srcId="{D6047DBF-95AA-40BC-A783-377E8F18B84D}" destId="{9CF950A0-AF63-4EEF-9FFD-96C1F7E7E392}" srcOrd="0" destOrd="0" parTransId="{C208B5D8-5995-4479-A42A-8A55E56C12D9}" sibTransId="{789CBC20-C209-4F6E-8277-16D1CD2BC23E}"/>
    <dgm:cxn modelId="{EB7A9CF3-FB32-4049-9416-72A489A2224B}" srcId="{9CF950A0-AF63-4EEF-9FFD-96C1F7E7E392}" destId="{43C98814-3703-4708-9480-0269618948C5}" srcOrd="0" destOrd="0" parTransId="{CEE48522-27B1-4F7F-84F9-D98425D345C1}" sibTransId="{8F8E0805-276C-4375-BEB7-3681B4D5E062}"/>
    <dgm:cxn modelId="{C14C65BA-038F-4240-A444-FE3EB81083BB}" srcId="{9CF950A0-AF63-4EEF-9FFD-96C1F7E7E392}" destId="{EEA9BF43-52EA-422D-B843-A7E2D98344F1}" srcOrd="1" destOrd="0" parTransId="{DD4B9A5E-AF0E-4E40-AE50-8ADA48B6C96E}" sibTransId="{35829CFD-40BE-4AAC-B481-B24731CD799F}"/>
    <dgm:cxn modelId="{822E0F5C-16DB-471C-BDF8-DD50C1457B25}" srcId="{9CF950A0-AF63-4EEF-9FFD-96C1F7E7E392}" destId="{05B7883E-08CA-4B11-978A-0E031766AB04}" srcOrd="2" destOrd="0" parTransId="{D3AE5FBF-22B8-495D-8175-D008E6DBE25A}" sibTransId="{07129F62-24FE-4443-9066-E2A8C0818369}"/>
    <dgm:cxn modelId="{890A6EBE-16A6-4A0D-902E-C2F352380BED}" srcId="{9CF950A0-AF63-4EEF-9FFD-96C1F7E7E392}" destId="{E28CE25B-256D-4D4C-B8A4-73504956BAFE}" srcOrd="3" destOrd="0" parTransId="{01B6B227-40F1-4ABC-96FB-A5EF6A0DE89D}" sibTransId="{700FFE7D-578B-4806-8117-81EE666E9BF6}"/>
    <dgm:cxn modelId="{31F18FBB-AD89-4447-A2B9-FF6A031C962C}" srcId="{9CF950A0-AF63-4EEF-9FFD-96C1F7E7E392}" destId="{DC461C4C-2A56-40DF-A89F-F1CB074CBC68}" srcOrd="4" destOrd="0" parTransId="{621964F1-58CC-49C1-BF9D-8FF58228B138}" sibTransId="{43426D96-D3D1-4BA0-ADC1-868008B6882D}"/>
    <dgm:cxn modelId="{E4C4B895-BAFD-4C8B-9661-AEEA89860C15}" type="presOf" srcId="{D6047DBF-95AA-40BC-A783-377E8F18B84D}" destId="{D46EE152-774F-4CA8-9116-98CB08AEFA88}" srcOrd="0" destOrd="0" presId="urn:microsoft.com/office/officeart/2008/layout/HorizontalMultiLevelHierarchy"/>
    <dgm:cxn modelId="{453B20A0-58A0-425C-B7EF-9D4D45EC3D3C}" type="presParOf" srcId="{D46EE152-774F-4CA8-9116-98CB08AEFA88}" destId="{D1C58439-AB41-4D73-94D5-800644F6883C}" srcOrd="0" destOrd="0" presId="urn:microsoft.com/office/officeart/2008/layout/HorizontalMultiLevelHierarchy"/>
    <dgm:cxn modelId="{41AE2ADC-9574-4D93-A065-B6CA0A273ABB}" type="presParOf" srcId="{D1C58439-AB41-4D73-94D5-800644F6883C}" destId="{9B9BF0AB-5901-4E79-B4D7-EC064A6E4281}" srcOrd="0" destOrd="0" presId="urn:microsoft.com/office/officeart/2008/layout/HorizontalMultiLevelHierarchy"/>
    <dgm:cxn modelId="{0149C003-2220-4834-B6EB-AC6E921E27BA}" type="presOf" srcId="{9CF950A0-AF63-4EEF-9FFD-96C1F7E7E392}" destId="{9B9BF0AB-5901-4E79-B4D7-EC064A6E4281}" srcOrd="0" destOrd="0" presId="urn:microsoft.com/office/officeart/2008/layout/HorizontalMultiLevelHierarchy"/>
    <dgm:cxn modelId="{326E7AE7-247E-409F-90D6-B0B2BB9F7FA6}" type="presParOf" srcId="{D1C58439-AB41-4D73-94D5-800644F6883C}" destId="{A6E13702-6C97-4911-A4E2-59EE8E68C431}" srcOrd="1" destOrd="0" presId="urn:microsoft.com/office/officeart/2008/layout/HorizontalMultiLevelHierarchy"/>
    <dgm:cxn modelId="{1E7EE041-62DC-44E1-86BF-69EF3B82EF4C}" type="presParOf" srcId="{A6E13702-6C97-4911-A4E2-59EE8E68C431}" destId="{64B430B3-FF1B-406C-9FF2-27BA23788747}" srcOrd="0" destOrd="1" presId="urn:microsoft.com/office/officeart/2008/layout/HorizontalMultiLevelHierarchy"/>
    <dgm:cxn modelId="{1C5A33E8-0100-4BAA-947D-39E9E0B2453C}" type="presOf" srcId="{CEE48522-27B1-4F7F-84F9-D98425D345C1}" destId="{64B430B3-FF1B-406C-9FF2-27BA23788747}" srcOrd="0" destOrd="0" presId="urn:microsoft.com/office/officeart/2008/layout/HorizontalMultiLevelHierarchy"/>
    <dgm:cxn modelId="{8348CA18-F023-41E7-A9D0-DABCA87A8279}" type="presParOf" srcId="{64B430B3-FF1B-406C-9FF2-27BA23788747}" destId="{C069D299-1B39-4BB1-9C27-833B58C46156}" srcOrd="0" destOrd="0" presId="urn:microsoft.com/office/officeart/2008/layout/HorizontalMultiLevelHierarchy"/>
    <dgm:cxn modelId="{FEFF5EA8-4BA1-4F14-A848-D9CA4142A611}" type="presOf" srcId="{CEE48522-27B1-4F7F-84F9-D98425D345C1}" destId="{C069D299-1B39-4BB1-9C27-833B58C46156}" srcOrd="1" destOrd="0" presId="urn:microsoft.com/office/officeart/2008/layout/HorizontalMultiLevelHierarchy"/>
    <dgm:cxn modelId="{33E8259B-062B-473E-A8F2-218FDFF04CB0}" type="presParOf" srcId="{A6E13702-6C97-4911-A4E2-59EE8E68C431}" destId="{9C4BE19C-8DBD-46B6-9067-607184141480}" srcOrd="1" destOrd="1" presId="urn:microsoft.com/office/officeart/2008/layout/HorizontalMultiLevelHierarchy"/>
    <dgm:cxn modelId="{2E424ED8-0E17-42DE-8DF0-BE930DD336EC}" type="presParOf" srcId="{9C4BE19C-8DBD-46B6-9067-607184141480}" destId="{CDA235D6-AC41-4ED3-AF28-D9CD9EDCBAED}" srcOrd="0" destOrd="1" presId="urn:microsoft.com/office/officeart/2008/layout/HorizontalMultiLevelHierarchy"/>
    <dgm:cxn modelId="{3F96DCA0-197D-431A-BFCB-EC9DE93A2198}" type="presOf" srcId="{43C98814-3703-4708-9480-0269618948C5}" destId="{CDA235D6-AC41-4ED3-AF28-D9CD9EDCBAED}" srcOrd="0" destOrd="0" presId="urn:microsoft.com/office/officeart/2008/layout/HorizontalMultiLevelHierarchy"/>
    <dgm:cxn modelId="{B80FD639-5D46-41A8-AA22-2F1BD5E942F7}" type="presParOf" srcId="{9C4BE19C-8DBD-46B6-9067-607184141480}" destId="{72E265FC-36E6-4BBF-AC05-214FD6415DAB}" srcOrd="1" destOrd="1" presId="urn:microsoft.com/office/officeart/2008/layout/HorizontalMultiLevelHierarchy"/>
    <dgm:cxn modelId="{6C5495A1-9B11-4EA9-B2B1-D3F2CFB8A219}" type="presParOf" srcId="{A6E13702-6C97-4911-A4E2-59EE8E68C431}" destId="{2F66960D-CF7A-443C-8CB9-E7DD0B261214}" srcOrd="2" destOrd="1" presId="urn:microsoft.com/office/officeart/2008/layout/HorizontalMultiLevelHierarchy"/>
    <dgm:cxn modelId="{03C599AF-F993-4E40-99CC-8E2871952A49}" type="presOf" srcId="{DD4B9A5E-AF0E-4E40-AE50-8ADA48B6C96E}" destId="{2F66960D-CF7A-443C-8CB9-E7DD0B261214}" srcOrd="0" destOrd="0" presId="urn:microsoft.com/office/officeart/2008/layout/HorizontalMultiLevelHierarchy"/>
    <dgm:cxn modelId="{92EBAA7E-4971-45C1-9F4F-1BF3FFF90E9A}" type="presParOf" srcId="{2F66960D-CF7A-443C-8CB9-E7DD0B261214}" destId="{5BBFF12A-A69F-4078-A83D-A1EAB54C5269}" srcOrd="0" destOrd="2" presId="urn:microsoft.com/office/officeart/2008/layout/HorizontalMultiLevelHierarchy"/>
    <dgm:cxn modelId="{8A509EF4-3CC7-4841-9E5E-7BBC0A2AE9E1}" type="presOf" srcId="{DD4B9A5E-AF0E-4E40-AE50-8ADA48B6C96E}" destId="{5BBFF12A-A69F-4078-A83D-A1EAB54C5269}" srcOrd="1" destOrd="0" presId="urn:microsoft.com/office/officeart/2008/layout/HorizontalMultiLevelHierarchy"/>
    <dgm:cxn modelId="{3FCDAF41-5434-4C84-B625-147F6660A487}" type="presParOf" srcId="{A6E13702-6C97-4911-A4E2-59EE8E68C431}" destId="{C34060C1-0884-4F60-ADDF-610222CEEF01}" srcOrd="3" destOrd="1" presId="urn:microsoft.com/office/officeart/2008/layout/HorizontalMultiLevelHierarchy"/>
    <dgm:cxn modelId="{3113FFF1-3E2A-4F63-860B-592E472B394B}" type="presParOf" srcId="{C34060C1-0884-4F60-ADDF-610222CEEF01}" destId="{3540059A-19CD-4FBD-A598-B7A4BB9DA52D}" srcOrd="0" destOrd="3" presId="urn:microsoft.com/office/officeart/2008/layout/HorizontalMultiLevelHierarchy"/>
    <dgm:cxn modelId="{E4B5A116-3BC4-4B2D-AA9D-062831EFB696}" type="presOf" srcId="{EEA9BF43-52EA-422D-B843-A7E2D98344F1}" destId="{3540059A-19CD-4FBD-A598-B7A4BB9DA52D}" srcOrd="0" destOrd="0" presId="urn:microsoft.com/office/officeart/2008/layout/HorizontalMultiLevelHierarchy"/>
    <dgm:cxn modelId="{9B0A22C0-5044-4597-B0E9-BF194DD57911}" type="presParOf" srcId="{C34060C1-0884-4F60-ADDF-610222CEEF01}" destId="{5F2B1077-175E-4F04-9ED5-8097B74233FF}" srcOrd="1" destOrd="3" presId="urn:microsoft.com/office/officeart/2008/layout/HorizontalMultiLevelHierarchy"/>
    <dgm:cxn modelId="{AE2363EC-E41B-4F52-B447-E408FFAB84E0}" type="presParOf" srcId="{A6E13702-6C97-4911-A4E2-59EE8E68C431}" destId="{CED1A3A3-B184-469E-86AE-670623BA4E5D}" srcOrd="4" destOrd="1" presId="urn:microsoft.com/office/officeart/2008/layout/HorizontalMultiLevelHierarchy"/>
    <dgm:cxn modelId="{3F094C0E-7D81-43C2-B987-F322FB4DA354}" type="presOf" srcId="{D3AE5FBF-22B8-495D-8175-D008E6DBE25A}" destId="{CED1A3A3-B184-469E-86AE-670623BA4E5D}" srcOrd="0" destOrd="0" presId="urn:microsoft.com/office/officeart/2008/layout/HorizontalMultiLevelHierarchy"/>
    <dgm:cxn modelId="{0AD45ED7-7C1C-403F-9CCA-225F926E186D}" type="presParOf" srcId="{CED1A3A3-B184-469E-86AE-670623BA4E5D}" destId="{925CFC76-454F-4CEF-ADE7-B0D5EBC96571}" srcOrd="0" destOrd="4" presId="urn:microsoft.com/office/officeart/2008/layout/HorizontalMultiLevelHierarchy"/>
    <dgm:cxn modelId="{C02ADEC5-0D9D-4935-B2A4-F823EEB6BAE0}" type="presOf" srcId="{D3AE5FBF-22B8-495D-8175-D008E6DBE25A}" destId="{925CFC76-454F-4CEF-ADE7-B0D5EBC96571}" srcOrd="1" destOrd="0" presId="urn:microsoft.com/office/officeart/2008/layout/HorizontalMultiLevelHierarchy"/>
    <dgm:cxn modelId="{41538DD2-A27D-408C-9875-CA627519526A}" type="presParOf" srcId="{A6E13702-6C97-4911-A4E2-59EE8E68C431}" destId="{FE25D188-752C-49DB-8CF7-81DAD4AA116D}" srcOrd="5" destOrd="1" presId="urn:microsoft.com/office/officeart/2008/layout/HorizontalMultiLevelHierarchy"/>
    <dgm:cxn modelId="{C1A94384-D155-47B8-8B31-8744C99F5F79}" type="presParOf" srcId="{FE25D188-752C-49DB-8CF7-81DAD4AA116D}" destId="{E8D2105A-5421-473B-835F-F6E08D9D2D9B}" srcOrd="0" destOrd="5" presId="urn:microsoft.com/office/officeart/2008/layout/HorizontalMultiLevelHierarchy"/>
    <dgm:cxn modelId="{DA2BD5EC-B72E-4844-9369-E2E27AE79166}" type="presOf" srcId="{05B7883E-08CA-4B11-978A-0E031766AB04}" destId="{E8D2105A-5421-473B-835F-F6E08D9D2D9B}" srcOrd="0" destOrd="0" presId="urn:microsoft.com/office/officeart/2008/layout/HorizontalMultiLevelHierarchy"/>
    <dgm:cxn modelId="{FE97E4E6-AFD6-4639-A3A1-CFA294BE30F2}" type="presParOf" srcId="{FE25D188-752C-49DB-8CF7-81DAD4AA116D}" destId="{8A9817AD-1B7B-4DD1-A786-15A6E30FA3D8}" srcOrd="1" destOrd="5" presId="urn:microsoft.com/office/officeart/2008/layout/HorizontalMultiLevelHierarchy"/>
    <dgm:cxn modelId="{46A8EC42-D4FB-49DB-932B-F1F05F953800}" type="presParOf" srcId="{A6E13702-6C97-4911-A4E2-59EE8E68C431}" destId="{6033CCA0-1437-4780-A70F-B134C3D073E1}" srcOrd="6" destOrd="1" presId="urn:microsoft.com/office/officeart/2008/layout/HorizontalMultiLevelHierarchy"/>
    <dgm:cxn modelId="{8A47DCA6-8B7F-470A-8778-D427EF11238E}" type="presOf" srcId="{01B6B227-40F1-4ABC-96FB-A5EF6A0DE89D}" destId="{6033CCA0-1437-4780-A70F-B134C3D073E1}" srcOrd="0" destOrd="0" presId="urn:microsoft.com/office/officeart/2008/layout/HorizontalMultiLevelHierarchy"/>
    <dgm:cxn modelId="{9CDB83D9-96D0-4C4A-A2E5-5D8EC11ABEE2}" type="presParOf" srcId="{6033CCA0-1437-4780-A70F-B134C3D073E1}" destId="{7ECC0190-9ECB-4D9E-85EA-1DE8BD1A9620}" srcOrd="0" destOrd="6" presId="urn:microsoft.com/office/officeart/2008/layout/HorizontalMultiLevelHierarchy"/>
    <dgm:cxn modelId="{85BF41BC-6169-4C6B-982F-43957E57235B}" type="presOf" srcId="{01B6B227-40F1-4ABC-96FB-A5EF6A0DE89D}" destId="{7ECC0190-9ECB-4D9E-85EA-1DE8BD1A9620}" srcOrd="1" destOrd="0" presId="urn:microsoft.com/office/officeart/2008/layout/HorizontalMultiLevelHierarchy"/>
    <dgm:cxn modelId="{94082943-666F-4E9B-9D7E-20FC0D027C9D}" type="presParOf" srcId="{A6E13702-6C97-4911-A4E2-59EE8E68C431}" destId="{DECA3C5E-D9A1-4620-A980-24A3C217B23C}" srcOrd="7" destOrd="1" presId="urn:microsoft.com/office/officeart/2008/layout/HorizontalMultiLevelHierarchy"/>
    <dgm:cxn modelId="{DD94181B-9CC7-4791-9660-274FCF12C6C0}" type="presParOf" srcId="{DECA3C5E-D9A1-4620-A980-24A3C217B23C}" destId="{2E36D851-FC36-478E-B562-5114CDBA7A8D}" srcOrd="0" destOrd="7" presId="urn:microsoft.com/office/officeart/2008/layout/HorizontalMultiLevelHierarchy"/>
    <dgm:cxn modelId="{0F9BA6FE-C771-47A4-BB9F-C8F97C5DDA41}" type="presOf" srcId="{E28CE25B-256D-4D4C-B8A4-73504956BAFE}" destId="{2E36D851-FC36-478E-B562-5114CDBA7A8D}" srcOrd="0" destOrd="0" presId="urn:microsoft.com/office/officeart/2008/layout/HorizontalMultiLevelHierarchy"/>
    <dgm:cxn modelId="{01E3BA27-BE19-4D88-99FB-681AEC2786C2}" type="presParOf" srcId="{DECA3C5E-D9A1-4620-A980-24A3C217B23C}" destId="{55CC3729-92C3-4249-B761-EE38EEED9DC8}" srcOrd="1" destOrd="7" presId="urn:microsoft.com/office/officeart/2008/layout/HorizontalMultiLevelHierarchy"/>
    <dgm:cxn modelId="{7AA98853-F034-4D0E-B688-1A0F57C1ABE0}" type="presParOf" srcId="{A6E13702-6C97-4911-A4E2-59EE8E68C431}" destId="{B168963D-B728-4CEF-989D-E6B32386DC42}" srcOrd="8" destOrd="1" presId="urn:microsoft.com/office/officeart/2008/layout/HorizontalMultiLevelHierarchy"/>
    <dgm:cxn modelId="{06209681-0D49-4469-9A51-4599D25DBEAB}" type="presOf" srcId="{621964F1-58CC-49C1-BF9D-8FF58228B138}" destId="{B168963D-B728-4CEF-989D-E6B32386DC42}" srcOrd="0" destOrd="0" presId="urn:microsoft.com/office/officeart/2008/layout/HorizontalMultiLevelHierarchy"/>
    <dgm:cxn modelId="{2C2D672E-3ED6-461D-B894-A8F4B5C7D2DD}" type="presParOf" srcId="{B168963D-B728-4CEF-989D-E6B32386DC42}" destId="{57E68B74-38F0-402A-9F19-CECB01D1F456}" srcOrd="0" destOrd="8" presId="urn:microsoft.com/office/officeart/2008/layout/HorizontalMultiLevelHierarchy"/>
    <dgm:cxn modelId="{0CAD0FCC-A5E2-4C81-8E66-5B5E2798580C}" type="presOf" srcId="{621964F1-58CC-49C1-BF9D-8FF58228B138}" destId="{57E68B74-38F0-402A-9F19-CECB01D1F456}" srcOrd="1" destOrd="0" presId="urn:microsoft.com/office/officeart/2008/layout/HorizontalMultiLevelHierarchy"/>
    <dgm:cxn modelId="{46FC04AA-DF70-4786-8D1F-17AAD1D00861}" type="presParOf" srcId="{A6E13702-6C97-4911-A4E2-59EE8E68C431}" destId="{2EC1E7FB-F346-42EF-9A7F-E704DE83B70F}" srcOrd="9" destOrd="1" presId="urn:microsoft.com/office/officeart/2008/layout/HorizontalMultiLevelHierarchy"/>
    <dgm:cxn modelId="{9EFEB204-3FE6-4A1E-BDF7-BA0D08FE7EB1}" type="presParOf" srcId="{2EC1E7FB-F346-42EF-9A7F-E704DE83B70F}" destId="{4B8004FC-84A1-428C-94EA-95F8AC2BBE76}" srcOrd="0" destOrd="9" presId="urn:microsoft.com/office/officeart/2008/layout/HorizontalMultiLevelHierarchy"/>
    <dgm:cxn modelId="{6237F055-8DC7-47CB-8B2F-CC77077D216C}" type="presOf" srcId="{DC461C4C-2A56-40DF-A89F-F1CB074CBC68}" destId="{4B8004FC-84A1-428C-94EA-95F8AC2BBE76}" srcOrd="0" destOrd="0" presId="urn:microsoft.com/office/officeart/2008/layout/HorizontalMultiLevelHierarchy"/>
    <dgm:cxn modelId="{CE6D412E-15B4-41C4-9AF8-94DEEEB7124C}" type="presParOf" srcId="{2EC1E7FB-F346-42EF-9A7F-E704DE83B70F}" destId="{4D243CB3-2B00-4009-9AFC-8C92CF44BEC9}" srcOrd="1" destOrd="9"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84C11-07A7-41F5-8B9A-39D0ACB1BF53}" type="doc">
      <dgm:prSet loTypeId="urn:microsoft.com/office/officeart/2005/8/layout/vProcess5" loCatId="process" qsTypeId="urn:microsoft.com/office/officeart/2005/8/quickstyle/simple1" qsCatId="simple" csTypeId="urn:microsoft.com/office/officeart/2005/8/colors/accent1_2" csCatId="accent1" phldr="0"/>
      <dgm:spPr/>
      <dgm:t>
        <a:bodyPr/>
        <a:p>
          <a:endParaRPr lang="en-US"/>
        </a:p>
      </dgm:t>
    </dgm:pt>
    <dgm:pt modelId="{97A8C2AA-AE5F-4DE0-91B1-F0E85C273E74}">
      <dgm:prSet phldrT="[Text]" phldr="0" custT="0"/>
      <dgm:spPr/>
      <dgm:t>
        <a:bodyPr vert="horz" wrap="square"/>
        <a:p>
          <a:pPr>
            <a:lnSpc>
              <a:spcPct val="100000"/>
            </a:lnSpc>
            <a:spcBef>
              <a:spcPct val="0"/>
            </a:spcBef>
            <a:spcAft>
              <a:spcPct val="35000"/>
            </a:spcAft>
          </a:pPr>
          <a:r>
            <a:rPr lang="en-US"/>
            <a:t>Enrolment of student faces</a:t>
          </a:r>
          <a:r>
            <a:rPr lang="en-US"/>
            <a:t/>
          </a:r>
          <a:endParaRPr lang="en-US"/>
        </a:p>
      </dgm:t>
    </dgm:pt>
    <dgm:pt modelId="{5477065E-AD40-40AD-B851-169D32D6F57B}" cxnId="{A6B16380-4092-4504-97FF-EEDA981A8B2F}" type="parTrans">
      <dgm:prSet/>
      <dgm:spPr/>
      <dgm:t>
        <a:bodyPr/>
        <a:p>
          <a:endParaRPr lang="en-US"/>
        </a:p>
      </dgm:t>
    </dgm:pt>
    <dgm:pt modelId="{DD01B2A3-2986-44EB-899A-2EB74CB0A2FA}" cxnId="{A6B16380-4092-4504-97FF-EEDA981A8B2F}" type="sibTrans">
      <dgm:prSet/>
      <dgm:spPr/>
      <dgm:t>
        <a:bodyPr/>
        <a:p>
          <a:endParaRPr lang="en-US"/>
        </a:p>
      </dgm:t>
    </dgm:pt>
    <dgm:pt modelId="{8ED20423-F7C2-4DAC-B9CC-17F08874BF3A}">
      <dgm:prSet phldrT="[Text]" phldr="0" custT="0"/>
      <dgm:spPr/>
      <dgm:t>
        <a:bodyPr vert="horz" wrap="square"/>
        <a:p>
          <a:pPr>
            <a:lnSpc>
              <a:spcPct val="100000"/>
            </a:lnSpc>
            <a:spcBef>
              <a:spcPct val="0"/>
            </a:spcBef>
            <a:spcAft>
              <a:spcPct val="35000"/>
            </a:spcAft>
          </a:pPr>
          <a:r>
            <a:rPr lang="en-US"/>
            <a:t>Capturing the video of students.</a:t>
          </a:r>
          <a:r>
            <a:rPr lang="en-US"/>
            <a:t/>
          </a:r>
          <a:endParaRPr lang="en-US"/>
        </a:p>
      </dgm:t>
    </dgm:pt>
    <dgm:pt modelId="{6A6DCCB9-B9C9-4F02-8372-40D5BB3E2726}" cxnId="{8A8E2578-A895-4D5C-BA32-40E10B73F5C7}" type="parTrans">
      <dgm:prSet/>
      <dgm:spPr/>
      <dgm:t>
        <a:bodyPr/>
        <a:p>
          <a:endParaRPr lang="en-US"/>
        </a:p>
      </dgm:t>
    </dgm:pt>
    <dgm:pt modelId="{183EE679-6E63-4B49-9665-FE19B4A2F12A}" cxnId="{8A8E2578-A895-4D5C-BA32-40E10B73F5C7}" type="sibTrans">
      <dgm:prSet/>
      <dgm:spPr/>
      <dgm:t>
        <a:bodyPr/>
        <a:p>
          <a:endParaRPr lang="en-US"/>
        </a:p>
      </dgm:t>
    </dgm:pt>
    <dgm:pt modelId="{D4BD55C7-AC3C-43FC-8A67-85D9B43F95ED}">
      <dgm:prSet phldrT="[Text]" phldr="0" custT="0"/>
      <dgm:spPr/>
      <dgm:t>
        <a:bodyPr vert="horz" wrap="square"/>
        <a:p>
          <a:pPr>
            <a:lnSpc>
              <a:spcPct val="100000"/>
            </a:lnSpc>
            <a:spcBef>
              <a:spcPct val="0"/>
            </a:spcBef>
            <a:spcAft>
              <a:spcPct val="35000"/>
            </a:spcAft>
          </a:pPr>
          <a:r>
            <a:rPr lang="en-US"/>
            <a:t>Face detection and feature extraction.</a:t>
          </a:r>
          <a:r>
            <a:rPr lang="en-US"/>
            <a:t/>
          </a:r>
          <a:endParaRPr lang="en-US"/>
        </a:p>
      </dgm:t>
    </dgm:pt>
    <dgm:pt modelId="{0E3D13F2-5377-4EE3-8062-8626E5770718}" cxnId="{ED890036-6F82-4B8A-88FE-9F7DA7358C68}" type="parTrans">
      <dgm:prSet/>
      <dgm:spPr/>
      <dgm:t>
        <a:bodyPr/>
        <a:p>
          <a:endParaRPr lang="en-US"/>
        </a:p>
      </dgm:t>
    </dgm:pt>
    <dgm:pt modelId="{767768A6-72C8-4B98-98E5-B01A1C804B6A}" cxnId="{ED890036-6F82-4B8A-88FE-9F7DA7358C68}" type="sibTrans">
      <dgm:prSet/>
      <dgm:spPr/>
      <dgm:t>
        <a:bodyPr/>
        <a:p>
          <a:endParaRPr lang="en-US"/>
        </a:p>
      </dgm:t>
    </dgm:pt>
    <dgm:pt modelId="{FC886B85-D9B5-4C58-B1E2-FF77BB198C33}">
      <dgm:prSet phldr="0" custT="0"/>
      <dgm:spPr/>
      <dgm:t>
        <a:bodyPr vert="horz" wrap="square"/>
        <a:p>
          <a:pPr>
            <a:lnSpc>
              <a:spcPct val="100000"/>
            </a:lnSpc>
            <a:spcBef>
              <a:spcPct val="0"/>
            </a:spcBef>
            <a:spcAft>
              <a:spcPct val="35000"/>
            </a:spcAft>
          </a:pPr>
          <a:r>
            <a:rPr altLang="en-US"/>
            <a:t>Face recognition and marking attendance.</a:t>
          </a:r>
          <a:r>
            <a:rPr altLang="en-US"/>
            <a:t/>
          </a:r>
          <a:endParaRPr altLang="en-US"/>
        </a:p>
      </dgm:t>
    </dgm:pt>
    <dgm:pt modelId="{8E4D48A0-4752-4AD0-9B67-A6DCBDD38A13}" cxnId="{47B43A7A-E18D-4756-9B5F-54DA854222ED}" type="parTrans">
      <dgm:prSet/>
      <dgm:spPr/>
    </dgm:pt>
    <dgm:pt modelId="{D34FB1F1-0C22-41C5-921B-4055C46EDDCC}" cxnId="{47B43A7A-E18D-4756-9B5F-54DA854222ED}" type="sibTrans">
      <dgm:prSet/>
      <dgm:spPr/>
    </dgm:pt>
    <dgm:pt modelId="{EBE81508-B149-4B3C-B231-97BF5F08472D}" type="pres">
      <dgm:prSet presAssocID="{46B84C11-07A7-41F5-8B9A-39D0ACB1BF53}" presName="outerComposite" presStyleCnt="0">
        <dgm:presLayoutVars>
          <dgm:chMax val="5"/>
          <dgm:dir/>
          <dgm:resizeHandles val="exact"/>
        </dgm:presLayoutVars>
      </dgm:prSet>
      <dgm:spPr/>
    </dgm:pt>
    <dgm:pt modelId="{526F08A7-0F36-4A10-9552-DD6C2051F03D}" type="pres">
      <dgm:prSet presAssocID="{46B84C11-07A7-41F5-8B9A-39D0ACB1BF53}" presName="dummyMaxCanvas" presStyleCnt="0">
        <dgm:presLayoutVars/>
      </dgm:prSet>
      <dgm:spPr/>
    </dgm:pt>
    <dgm:pt modelId="{8365F99A-B81C-4D08-B410-EFC18FA19CA0}" type="pres">
      <dgm:prSet presAssocID="{46B84C11-07A7-41F5-8B9A-39D0ACB1BF53}" presName="FourNodes_1" presStyleLbl="node1" presStyleIdx="0" presStyleCnt="4">
        <dgm:presLayoutVars>
          <dgm:bulletEnabled val="1"/>
        </dgm:presLayoutVars>
      </dgm:prSet>
      <dgm:spPr/>
    </dgm:pt>
    <dgm:pt modelId="{B24D49D7-E12F-4A0C-A2B2-7E053CDC15B8}" type="pres">
      <dgm:prSet presAssocID="{46B84C11-07A7-41F5-8B9A-39D0ACB1BF53}" presName="FourNodes_2" presStyleLbl="node1" presStyleIdx="1" presStyleCnt="4">
        <dgm:presLayoutVars>
          <dgm:bulletEnabled val="1"/>
        </dgm:presLayoutVars>
      </dgm:prSet>
      <dgm:spPr/>
    </dgm:pt>
    <dgm:pt modelId="{26D6DF03-DD88-421F-B3C8-D9E907D4E632}" type="pres">
      <dgm:prSet presAssocID="{46B84C11-07A7-41F5-8B9A-39D0ACB1BF53}" presName="FourNodes_3" presStyleLbl="node1" presStyleIdx="2" presStyleCnt="4">
        <dgm:presLayoutVars>
          <dgm:bulletEnabled val="1"/>
        </dgm:presLayoutVars>
      </dgm:prSet>
      <dgm:spPr/>
    </dgm:pt>
    <dgm:pt modelId="{8E80DB97-F614-40A2-A74F-598EFCC844A9}" type="pres">
      <dgm:prSet presAssocID="{46B84C11-07A7-41F5-8B9A-39D0ACB1BF53}" presName="FourNodes_4" presStyleLbl="node1" presStyleIdx="3" presStyleCnt="4">
        <dgm:presLayoutVars>
          <dgm:bulletEnabled val="1"/>
        </dgm:presLayoutVars>
      </dgm:prSet>
      <dgm:spPr/>
    </dgm:pt>
    <dgm:pt modelId="{66B66F9A-6372-4938-859E-77DD854F46BC}" type="pres">
      <dgm:prSet presAssocID="{46B84C11-07A7-41F5-8B9A-39D0ACB1BF53}" presName="FourConn_1-2" presStyleLbl="fgAccFollowNode1" presStyleIdx="0" presStyleCnt="3">
        <dgm:presLayoutVars>
          <dgm:bulletEnabled val="1"/>
        </dgm:presLayoutVars>
      </dgm:prSet>
      <dgm:spPr/>
    </dgm:pt>
    <dgm:pt modelId="{68F920D0-82C2-4B44-9C6C-3EB67CDCF4DB}" type="pres">
      <dgm:prSet presAssocID="{46B84C11-07A7-41F5-8B9A-39D0ACB1BF53}" presName="FourConn_2-3" presStyleLbl="fgAccFollowNode1" presStyleIdx="1" presStyleCnt="3">
        <dgm:presLayoutVars>
          <dgm:bulletEnabled val="1"/>
        </dgm:presLayoutVars>
      </dgm:prSet>
      <dgm:spPr/>
    </dgm:pt>
    <dgm:pt modelId="{D8026689-D44F-4301-A618-16445AC5A02A}" type="pres">
      <dgm:prSet presAssocID="{46B84C11-07A7-41F5-8B9A-39D0ACB1BF53}" presName="FourConn_3-4" presStyleLbl="fgAccFollowNode1" presStyleIdx="2" presStyleCnt="3">
        <dgm:presLayoutVars>
          <dgm:bulletEnabled val="1"/>
        </dgm:presLayoutVars>
      </dgm:prSet>
      <dgm:spPr/>
    </dgm:pt>
    <dgm:pt modelId="{90E592C7-A630-4394-A0FE-53050AA7439B}" type="pres">
      <dgm:prSet presAssocID="{46B84C11-07A7-41F5-8B9A-39D0ACB1BF53}" presName="FourNodes_1_text" presStyleCnt="0">
        <dgm:presLayoutVars>
          <dgm:bulletEnabled val="1"/>
        </dgm:presLayoutVars>
      </dgm:prSet>
      <dgm:spPr/>
    </dgm:pt>
    <dgm:pt modelId="{08E77C61-3C91-4E0C-8CEF-AE59086D3B8D}" type="pres">
      <dgm:prSet presAssocID="{46B84C11-07A7-41F5-8B9A-39D0ACB1BF53}" presName="FourNodes_2_text" presStyleCnt="0">
        <dgm:presLayoutVars>
          <dgm:bulletEnabled val="1"/>
        </dgm:presLayoutVars>
      </dgm:prSet>
      <dgm:spPr/>
    </dgm:pt>
    <dgm:pt modelId="{2D79453E-6717-4C9D-A707-D787D8DB516E}" type="pres">
      <dgm:prSet presAssocID="{46B84C11-07A7-41F5-8B9A-39D0ACB1BF53}" presName="FourNodes_3_text" presStyleCnt="0">
        <dgm:presLayoutVars>
          <dgm:bulletEnabled val="1"/>
        </dgm:presLayoutVars>
      </dgm:prSet>
      <dgm:spPr/>
    </dgm:pt>
    <dgm:pt modelId="{28F522EF-FE35-4C2C-B39A-8E863561B759}" type="pres">
      <dgm:prSet presAssocID="{46B84C11-07A7-41F5-8B9A-39D0ACB1BF53}" presName="FourNodes_4_text" presStyleCnt="0">
        <dgm:presLayoutVars>
          <dgm:bulletEnabled val="1"/>
        </dgm:presLayoutVars>
      </dgm:prSet>
      <dgm:spPr/>
    </dgm:pt>
  </dgm:ptLst>
  <dgm:cxnLst>
    <dgm:cxn modelId="{A6B16380-4092-4504-97FF-EEDA981A8B2F}" srcId="{46B84C11-07A7-41F5-8B9A-39D0ACB1BF53}" destId="{97A8C2AA-AE5F-4DE0-91B1-F0E85C273E74}" srcOrd="0" destOrd="0" parTransId="{5477065E-AD40-40AD-B851-169D32D6F57B}" sibTransId="{DD01B2A3-2986-44EB-899A-2EB74CB0A2FA}"/>
    <dgm:cxn modelId="{8A8E2578-A895-4D5C-BA32-40E10B73F5C7}" srcId="{46B84C11-07A7-41F5-8B9A-39D0ACB1BF53}" destId="{8ED20423-F7C2-4DAC-B9CC-17F08874BF3A}" srcOrd="1" destOrd="0" parTransId="{6A6DCCB9-B9C9-4F02-8372-40D5BB3E2726}" sibTransId="{183EE679-6E63-4B49-9665-FE19B4A2F12A}"/>
    <dgm:cxn modelId="{ED890036-6F82-4B8A-88FE-9F7DA7358C68}" srcId="{46B84C11-07A7-41F5-8B9A-39D0ACB1BF53}" destId="{D4BD55C7-AC3C-43FC-8A67-85D9B43F95ED}" srcOrd="2" destOrd="0" parTransId="{0E3D13F2-5377-4EE3-8062-8626E5770718}" sibTransId="{767768A6-72C8-4B98-98E5-B01A1C804B6A}"/>
    <dgm:cxn modelId="{47B43A7A-E18D-4756-9B5F-54DA854222ED}" srcId="{46B84C11-07A7-41F5-8B9A-39D0ACB1BF53}" destId="{FC886B85-D9B5-4C58-B1E2-FF77BB198C33}" srcOrd="3" destOrd="0" parTransId="{8E4D48A0-4752-4AD0-9B67-A6DCBDD38A13}" sibTransId="{D34FB1F1-0C22-41C5-921B-4055C46EDDCC}"/>
    <dgm:cxn modelId="{3CF63D16-6B70-44F2-B1DE-934D400BFEE9}" type="presOf" srcId="{46B84C11-07A7-41F5-8B9A-39D0ACB1BF53}" destId="{EBE81508-B149-4B3C-B231-97BF5F08472D}" srcOrd="0" destOrd="0" presId="urn:microsoft.com/office/officeart/2005/8/layout/vProcess5"/>
    <dgm:cxn modelId="{EEE26278-C0B2-4900-A48B-F9C22F5871AC}" type="presParOf" srcId="{EBE81508-B149-4B3C-B231-97BF5F08472D}" destId="{526F08A7-0F36-4A10-9552-DD6C2051F03D}" srcOrd="0" destOrd="0" presId="urn:microsoft.com/office/officeart/2005/8/layout/vProcess5"/>
    <dgm:cxn modelId="{C5CE5F37-DB34-499E-A047-C7D32B842A48}" type="presParOf" srcId="{EBE81508-B149-4B3C-B231-97BF5F08472D}" destId="{8365F99A-B81C-4D08-B410-EFC18FA19CA0}" srcOrd="1" destOrd="0" presId="urn:microsoft.com/office/officeart/2005/8/layout/vProcess5"/>
    <dgm:cxn modelId="{FFB0DBE1-984C-4BF5-85D9-C22540E0B5F3}" type="presOf" srcId="{97A8C2AA-AE5F-4DE0-91B1-F0E85C273E74}" destId="{8365F99A-B81C-4D08-B410-EFC18FA19CA0}" srcOrd="0" destOrd="0" presId="urn:microsoft.com/office/officeart/2005/8/layout/vProcess5"/>
    <dgm:cxn modelId="{6A99FC6D-247F-4ABF-8597-9E0F2EB4683A}" type="presParOf" srcId="{EBE81508-B149-4B3C-B231-97BF5F08472D}" destId="{B24D49D7-E12F-4A0C-A2B2-7E053CDC15B8}" srcOrd="2" destOrd="0" presId="urn:microsoft.com/office/officeart/2005/8/layout/vProcess5"/>
    <dgm:cxn modelId="{98EC7EDF-1060-4D67-A39F-3E44C70A3AD4}" type="presOf" srcId="{8ED20423-F7C2-4DAC-B9CC-17F08874BF3A}" destId="{B24D49D7-E12F-4A0C-A2B2-7E053CDC15B8}" srcOrd="0" destOrd="0" presId="urn:microsoft.com/office/officeart/2005/8/layout/vProcess5"/>
    <dgm:cxn modelId="{C2DD78B7-86BE-49E8-BC07-176FF22137F7}" type="presParOf" srcId="{EBE81508-B149-4B3C-B231-97BF5F08472D}" destId="{26D6DF03-DD88-421F-B3C8-D9E907D4E632}" srcOrd="3" destOrd="0" presId="urn:microsoft.com/office/officeart/2005/8/layout/vProcess5"/>
    <dgm:cxn modelId="{08DFFE47-FAD6-4A68-AE9D-4FBAB03A91C1}" type="presOf" srcId="{D4BD55C7-AC3C-43FC-8A67-85D9B43F95ED}" destId="{26D6DF03-DD88-421F-B3C8-D9E907D4E632}" srcOrd="0" destOrd="0" presId="urn:microsoft.com/office/officeart/2005/8/layout/vProcess5"/>
    <dgm:cxn modelId="{75490832-DAF8-41DD-B218-0BE109744022}" type="presParOf" srcId="{EBE81508-B149-4B3C-B231-97BF5F08472D}" destId="{8E80DB97-F614-40A2-A74F-598EFCC844A9}" srcOrd="4" destOrd="0" presId="urn:microsoft.com/office/officeart/2005/8/layout/vProcess5"/>
    <dgm:cxn modelId="{33ADBB23-4A84-4D93-8026-CC770C37ACA9}" type="presOf" srcId="{FC886B85-D9B5-4C58-B1E2-FF77BB198C33}" destId="{8E80DB97-F614-40A2-A74F-598EFCC844A9}" srcOrd="0" destOrd="0" presId="urn:microsoft.com/office/officeart/2005/8/layout/vProcess5"/>
    <dgm:cxn modelId="{D2A9FA3F-284D-4F92-A6F2-5342B719DA2E}" type="presParOf" srcId="{EBE81508-B149-4B3C-B231-97BF5F08472D}" destId="{66B66F9A-6372-4938-859E-77DD854F46BC}" srcOrd="5" destOrd="0" presId="urn:microsoft.com/office/officeart/2005/8/layout/vProcess5"/>
    <dgm:cxn modelId="{BF39EADD-3231-4F69-A05F-B47D87B3F104}" type="presOf" srcId="{DD01B2A3-2986-44EB-899A-2EB74CB0A2FA}" destId="{66B66F9A-6372-4938-859E-77DD854F46BC}" srcOrd="0" destOrd="0" presId="urn:microsoft.com/office/officeart/2005/8/layout/vProcess5"/>
    <dgm:cxn modelId="{06E1FAF2-D20F-46BB-8C2F-DC64BC0880CB}" type="presParOf" srcId="{EBE81508-B149-4B3C-B231-97BF5F08472D}" destId="{68F920D0-82C2-4B44-9C6C-3EB67CDCF4DB}" srcOrd="6" destOrd="0" presId="urn:microsoft.com/office/officeart/2005/8/layout/vProcess5"/>
    <dgm:cxn modelId="{BF927C1A-8ADF-49CE-AD75-18A97C060DE1}" type="presOf" srcId="{183EE679-6E63-4B49-9665-FE19B4A2F12A}" destId="{68F920D0-82C2-4B44-9C6C-3EB67CDCF4DB}" srcOrd="0" destOrd="0" presId="urn:microsoft.com/office/officeart/2005/8/layout/vProcess5"/>
    <dgm:cxn modelId="{329E5D91-06EF-4422-AA3C-6B74B8BCEE52}" type="presParOf" srcId="{EBE81508-B149-4B3C-B231-97BF5F08472D}" destId="{D8026689-D44F-4301-A618-16445AC5A02A}" srcOrd="7" destOrd="0" presId="urn:microsoft.com/office/officeart/2005/8/layout/vProcess5"/>
    <dgm:cxn modelId="{7B7ECBDC-F077-42F3-8E96-BAD43676CFDE}" type="presOf" srcId="{767768A6-72C8-4B98-98E5-B01A1C804B6A}" destId="{D8026689-D44F-4301-A618-16445AC5A02A}" srcOrd="0" destOrd="0" presId="urn:microsoft.com/office/officeart/2005/8/layout/vProcess5"/>
    <dgm:cxn modelId="{40901680-05F3-4CD7-BD7A-260C54B29DFD}" type="presParOf" srcId="{EBE81508-B149-4B3C-B231-97BF5F08472D}" destId="{90E592C7-A630-4394-A0FE-53050AA7439B}" srcOrd="8" destOrd="0" presId="urn:microsoft.com/office/officeart/2005/8/layout/vProcess5"/>
    <dgm:cxn modelId="{2EC340B6-61A6-4648-8966-E52A68EB315C}" type="presOf" srcId="{97A8C2AA-AE5F-4DE0-91B1-F0E85C273E74}" destId="{90E592C7-A630-4394-A0FE-53050AA7439B}" srcOrd="1" destOrd="0" presId="urn:microsoft.com/office/officeart/2005/8/layout/vProcess5"/>
    <dgm:cxn modelId="{D841CB4B-72CD-4A0F-8FED-95872B479078}" type="presParOf" srcId="{EBE81508-B149-4B3C-B231-97BF5F08472D}" destId="{08E77C61-3C91-4E0C-8CEF-AE59086D3B8D}" srcOrd="9" destOrd="0" presId="urn:microsoft.com/office/officeart/2005/8/layout/vProcess5"/>
    <dgm:cxn modelId="{1F7E597A-4F5E-415F-9D01-800DFA4741CF}" type="presOf" srcId="{8ED20423-F7C2-4DAC-B9CC-17F08874BF3A}" destId="{08E77C61-3C91-4E0C-8CEF-AE59086D3B8D}" srcOrd="1" destOrd="0" presId="urn:microsoft.com/office/officeart/2005/8/layout/vProcess5"/>
    <dgm:cxn modelId="{BC0A20FF-E9B5-4713-AD7A-59E9C3B91611}" type="presParOf" srcId="{EBE81508-B149-4B3C-B231-97BF5F08472D}" destId="{2D79453E-6717-4C9D-A707-D787D8DB516E}" srcOrd="10" destOrd="0" presId="urn:microsoft.com/office/officeart/2005/8/layout/vProcess5"/>
    <dgm:cxn modelId="{E8676838-833E-4008-964E-BD7155886FF6}" type="presOf" srcId="{D4BD55C7-AC3C-43FC-8A67-85D9B43F95ED}" destId="{2D79453E-6717-4C9D-A707-D787D8DB516E}" srcOrd="1" destOrd="0" presId="urn:microsoft.com/office/officeart/2005/8/layout/vProcess5"/>
    <dgm:cxn modelId="{A46F5EFD-09E0-4015-928B-8890874B5126}" type="presParOf" srcId="{EBE81508-B149-4B3C-B231-97BF5F08472D}" destId="{28F522EF-FE35-4C2C-B39A-8E863561B759}" srcOrd="11" destOrd="0" presId="urn:microsoft.com/office/officeart/2005/8/layout/vProcess5"/>
    <dgm:cxn modelId="{5BD68308-F8DC-47C7-92FD-A8093F214C2F}" type="presOf" srcId="{FC886B85-D9B5-4C58-B1E2-FF77BB198C33}" destId="{28F522EF-FE35-4C2C-B39A-8E863561B759}"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90560" cy="5292000"/>
        <a:chOff x="0" y="0"/>
        <a:chExt cx="8290560" cy="5292000"/>
      </a:xfrm>
    </dsp:grpSpPr>
    <dsp:sp modelId="{64B430B3-FF1B-406C-9FF2-27BA23788747}">
      <dsp:nvSpPr>
        <dsp:cNvPr id="4" name="Freeform 3"/>
        <dsp:cNvSpPr/>
      </dsp:nvSpPr>
      <dsp:spPr bwMode="white">
        <a:xfrm>
          <a:off x="2850504" y="441000"/>
          <a:ext cx="578592" cy="2205000"/>
        </a:xfrm>
        <a:custGeom>
          <a:avLst/>
          <a:gdLst/>
          <a:ahLst/>
          <a:cxnLst/>
          <a:pathLst>
            <a:path w="911" h="3472">
              <a:moveTo>
                <a:pt x="0" y="3472"/>
              </a:moveTo>
              <a:lnTo>
                <a:pt x="456" y="3472"/>
              </a:lnTo>
              <a:lnTo>
                <a:pt x="456" y="0"/>
              </a:lnTo>
              <a:lnTo>
                <a:pt x="911" y="0"/>
              </a:lnTo>
            </a:path>
          </a:pathLst>
        </a:custGeom>
      </dsp:spPr>
      <dsp:style>
        <a:lnRef idx="2">
          <a:schemeClr val="accent2">
            <a:tint val="90000"/>
          </a:schemeClr>
        </a:lnRef>
        <a:fillRef idx="0">
          <a:schemeClr val="accent2">
            <a:tint val="90000"/>
          </a:schemeClr>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US"/>
        </a:p>
      </dsp:txBody>
      <dsp:txXfrm>
        <a:off x="2850504" y="441000"/>
        <a:ext cx="578592" cy="2205000"/>
      </dsp:txXfrm>
    </dsp:sp>
    <dsp:sp modelId="{2F66960D-CF7A-443C-8CB9-E7DD0B261214}">
      <dsp:nvSpPr>
        <dsp:cNvPr id="6" name="Freeform 5"/>
        <dsp:cNvSpPr/>
      </dsp:nvSpPr>
      <dsp:spPr bwMode="white">
        <a:xfrm>
          <a:off x="2850504" y="1543500"/>
          <a:ext cx="578592" cy="1102500"/>
        </a:xfrm>
        <a:custGeom>
          <a:avLst/>
          <a:gdLst/>
          <a:ahLst/>
          <a:cxnLst/>
          <a:pathLst>
            <a:path w="911" h="1736">
              <a:moveTo>
                <a:pt x="0" y="1736"/>
              </a:moveTo>
              <a:lnTo>
                <a:pt x="456" y="1736"/>
              </a:lnTo>
              <a:lnTo>
                <a:pt x="456" y="0"/>
              </a:lnTo>
              <a:lnTo>
                <a:pt x="911" y="0"/>
              </a:lnTo>
            </a:path>
          </a:pathLst>
        </a:custGeom>
      </dsp:spPr>
      <dsp:style>
        <a:lnRef idx="2">
          <a:schemeClr val="accent2">
            <a:tint val="90000"/>
          </a:schemeClr>
        </a:lnRef>
        <a:fillRef idx="0">
          <a:schemeClr val="accent2">
            <a:tint val="90000"/>
          </a:schemeClr>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US"/>
        </a:p>
      </dsp:txBody>
      <dsp:txXfrm>
        <a:off x="2850504" y="1543500"/>
        <a:ext cx="578592" cy="1102500"/>
      </dsp:txXfrm>
    </dsp:sp>
    <dsp:sp modelId="{CED1A3A3-B184-469E-86AE-670623BA4E5D}">
      <dsp:nvSpPr>
        <dsp:cNvPr id="8" name="Freeform 7"/>
        <dsp:cNvSpPr/>
      </dsp:nvSpPr>
      <dsp:spPr bwMode="white">
        <a:xfrm>
          <a:off x="2850504" y="2646000"/>
          <a:ext cx="578592" cy="0"/>
        </a:xfrm>
        <a:custGeom>
          <a:avLst/>
          <a:gdLst/>
          <a:ahLst/>
          <a:cxnLst/>
          <a:pathLst>
            <a:path w="911">
              <a:moveTo>
                <a:pt x="0" y="0"/>
              </a:moveTo>
              <a:lnTo>
                <a:pt x="911" y="0"/>
              </a:lnTo>
            </a:path>
          </a:pathLst>
        </a:custGeom>
      </dsp:spPr>
      <dsp:style>
        <a:lnRef idx="2">
          <a:schemeClr val="accent2">
            <a:tint val="90000"/>
          </a:schemeClr>
        </a:lnRef>
        <a:fillRef idx="0">
          <a:schemeClr val="accent2">
            <a:tint val="9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p>
      </dsp:txBody>
      <dsp:txXfrm>
        <a:off x="2850504" y="2646000"/>
        <a:ext cx="578592" cy="0"/>
      </dsp:txXfrm>
    </dsp:sp>
    <dsp:sp modelId="{6033CCA0-1437-4780-A70F-B134C3D073E1}">
      <dsp:nvSpPr>
        <dsp:cNvPr id="10" name="Freeform 9"/>
        <dsp:cNvSpPr/>
      </dsp:nvSpPr>
      <dsp:spPr bwMode="white">
        <a:xfrm>
          <a:off x="2850504" y="2646000"/>
          <a:ext cx="578592" cy="1102500"/>
        </a:xfrm>
        <a:custGeom>
          <a:avLst/>
          <a:gdLst/>
          <a:ahLst/>
          <a:cxnLst/>
          <a:pathLst>
            <a:path w="911" h="1736">
              <a:moveTo>
                <a:pt x="0" y="0"/>
              </a:moveTo>
              <a:lnTo>
                <a:pt x="456" y="0"/>
              </a:lnTo>
              <a:lnTo>
                <a:pt x="456" y="1736"/>
              </a:lnTo>
              <a:lnTo>
                <a:pt x="911" y="1736"/>
              </a:lnTo>
            </a:path>
          </a:pathLst>
        </a:custGeom>
      </dsp:spPr>
      <dsp:style>
        <a:lnRef idx="2">
          <a:schemeClr val="accent2">
            <a:tint val="90000"/>
          </a:schemeClr>
        </a:lnRef>
        <a:fillRef idx="0">
          <a:schemeClr val="accent2">
            <a:tint val="90000"/>
          </a:schemeClr>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2850504" y="2646000"/>
        <a:ext cx="578592" cy="1102500"/>
      </dsp:txXfrm>
    </dsp:sp>
    <dsp:sp modelId="{B168963D-B728-4CEF-989D-E6B32386DC42}">
      <dsp:nvSpPr>
        <dsp:cNvPr id="12" name="Freeform 11"/>
        <dsp:cNvSpPr/>
      </dsp:nvSpPr>
      <dsp:spPr bwMode="white">
        <a:xfrm>
          <a:off x="2850504" y="2646000"/>
          <a:ext cx="578592" cy="2205000"/>
        </a:xfrm>
        <a:custGeom>
          <a:avLst/>
          <a:gdLst/>
          <a:ahLst/>
          <a:cxnLst/>
          <a:pathLst>
            <a:path w="911" h="3472">
              <a:moveTo>
                <a:pt x="0" y="0"/>
              </a:moveTo>
              <a:lnTo>
                <a:pt x="456" y="0"/>
              </a:lnTo>
              <a:lnTo>
                <a:pt x="456" y="3472"/>
              </a:lnTo>
              <a:lnTo>
                <a:pt x="911" y="3472"/>
              </a:lnTo>
            </a:path>
          </a:pathLst>
        </a:custGeom>
      </dsp:spPr>
      <dsp:style>
        <a:lnRef idx="2">
          <a:schemeClr val="accent2">
            <a:tint val="90000"/>
          </a:schemeClr>
        </a:lnRef>
        <a:fillRef idx="0">
          <a:schemeClr val="accent2">
            <a:tint val="90000"/>
          </a:schemeClr>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2850504" y="2646000"/>
        <a:ext cx="578592" cy="2205000"/>
      </dsp:txXfrm>
    </dsp:sp>
    <dsp:sp modelId="{9B9BF0AB-5901-4E79-B4D7-EC064A6E4281}">
      <dsp:nvSpPr>
        <dsp:cNvPr id="3" name="Rectangles 2"/>
        <dsp:cNvSpPr/>
      </dsp:nvSpPr>
      <dsp:spPr bwMode="white">
        <a:xfrm rot="16200000">
          <a:off x="88451" y="2205000"/>
          <a:ext cx="4642105" cy="882000"/>
        </a:xfrm>
        <a:prstGeom prst="rect">
          <a:avLst/>
        </a:prstGeom>
      </dsp:spPr>
      <dsp:style>
        <a:lnRef idx="2">
          <a:schemeClr val="lt1"/>
        </a:lnRef>
        <a:fillRef idx="1">
          <a:schemeClr val="accent2">
            <a:alpha val="80000"/>
            <a:hueOff val="0"/>
            <a:satOff val="0"/>
            <a:lumOff val="0"/>
            <a:alpha val="80000"/>
          </a:schemeClr>
        </a:fillRef>
        <a:effectRef idx="0">
          <a:scrgbClr r="0" g="0" b="0"/>
        </a:effectRef>
        <a:fontRef idx="minor">
          <a:schemeClr val="lt1"/>
        </a:fontRef>
      </dsp:style>
      <dsp:txBody>
        <a:bodyPr vert="horz" wrap="square" lIns="33655" tIns="33655" rIns="33655" bIns="33655" anchor="ctr"/>
        <a:lstStyle>
          <a:lvl1pPr algn="ctr">
            <a:defRPr sz="5300"/>
          </a:lvl1pPr>
          <a:lvl2pPr marL="285750" indent="-285750" algn="ctr">
            <a:defRPr sz="4100"/>
          </a:lvl2pPr>
          <a:lvl3pPr marL="571500" indent="-285750" algn="ctr">
            <a:defRPr sz="4100"/>
          </a:lvl3pPr>
          <a:lvl4pPr marL="857250" indent="-285750" algn="ctr">
            <a:defRPr sz="4100"/>
          </a:lvl4pPr>
          <a:lvl5pPr marL="1143000" indent="-285750" algn="ctr">
            <a:defRPr sz="4100"/>
          </a:lvl5pPr>
          <a:lvl6pPr marL="1428750" indent="-285750" algn="ctr">
            <a:defRPr sz="4100"/>
          </a:lvl6pPr>
          <a:lvl7pPr marL="1714500" indent="-285750" algn="ctr">
            <a:defRPr sz="4100"/>
          </a:lvl7pPr>
          <a:lvl8pPr marL="2000250" indent="-285750" algn="ctr">
            <a:defRPr sz="4100"/>
          </a:lvl8pPr>
          <a:lvl9pPr marL="2286000" indent="-285750" algn="ctr">
            <a:defRPr sz="4100"/>
          </a:lvl9pPr>
        </a:lstStyle>
        <a:p>
          <a:pPr lvl="0">
            <a:lnSpc>
              <a:spcPct val="100000"/>
            </a:lnSpc>
            <a:spcBef>
              <a:spcPct val="0"/>
            </a:spcBef>
            <a:spcAft>
              <a:spcPct val="35000"/>
            </a:spcAft>
          </a:pPr>
          <a:r>
            <a:rPr lang="en-IN" altLang="en-US" b="1">
              <a:solidFill>
                <a:srgbClr val="C00000"/>
              </a:solidFill>
              <a:sym typeface="+mn-ea"/>
            </a:rPr>
            <a:t>CONTENTS</a:t>
          </a:r>
          <a:endParaRPr lang="en-IN" altLang="en-US" b="1">
            <a:solidFill>
              <a:srgbClr val="C00000"/>
            </a:solidFill>
            <a:sym typeface="+mn-ea"/>
          </a:endParaRPr>
        </a:p>
      </dsp:txBody>
      <dsp:txXfrm rot="16200000">
        <a:off x="88451" y="2205000"/>
        <a:ext cx="4642105" cy="882000"/>
      </dsp:txXfrm>
    </dsp:sp>
    <dsp:sp modelId="{CDA235D6-AC41-4ED3-AF28-D9CD9EDCBAED}">
      <dsp:nvSpPr>
        <dsp:cNvPr id="5" name="Rectangles 4"/>
        <dsp:cNvSpPr/>
      </dsp:nvSpPr>
      <dsp:spPr bwMode="white">
        <a:xfrm>
          <a:off x="3429096" y="0"/>
          <a:ext cx="2892960" cy="882000"/>
        </a:xfrm>
        <a:prstGeom prst="rect">
          <a:avLst/>
        </a:prstGeom>
      </dsp:spPr>
      <dsp:style>
        <a:lnRef idx="2">
          <a:schemeClr val="lt1"/>
        </a:lnRef>
        <a:fillRef idx="1">
          <a:schemeClr val="accent2">
            <a:alpha val="70000"/>
            <a:hueOff val="0"/>
            <a:satOff val="0"/>
            <a:lumOff val="0"/>
            <a:alpha val="70196"/>
          </a:schemeClr>
        </a:fillRef>
        <a:effectRef idx="0">
          <a:scrgbClr r="0" g="0" b="0"/>
        </a:effectRef>
        <a:fontRef idx="minor">
          <a:schemeClr val="lt1"/>
        </a:fontRef>
      </dsp:style>
      <dsp:txBody>
        <a:bodyPr vert="horz" wrap="square" lIns="17780" tIns="17780" rIns="17780" bIns="1778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ltLang="en-US" sz="2800">
              <a:solidFill>
                <a:srgbClr val="FF0000"/>
              </a:solidFill>
            </a:rPr>
            <a:t>Introductions</a:t>
          </a:r>
          <a:endParaRPr lang="en-IN" altLang="en-US" sz="2800">
            <a:solidFill>
              <a:srgbClr val="FF0000"/>
            </a:solidFill>
          </a:endParaRPr>
        </a:p>
      </dsp:txBody>
      <dsp:txXfrm>
        <a:off x="3429096" y="0"/>
        <a:ext cx="2892960" cy="882000"/>
      </dsp:txXfrm>
    </dsp:sp>
    <dsp:sp modelId="{3540059A-19CD-4FBD-A598-B7A4BB9DA52D}">
      <dsp:nvSpPr>
        <dsp:cNvPr id="7" name="Rectangles 6"/>
        <dsp:cNvSpPr/>
      </dsp:nvSpPr>
      <dsp:spPr bwMode="white">
        <a:xfrm>
          <a:off x="3429096" y="1102500"/>
          <a:ext cx="2892960" cy="882000"/>
        </a:xfrm>
        <a:prstGeom prst="rect">
          <a:avLst/>
        </a:prstGeom>
      </dsp:spPr>
      <dsp:style>
        <a:lnRef idx="2">
          <a:schemeClr val="lt1"/>
        </a:lnRef>
        <a:fillRef idx="1">
          <a:schemeClr val="accent2">
            <a:alpha val="70000"/>
            <a:hueOff val="0"/>
            <a:satOff val="0"/>
            <a:lumOff val="0"/>
            <a:alpha val="70196"/>
          </a:schemeClr>
        </a:fillRef>
        <a:effectRef idx="0">
          <a:scrgbClr r="0" g="0" b="0"/>
        </a:effectRef>
        <a:fontRef idx="minor">
          <a:schemeClr val="lt1"/>
        </a:fontRef>
      </dsp:style>
      <dsp:txBody>
        <a:bodyPr vert="horz" wrap="square" lIns="15240" tIns="15240" rIns="15240" bIns="1524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ltLang="en-US" sz="2400">
              <a:solidFill>
                <a:srgbClr val="FF0000"/>
              </a:solidFill>
            </a:rPr>
            <a:t>Block Diagram</a:t>
          </a:r>
          <a:endParaRPr lang="en-IN" altLang="en-US" sz="2400">
            <a:solidFill>
              <a:srgbClr val="FF0000"/>
            </a:solidFill>
          </a:endParaRPr>
        </a:p>
      </dsp:txBody>
      <dsp:txXfrm>
        <a:off x="3429096" y="1102500"/>
        <a:ext cx="2892960" cy="882000"/>
      </dsp:txXfrm>
    </dsp:sp>
    <dsp:sp modelId="{E8D2105A-5421-473B-835F-F6E08D9D2D9B}">
      <dsp:nvSpPr>
        <dsp:cNvPr id="9" name="Rectangles 8"/>
        <dsp:cNvSpPr/>
      </dsp:nvSpPr>
      <dsp:spPr bwMode="white">
        <a:xfrm>
          <a:off x="3429096" y="2205000"/>
          <a:ext cx="2892960" cy="882000"/>
        </a:xfrm>
        <a:prstGeom prst="rect">
          <a:avLst/>
        </a:prstGeom>
      </dsp:spPr>
      <dsp:style>
        <a:lnRef idx="2">
          <a:schemeClr val="lt1"/>
        </a:lnRef>
        <a:fillRef idx="1">
          <a:schemeClr val="accent2">
            <a:alpha val="70000"/>
            <a:hueOff val="0"/>
            <a:satOff val="0"/>
            <a:lumOff val="0"/>
            <a:alpha val="70196"/>
          </a:schemeClr>
        </a:fillRef>
        <a:effectRef idx="0">
          <a:scrgbClr r="0" g="0" b="0"/>
        </a:effectRef>
        <a:fontRef idx="minor">
          <a:schemeClr val="lt1"/>
        </a:fontRef>
      </dsp:style>
      <dsp:txBody>
        <a:bodyPr vert="horz" wrap="square" lIns="15240" tIns="15240" rIns="15240" bIns="1524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ltLang="en-US" sz="2400">
              <a:solidFill>
                <a:srgbClr val="FF0000"/>
              </a:solidFill>
            </a:rPr>
            <a:t> Tools</a:t>
          </a:r>
          <a:endParaRPr lang="en-IN" altLang="en-US" sz="2400">
            <a:solidFill>
              <a:srgbClr val="FF0000"/>
            </a:solidFill>
          </a:endParaRPr>
        </a:p>
      </dsp:txBody>
      <dsp:txXfrm>
        <a:off x="3429096" y="2205000"/>
        <a:ext cx="2892960" cy="882000"/>
      </dsp:txXfrm>
    </dsp:sp>
    <dsp:sp modelId="{2E36D851-FC36-478E-B562-5114CDBA7A8D}">
      <dsp:nvSpPr>
        <dsp:cNvPr id="11" name="Rectangles 10"/>
        <dsp:cNvSpPr/>
      </dsp:nvSpPr>
      <dsp:spPr bwMode="white">
        <a:xfrm>
          <a:off x="3429096" y="3307500"/>
          <a:ext cx="2892960" cy="882000"/>
        </a:xfrm>
        <a:prstGeom prst="rect">
          <a:avLst/>
        </a:prstGeom>
      </dsp:spPr>
      <dsp:style>
        <a:lnRef idx="2">
          <a:schemeClr val="lt1"/>
        </a:lnRef>
        <a:fillRef idx="1">
          <a:schemeClr val="accent2">
            <a:alpha val="70000"/>
            <a:hueOff val="0"/>
            <a:satOff val="0"/>
            <a:lumOff val="0"/>
            <a:alpha val="70196"/>
          </a:schemeClr>
        </a:fillRef>
        <a:effectRef idx="0">
          <a:scrgbClr r="0" g="0" b="0"/>
        </a:effectRef>
        <a:fontRef idx="minor">
          <a:schemeClr val="lt1"/>
        </a:fontRef>
      </dsp:style>
      <dsp:txBody>
        <a:bodyPr vert="horz" wrap="square"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solidFill>
                <a:srgbClr val="FF0000"/>
              </a:solidFill>
            </a:rPr>
            <a:t>Implementations and Steps</a:t>
          </a:r>
          <a:endParaRPr lang="en-IN">
            <a:solidFill>
              <a:srgbClr val="FF0000"/>
            </a:solidFill>
          </a:endParaRPr>
        </a:p>
      </dsp:txBody>
      <dsp:txXfrm>
        <a:off x="3429096" y="3307500"/>
        <a:ext cx="2892960" cy="882000"/>
      </dsp:txXfrm>
    </dsp:sp>
    <dsp:sp modelId="{4B8004FC-84A1-428C-94EA-95F8AC2BBE76}">
      <dsp:nvSpPr>
        <dsp:cNvPr id="13" name="Rectangles 12"/>
        <dsp:cNvSpPr/>
      </dsp:nvSpPr>
      <dsp:spPr bwMode="white">
        <a:xfrm>
          <a:off x="3429096" y="4410000"/>
          <a:ext cx="2892960" cy="882000"/>
        </a:xfrm>
        <a:prstGeom prst="rect">
          <a:avLst/>
        </a:prstGeom>
      </dsp:spPr>
      <dsp:style>
        <a:lnRef idx="2">
          <a:schemeClr val="lt1"/>
        </a:lnRef>
        <a:fillRef idx="1">
          <a:schemeClr val="accent2">
            <a:alpha val="70000"/>
            <a:hueOff val="0"/>
            <a:satOff val="0"/>
            <a:lumOff val="0"/>
            <a:alpha val="70196"/>
          </a:schemeClr>
        </a:fillRef>
        <a:effectRef idx="0">
          <a:scrgbClr r="0" g="0" b="0"/>
        </a:effectRef>
        <a:fontRef idx="minor">
          <a:schemeClr val="lt1"/>
        </a:fontRef>
      </dsp:style>
      <dsp:txBody>
        <a:bodyPr vert="horz" wrap="square"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a:solidFill>
                <a:srgbClr val="FF0000"/>
              </a:solidFill>
            </a:rPr>
            <a:t>References and Conclusions</a:t>
          </a:r>
          <a:endParaRPr lang="en-IN">
            <a:solidFill>
              <a:srgbClr val="FF0000"/>
            </a:solidFill>
          </a:endParaRPr>
        </a:p>
      </dsp:txBody>
      <dsp:txXfrm>
        <a:off x="3429096" y="4410000"/>
        <a:ext cx="2892960" cy="88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41565" cy="4419600"/>
        <a:chOff x="0" y="0"/>
        <a:chExt cx="7441565" cy="4419600"/>
      </a:xfrm>
    </dsp:grpSpPr>
    <dsp:sp modelId="{8365F99A-B81C-4D08-B410-EFC18FA19CA0}">
      <dsp:nvSpPr>
        <dsp:cNvPr id="3" name="Rounded Rectangle 2"/>
        <dsp:cNvSpPr/>
      </dsp:nvSpPr>
      <dsp:spPr bwMode="white">
        <a:xfrm>
          <a:off x="0" y="0"/>
          <a:ext cx="5953252" cy="97231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a:t>Enrolment of student faces</a:t>
          </a:r>
          <a:endParaRPr lang="en-US"/>
        </a:p>
      </dsp:txBody>
      <dsp:txXfrm>
        <a:off x="0" y="0"/>
        <a:ext cx="5953252" cy="972312"/>
      </dsp:txXfrm>
    </dsp:sp>
    <dsp:sp modelId="{B24D49D7-E12F-4A0C-A2B2-7E053CDC15B8}">
      <dsp:nvSpPr>
        <dsp:cNvPr id="4" name="Rounded Rectangle 3"/>
        <dsp:cNvSpPr/>
      </dsp:nvSpPr>
      <dsp:spPr bwMode="white">
        <a:xfrm>
          <a:off x="498585" y="1149096"/>
          <a:ext cx="5953252" cy="97231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a:t>Capturing the video of students.</a:t>
          </a:r>
          <a:endParaRPr lang="en-US"/>
        </a:p>
      </dsp:txBody>
      <dsp:txXfrm>
        <a:off x="498585" y="1149096"/>
        <a:ext cx="5953252" cy="972312"/>
      </dsp:txXfrm>
    </dsp:sp>
    <dsp:sp modelId="{26D6DF03-DD88-421F-B3C8-D9E907D4E632}">
      <dsp:nvSpPr>
        <dsp:cNvPr id="5" name="Rounded Rectangle 4"/>
        <dsp:cNvSpPr/>
      </dsp:nvSpPr>
      <dsp:spPr bwMode="white">
        <a:xfrm>
          <a:off x="989728" y="2298192"/>
          <a:ext cx="5953252" cy="97231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a:t>Face detection and feature extraction.</a:t>
          </a:r>
          <a:endParaRPr lang="en-US"/>
        </a:p>
      </dsp:txBody>
      <dsp:txXfrm>
        <a:off x="989728" y="2298192"/>
        <a:ext cx="5953252" cy="972312"/>
      </dsp:txXfrm>
    </dsp:sp>
    <dsp:sp modelId="{8E80DB97-F614-40A2-A74F-598EFCC844A9}">
      <dsp:nvSpPr>
        <dsp:cNvPr id="6" name="Rounded Rectangle 5"/>
        <dsp:cNvSpPr/>
      </dsp:nvSpPr>
      <dsp:spPr bwMode="white">
        <a:xfrm>
          <a:off x="1488313" y="3447288"/>
          <a:ext cx="5953252" cy="97231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altLang="en-US"/>
            <a:t>Face recognition and marking attendance.</a:t>
          </a:r>
          <a:endParaRPr altLang="en-US"/>
        </a:p>
      </dsp:txBody>
      <dsp:txXfrm>
        <a:off x="1488313" y="3447288"/>
        <a:ext cx="5953252" cy="972312"/>
      </dsp:txXfrm>
    </dsp:sp>
    <dsp:sp modelId="{66B66F9A-6372-4938-859E-77DD854F46BC}">
      <dsp:nvSpPr>
        <dsp:cNvPr id="7" name="Down Arrow 6"/>
        <dsp:cNvSpPr/>
      </dsp:nvSpPr>
      <dsp:spPr bwMode="white">
        <a:xfrm>
          <a:off x="5321249" y="744703"/>
          <a:ext cx="632003" cy="632003"/>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endParaRPr lang="en-US">
            <a:solidFill>
              <a:schemeClr val="dk1"/>
            </a:solidFill>
          </a:endParaRPr>
        </a:p>
      </dsp:txBody>
      <dsp:txXfrm>
        <a:off x="5321249" y="744703"/>
        <a:ext cx="632003" cy="632003"/>
      </dsp:txXfrm>
    </dsp:sp>
    <dsp:sp modelId="{68F920D0-82C2-4B44-9C6C-3EB67CDCF4DB}">
      <dsp:nvSpPr>
        <dsp:cNvPr id="8" name="Down Arrow 7"/>
        <dsp:cNvSpPr/>
      </dsp:nvSpPr>
      <dsp:spPr bwMode="white">
        <a:xfrm>
          <a:off x="5819834" y="1893799"/>
          <a:ext cx="632003" cy="632003"/>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endParaRPr lang="en-US">
            <a:solidFill>
              <a:schemeClr val="dk1"/>
            </a:solidFill>
          </a:endParaRPr>
        </a:p>
      </dsp:txBody>
      <dsp:txXfrm>
        <a:off x="5819834" y="1893799"/>
        <a:ext cx="632003" cy="632003"/>
      </dsp:txXfrm>
    </dsp:sp>
    <dsp:sp modelId="{D8026689-D44F-4301-A618-16445AC5A02A}">
      <dsp:nvSpPr>
        <dsp:cNvPr id="9" name="Down Arrow 8"/>
        <dsp:cNvSpPr/>
      </dsp:nvSpPr>
      <dsp:spPr bwMode="white">
        <a:xfrm>
          <a:off x="6310977" y="3042895"/>
          <a:ext cx="632003" cy="632003"/>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33020" tIns="33020" rIns="33020" bIns="3302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endParaRPr lang="en-US">
            <a:solidFill>
              <a:schemeClr val="dk1"/>
            </a:solidFill>
          </a:endParaRPr>
        </a:p>
      </dsp:txBody>
      <dsp:txXfrm>
        <a:off x="6310977" y="3042895"/>
        <a:ext cx="632003" cy="63200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rSet csTypeId="urn:microsoft.com/office/officeart/2005/8/colors/accent6_5"/>
        </dgm:pt>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D3D44E1-B02F-47D8-8B32-3E523A683903}"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4774095-9942-491B-A917-184996CD5F4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D3D44E1-B02F-47D8-8B32-3E523A68390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774095-9942-491B-A917-184996CD5F4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D3D44E1-B02F-47D8-8B32-3E523A68390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774095-9942-491B-A917-184996CD5F4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D3D44E1-B02F-47D8-8B32-3E523A68390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774095-9942-491B-A917-184996CD5F4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DD3D44E1-B02F-47D8-8B32-3E523A68390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4774095-9942-491B-A917-184996CD5F4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DD3D44E1-B02F-47D8-8B32-3E523A683903}"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4774095-9942-491B-A917-184996CD5F4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DD3D44E1-B02F-47D8-8B32-3E523A683903}"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A4774095-9942-491B-A917-184996CD5F4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DD3D44E1-B02F-47D8-8B32-3E523A683903}"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A4774095-9942-491B-A917-184996CD5F4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DD3D44E1-B02F-47D8-8B32-3E523A683903}"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A4774095-9942-491B-A917-184996CD5F4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D3D44E1-B02F-47D8-8B32-3E523A683903}"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4774095-9942-491B-A917-184996CD5F4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D3D44E1-B02F-47D8-8B32-3E523A683903}"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4774095-9942-491B-A917-184996CD5F4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D3D44E1-B02F-47D8-8B32-3E523A683903}"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A4774095-9942-491B-A917-184996CD5F4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r>
              <a:rPr lang="en-US" b="1" dirty="0" smtClean="0">
                <a:solidFill>
                  <a:srgbClr val="B70101"/>
                </a:solidFill>
                <a:cs typeface="Arial" panose="020B0604020202020204" pitchFamily="34" charset="0"/>
                <a:sym typeface="+mn-ea"/>
              </a:rPr>
              <a:t> </a:t>
            </a:r>
            <a:br>
              <a:rPr lang="en-US" sz="2400" dirty="0" smtClean="0">
                <a:solidFill>
                  <a:srgbClr val="898989"/>
                </a:solidFill>
                <a:latin typeface="+mj-lt"/>
                <a:cs typeface="Arial" panose="020B0604020202020204" pitchFamily="34" charset="0"/>
              </a:rPr>
            </a:br>
            <a:br>
              <a:rPr lang="en-US" sz="2400"/>
            </a:br>
            <a:endParaRPr lang="en-US" sz="2400"/>
          </a:p>
        </p:txBody>
      </p:sp>
      <p:pic>
        <p:nvPicPr>
          <p:cNvPr id="13" name="Picture Placeholder 12" descr="title"/>
          <p:cNvPicPr>
            <a:picLocks noChangeAspect="1"/>
          </p:cNvPicPr>
          <p:nvPr>
            <p:ph type="pic" idx="1"/>
          </p:nvPr>
        </p:nvPicPr>
        <p:blipFill>
          <a:blip r:embed="rId1"/>
          <a:stretch>
            <a:fillRect/>
          </a:stretch>
        </p:blipFill>
        <p:spPr>
          <a:xfrm>
            <a:off x="3102610" y="304800"/>
            <a:ext cx="4740275" cy="3438525"/>
          </a:xfrm>
          <a:prstGeom prst="rect">
            <a:avLst/>
          </a:prstGeom>
        </p:spPr>
      </p:pic>
      <p:sp>
        <p:nvSpPr>
          <p:cNvPr id="16" name="Text Box 15"/>
          <p:cNvSpPr txBox="1"/>
          <p:nvPr/>
        </p:nvSpPr>
        <p:spPr>
          <a:xfrm>
            <a:off x="1169670" y="3613150"/>
            <a:ext cx="7074535" cy="1753235"/>
          </a:xfrm>
          <a:prstGeom prst="rect">
            <a:avLst/>
          </a:prstGeom>
          <a:noFill/>
        </p:spPr>
        <p:txBody>
          <a:bodyPr wrap="square" rtlCol="0">
            <a:spAutoFit/>
          </a:bodyPr>
          <a:p>
            <a:pPr algn="l"/>
            <a:r>
              <a:rPr lang="en-US" sz="3600" b="1" dirty="0" smtClean="0">
                <a:solidFill>
                  <a:srgbClr val="B70101"/>
                </a:solidFill>
                <a:cs typeface="Arial" panose="020B0604020202020204" pitchFamily="34" charset="0"/>
                <a:sym typeface="+mn-ea"/>
              </a:rPr>
              <a:t>AUTOM</a:t>
            </a:r>
            <a:r>
              <a:rPr lang="en-IN" altLang="en-US" sz="3600" b="1" dirty="0" smtClean="0">
                <a:solidFill>
                  <a:srgbClr val="B70101"/>
                </a:solidFill>
                <a:cs typeface="Arial" panose="020B0604020202020204" pitchFamily="34" charset="0"/>
                <a:sym typeface="+mn-ea"/>
              </a:rPr>
              <a:t>A</a:t>
            </a:r>
            <a:r>
              <a:rPr lang="en-US" sz="3600" b="1" dirty="0" smtClean="0">
                <a:solidFill>
                  <a:srgbClr val="B70101"/>
                </a:solidFill>
                <a:cs typeface="Arial" panose="020B0604020202020204" pitchFamily="34" charset="0"/>
                <a:sym typeface="+mn-ea"/>
              </a:rPr>
              <a:t>TIC ATTENDANCE</a:t>
            </a:r>
            <a:br>
              <a:rPr lang="en-US" sz="3600" b="1" dirty="0" smtClean="0">
                <a:solidFill>
                  <a:srgbClr val="B70101"/>
                </a:solidFill>
                <a:cs typeface="Arial" panose="020B0604020202020204" pitchFamily="34" charset="0"/>
                <a:sym typeface="+mn-ea"/>
              </a:rPr>
            </a:br>
            <a:r>
              <a:rPr lang="en-US" sz="3600" b="1" dirty="0" smtClean="0">
                <a:solidFill>
                  <a:srgbClr val="B70101"/>
                </a:solidFill>
                <a:cs typeface="Arial" panose="020B0604020202020204" pitchFamily="34" charset="0"/>
                <a:sym typeface="+mn-ea"/>
              </a:rPr>
              <a:t>MANAGEMENT</a:t>
            </a:r>
            <a:br>
              <a:rPr lang="en-US" sz="3600" b="1" dirty="0" smtClean="0">
                <a:solidFill>
                  <a:srgbClr val="B70101"/>
                </a:solidFill>
                <a:cs typeface="Arial" panose="020B0604020202020204" pitchFamily="34" charset="0"/>
                <a:sym typeface="+mn-ea"/>
              </a:rPr>
            </a:br>
            <a:r>
              <a:rPr lang="en-US" sz="3600" b="1" dirty="0" smtClean="0">
                <a:solidFill>
                  <a:srgbClr val="B70101"/>
                </a:solidFill>
                <a:cs typeface="Arial" panose="020B0604020202020204" pitchFamily="34" charset="0"/>
                <a:sym typeface="+mn-ea"/>
              </a:rPr>
              <a:t>SYSTEM </a:t>
            </a:r>
            <a:endParaRPr lang="en-US" sz="3600"/>
          </a:p>
        </p:txBody>
      </p:sp>
      <p:sp>
        <p:nvSpPr>
          <p:cNvPr id="2" name="Text Box 1"/>
          <p:cNvSpPr txBox="1"/>
          <p:nvPr/>
        </p:nvSpPr>
        <p:spPr>
          <a:xfrm>
            <a:off x="4624070" y="4876800"/>
            <a:ext cx="3983355" cy="1476375"/>
          </a:xfrm>
          <a:prstGeom prst="rect">
            <a:avLst/>
          </a:prstGeom>
          <a:noFill/>
        </p:spPr>
        <p:txBody>
          <a:bodyPr wrap="square" rtlCol="0">
            <a:spAutoFit/>
          </a:bodyPr>
          <a:p>
            <a:r>
              <a:rPr lang="en-IN" altLang="en-US"/>
              <a:t>By:</a:t>
            </a:r>
            <a:endParaRPr lang="en-IN" altLang="en-US"/>
          </a:p>
          <a:p>
            <a:r>
              <a:rPr lang="en-IN" spc="-25" dirty="0" err="1" smtClean="0">
                <a:solidFill>
                  <a:schemeClr val="tx1"/>
                </a:solidFill>
                <a:latin typeface="Roboto"/>
                <a:cs typeface="Roboto"/>
                <a:sym typeface="+mn-ea"/>
              </a:rPr>
              <a:t>Vineet</a:t>
            </a:r>
            <a:r>
              <a:rPr lang="en-IN" spc="-25" dirty="0" smtClean="0">
                <a:solidFill>
                  <a:schemeClr val="tx1"/>
                </a:solidFill>
                <a:latin typeface="Roboto"/>
                <a:cs typeface="Roboto"/>
                <a:sym typeface="+mn-ea"/>
              </a:rPr>
              <a:t> Patel (1851104)</a:t>
            </a:r>
            <a:endParaRPr lang="en-IN" spc="-25" dirty="0" smtClean="0">
              <a:solidFill>
                <a:schemeClr val="tx1"/>
              </a:solidFill>
              <a:latin typeface="Roboto"/>
              <a:cs typeface="Roboto"/>
              <a:sym typeface="+mn-ea"/>
            </a:endParaRPr>
          </a:p>
          <a:p>
            <a:r>
              <a:rPr lang="en-IN" spc="-20" dirty="0" smtClean="0">
                <a:solidFill>
                  <a:schemeClr val="tx1"/>
                </a:solidFill>
                <a:latin typeface="Roboto"/>
                <a:cs typeface="Roboto"/>
                <a:sym typeface="+mn-ea"/>
              </a:rPr>
              <a:t>Praveen Kumar (1851120)</a:t>
            </a:r>
            <a:endParaRPr dirty="0">
              <a:solidFill>
                <a:schemeClr val="tx1"/>
              </a:solidFill>
              <a:latin typeface="Roboto"/>
              <a:cs typeface="Roboto"/>
            </a:endParaRPr>
          </a:p>
          <a:p>
            <a:r>
              <a:rPr lang="en-IN" spc="-35" dirty="0" err="1" smtClean="0">
                <a:solidFill>
                  <a:schemeClr val="tx1"/>
                </a:solidFill>
                <a:latin typeface="Roboto"/>
                <a:cs typeface="Roboto"/>
                <a:sym typeface="+mn-ea"/>
              </a:rPr>
              <a:t>Bibek</a:t>
            </a:r>
            <a:r>
              <a:rPr lang="en-IN" spc="-35" dirty="0" smtClean="0">
                <a:solidFill>
                  <a:schemeClr val="tx1"/>
                </a:solidFill>
                <a:latin typeface="Roboto"/>
                <a:cs typeface="Roboto"/>
                <a:sym typeface="+mn-ea"/>
              </a:rPr>
              <a:t> </a:t>
            </a:r>
            <a:r>
              <a:rPr lang="en-IN" spc="-35" dirty="0" err="1" smtClean="0">
                <a:solidFill>
                  <a:schemeClr val="tx1"/>
                </a:solidFill>
                <a:latin typeface="Roboto"/>
                <a:cs typeface="Roboto"/>
                <a:sym typeface="+mn-ea"/>
              </a:rPr>
              <a:t>Mondal (1851121)</a:t>
            </a:r>
            <a:endParaRPr dirty="0">
              <a:solidFill>
                <a:schemeClr val="tx1"/>
              </a:solidFill>
              <a:latin typeface="Roboto"/>
              <a:cs typeface="Roboto"/>
            </a:endParaRPr>
          </a:p>
          <a:p>
            <a:r>
              <a:rPr lang="en-IN" altLang="en-US" dirty="0">
                <a:solidFill>
                  <a:schemeClr val="tx1"/>
                </a:solidFill>
                <a:latin typeface="Roboto"/>
                <a:cs typeface="Roboto"/>
              </a:rPr>
              <a:t>Manmohan Kumar (1851150)</a:t>
            </a:r>
            <a:endParaRPr lang="en-IN" altLang="en-US" dirty="0">
              <a:solidFill>
                <a:schemeClr val="tx1"/>
              </a:solidFill>
              <a:latin typeface="Roboto"/>
              <a:cs typeface="Robot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44905"/>
            <a:ext cx="8229600" cy="1943735"/>
          </a:xfrm>
        </p:spPr>
        <p:txBody>
          <a:bodyPr>
            <a:normAutofit/>
          </a:bodyPr>
          <a:lstStyle/>
          <a:p>
            <a:pPr marL="514350" indent="-514350" algn="l">
              <a:buNone/>
            </a:pPr>
            <a:r>
              <a:rPr lang="en-IN" altLang="en-US" sz="1800" dirty="0">
                <a:solidFill>
                  <a:schemeClr val="accent1"/>
                </a:solidFill>
              </a:rPr>
              <a:t>        </a:t>
            </a:r>
            <a:r>
              <a:rPr lang="en-US" sz="1800" dirty="0">
                <a:solidFill>
                  <a:schemeClr val="accent1"/>
                </a:solidFill>
              </a:rPr>
              <a:t>HOG, is a feature descriptor that is often used to</a:t>
            </a:r>
            <a:r>
              <a:rPr lang="en-IN" altLang="en-US" sz="1800" dirty="0">
                <a:solidFill>
                  <a:schemeClr val="accent1"/>
                </a:solidFill>
              </a:rPr>
              <a:t> </a:t>
            </a:r>
            <a:r>
              <a:rPr lang="en-US" sz="1800" dirty="0">
                <a:solidFill>
                  <a:schemeClr val="accent1"/>
                </a:solidFill>
              </a:rPr>
              <a:t>extract features from image data. It is widely used in computer vision tasks for object detection.</a:t>
            </a:r>
            <a:endParaRPr lang="en-US" sz="1800" dirty="0">
              <a:solidFill>
                <a:schemeClr val="accent1"/>
              </a:solidFill>
            </a:endParaRPr>
          </a:p>
        </p:txBody>
      </p:sp>
      <p:sp>
        <p:nvSpPr>
          <p:cNvPr id="4" name="Text Box 3"/>
          <p:cNvSpPr txBox="1"/>
          <p:nvPr/>
        </p:nvSpPr>
        <p:spPr>
          <a:xfrm>
            <a:off x="1122680" y="594995"/>
            <a:ext cx="6158865" cy="398780"/>
          </a:xfrm>
          <a:prstGeom prst="rect">
            <a:avLst/>
          </a:prstGeom>
          <a:noFill/>
        </p:spPr>
        <p:txBody>
          <a:bodyPr wrap="square" rtlCol="0">
            <a:spAutoFit/>
          </a:bodyPr>
          <a:p>
            <a:r>
              <a:rPr lang="en-US" sz="2000">
                <a:solidFill>
                  <a:srgbClr val="FF0000"/>
                </a:solidFill>
              </a:rPr>
              <a:t>Histogram of Oriented Gradients — or  HOG</a:t>
            </a:r>
            <a:r>
              <a:rPr lang="en-IN" altLang="en-US" sz="2000">
                <a:solidFill>
                  <a:srgbClr val="FF0000"/>
                </a:solidFill>
              </a:rPr>
              <a:t> Method</a:t>
            </a:r>
            <a:r>
              <a:rPr lang="en-US" sz="2000">
                <a:solidFill>
                  <a:srgbClr val="FF0000"/>
                </a:solidFill>
              </a:rPr>
              <a:t> </a:t>
            </a:r>
            <a:endParaRPr lang="en-US" sz="2000">
              <a:solidFill>
                <a:srgbClr val="FF0000"/>
              </a:solidFill>
            </a:endParaRPr>
          </a:p>
        </p:txBody>
      </p:sp>
      <p:pic>
        <p:nvPicPr>
          <p:cNvPr id="5" name="Picture 4" descr="Screenshot 2022-01-20 155929"/>
          <p:cNvPicPr>
            <a:picLocks noChangeAspect="1"/>
          </p:cNvPicPr>
          <p:nvPr/>
        </p:nvPicPr>
        <p:blipFill>
          <a:blip r:embed="rId1"/>
          <a:stretch>
            <a:fillRect/>
          </a:stretch>
        </p:blipFill>
        <p:spPr>
          <a:xfrm>
            <a:off x="609600" y="1752600"/>
            <a:ext cx="7707630" cy="4526915"/>
          </a:xfrm>
          <a:prstGeom prst="rect">
            <a:avLst/>
          </a:prstGeom>
        </p:spPr>
      </p:pic>
      <p:sp>
        <p:nvSpPr>
          <p:cNvPr id="9" name="Text Box 8"/>
          <p:cNvSpPr txBox="1"/>
          <p:nvPr/>
        </p:nvSpPr>
        <p:spPr>
          <a:xfrm>
            <a:off x="934720" y="6372860"/>
            <a:ext cx="7152005" cy="368300"/>
          </a:xfrm>
          <a:prstGeom prst="rect">
            <a:avLst/>
          </a:prstGeom>
          <a:noFill/>
        </p:spPr>
        <p:txBody>
          <a:bodyPr wrap="square" rtlCol="0">
            <a:spAutoFit/>
          </a:bodyPr>
          <a:p>
            <a:r>
              <a:rPr lang="en-US"/>
              <a:t>Using this technique, we can now easily find faces in any image: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33905" y="419100"/>
            <a:ext cx="4138295" cy="460375"/>
          </a:xfrm>
          <a:prstGeom prst="rect">
            <a:avLst/>
          </a:prstGeom>
          <a:noFill/>
        </p:spPr>
        <p:txBody>
          <a:bodyPr wrap="square" rtlCol="0">
            <a:spAutoFit/>
          </a:bodyPr>
          <a:p>
            <a:pPr algn="ctr"/>
            <a:r>
              <a:rPr lang="en-IN" altLang="en-US" sz="2400">
                <a:solidFill>
                  <a:srgbClr val="FF0000"/>
                </a:solidFill>
              </a:rPr>
              <a:t>ENCODING  FACES</a:t>
            </a:r>
            <a:endParaRPr lang="en-IN" altLang="en-US" sz="2400">
              <a:solidFill>
                <a:srgbClr val="FF0000"/>
              </a:solidFill>
            </a:endParaRPr>
          </a:p>
        </p:txBody>
      </p:sp>
      <p:pic>
        <p:nvPicPr>
          <p:cNvPr id="3" name="Picture 2" descr="Screenshot 2022-01-20 161903"/>
          <p:cNvPicPr>
            <a:picLocks noChangeAspect="1"/>
          </p:cNvPicPr>
          <p:nvPr/>
        </p:nvPicPr>
        <p:blipFill>
          <a:blip r:embed="rId1"/>
          <a:stretch>
            <a:fillRect/>
          </a:stretch>
        </p:blipFill>
        <p:spPr>
          <a:xfrm>
            <a:off x="457200" y="2286000"/>
            <a:ext cx="7449820" cy="4056380"/>
          </a:xfrm>
          <a:prstGeom prst="rect">
            <a:avLst/>
          </a:prstGeom>
        </p:spPr>
      </p:pic>
      <p:sp>
        <p:nvSpPr>
          <p:cNvPr id="4" name="Text Box 3"/>
          <p:cNvSpPr txBox="1"/>
          <p:nvPr/>
        </p:nvSpPr>
        <p:spPr>
          <a:xfrm>
            <a:off x="771525" y="1145540"/>
            <a:ext cx="7366635" cy="1076325"/>
          </a:xfrm>
          <a:prstGeom prst="rect">
            <a:avLst/>
          </a:prstGeom>
          <a:noFill/>
        </p:spPr>
        <p:txBody>
          <a:bodyPr wrap="square" rtlCol="0">
            <a:spAutoFit/>
          </a:bodyPr>
          <a:p>
            <a:r>
              <a:rPr lang="en-US" sz="1600">
                <a:solidFill>
                  <a:schemeClr val="accent1"/>
                </a:solidFill>
              </a:rPr>
              <a:t>The face_recognition API generates face encodings for the face found in the images. A face encoding is basically a way to represent the face using a set of 128 computer-generated measurements. Two different pictures of the same person would have similar encoding</a:t>
            </a:r>
            <a:endParaRPr lang="en-US" sz="160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70585" y="353695"/>
            <a:ext cx="7037070" cy="398780"/>
          </a:xfrm>
          <a:prstGeom prst="rect">
            <a:avLst/>
          </a:prstGeom>
          <a:noFill/>
        </p:spPr>
        <p:txBody>
          <a:bodyPr wrap="square" rtlCol="0">
            <a:spAutoFit/>
          </a:bodyPr>
          <a:p>
            <a:r>
              <a:rPr lang="en-US" sz="2000">
                <a:solidFill>
                  <a:srgbClr val="FF0000"/>
                </a:solidFill>
              </a:rPr>
              <a:t> F</a:t>
            </a:r>
            <a:r>
              <a:rPr lang="en-IN" altLang="en-US" sz="2000">
                <a:solidFill>
                  <a:srgbClr val="FF0000"/>
                </a:solidFill>
              </a:rPr>
              <a:t>INDING</a:t>
            </a:r>
            <a:r>
              <a:rPr lang="en-US" sz="2000">
                <a:solidFill>
                  <a:srgbClr val="FF0000"/>
                </a:solidFill>
              </a:rPr>
              <a:t> </a:t>
            </a:r>
            <a:r>
              <a:rPr lang="en-IN" altLang="en-US" sz="2000">
                <a:solidFill>
                  <a:srgbClr val="FF0000"/>
                </a:solidFill>
              </a:rPr>
              <a:t>THE</a:t>
            </a:r>
            <a:r>
              <a:rPr lang="en-US" sz="2000">
                <a:solidFill>
                  <a:srgbClr val="FF0000"/>
                </a:solidFill>
              </a:rPr>
              <a:t> </a:t>
            </a:r>
            <a:r>
              <a:rPr lang="en-IN" altLang="en-US" sz="2000">
                <a:solidFill>
                  <a:srgbClr val="FF0000"/>
                </a:solidFill>
              </a:rPr>
              <a:t>PERSON’S</a:t>
            </a:r>
            <a:r>
              <a:rPr lang="en-US" sz="2000">
                <a:solidFill>
                  <a:srgbClr val="FF0000"/>
                </a:solidFill>
              </a:rPr>
              <a:t> </a:t>
            </a:r>
            <a:r>
              <a:rPr lang="en-IN" altLang="en-US" sz="2000">
                <a:solidFill>
                  <a:srgbClr val="FF0000"/>
                </a:solidFill>
              </a:rPr>
              <a:t>NAME</a:t>
            </a:r>
            <a:r>
              <a:rPr lang="en-US" sz="2000">
                <a:solidFill>
                  <a:srgbClr val="FF0000"/>
                </a:solidFill>
              </a:rPr>
              <a:t> </a:t>
            </a:r>
            <a:r>
              <a:rPr lang="en-IN" altLang="en-US" sz="2000">
                <a:solidFill>
                  <a:srgbClr val="FF0000"/>
                </a:solidFill>
              </a:rPr>
              <a:t>FROM</a:t>
            </a:r>
            <a:r>
              <a:rPr lang="en-US" sz="2000">
                <a:solidFill>
                  <a:srgbClr val="FF0000"/>
                </a:solidFill>
              </a:rPr>
              <a:t> </a:t>
            </a:r>
            <a:r>
              <a:rPr lang="en-IN" altLang="en-US" sz="2000">
                <a:solidFill>
                  <a:srgbClr val="FF0000"/>
                </a:solidFill>
              </a:rPr>
              <a:t>THE</a:t>
            </a:r>
            <a:r>
              <a:rPr lang="en-US" sz="2000">
                <a:solidFill>
                  <a:srgbClr val="FF0000"/>
                </a:solidFill>
              </a:rPr>
              <a:t> </a:t>
            </a:r>
            <a:r>
              <a:rPr lang="en-IN" altLang="en-US" sz="2000">
                <a:solidFill>
                  <a:srgbClr val="FF0000"/>
                </a:solidFill>
              </a:rPr>
              <a:t>ENCODING</a:t>
            </a:r>
            <a:endParaRPr lang="en-IN" altLang="en-US" sz="2000">
              <a:solidFill>
                <a:srgbClr val="FF0000"/>
              </a:solidFill>
            </a:endParaRPr>
          </a:p>
        </p:txBody>
      </p:sp>
      <p:sp>
        <p:nvSpPr>
          <p:cNvPr id="3" name="Text Box 2"/>
          <p:cNvSpPr txBox="1"/>
          <p:nvPr/>
        </p:nvSpPr>
        <p:spPr>
          <a:xfrm>
            <a:off x="1158240" y="1210945"/>
            <a:ext cx="6597015" cy="1198880"/>
          </a:xfrm>
          <a:prstGeom prst="rect">
            <a:avLst/>
          </a:prstGeom>
          <a:noFill/>
        </p:spPr>
        <p:txBody>
          <a:bodyPr wrap="square" rtlCol="0">
            <a:spAutoFit/>
          </a:bodyPr>
          <a:p>
            <a:pPr marL="285750" indent="-285750">
              <a:buFont typeface="Arial" panose="020B0604020202020204" pitchFamily="34" charset="0"/>
              <a:buChar char="•"/>
            </a:pPr>
            <a:r>
              <a:rPr lang="en-US">
                <a:solidFill>
                  <a:schemeClr val="accent1"/>
                </a:solidFill>
              </a:rPr>
              <a:t>This last step is actually the easiest step in the whole process. All we have to do is find the person in our database of known people who has the closest measurements to our test image.</a:t>
            </a:r>
            <a:endParaRPr lang="en-US">
              <a:solidFill>
                <a:schemeClr val="accent1"/>
              </a:solidFill>
            </a:endParaRPr>
          </a:p>
        </p:txBody>
      </p:sp>
      <p:sp>
        <p:nvSpPr>
          <p:cNvPr id="4" name="Text Box 3"/>
          <p:cNvSpPr txBox="1"/>
          <p:nvPr/>
        </p:nvSpPr>
        <p:spPr>
          <a:xfrm>
            <a:off x="1189355" y="2682875"/>
            <a:ext cx="6583045" cy="1198880"/>
          </a:xfrm>
          <a:prstGeom prst="rect">
            <a:avLst/>
          </a:prstGeom>
          <a:noFill/>
        </p:spPr>
        <p:txBody>
          <a:bodyPr wrap="square" rtlCol="0">
            <a:spAutoFit/>
          </a:bodyPr>
          <a:p>
            <a:pPr marL="285750" indent="-285750">
              <a:buFont typeface="Arial" panose="020B0604020202020204" pitchFamily="34" charset="0"/>
              <a:buChar char="•"/>
            </a:pPr>
            <a:r>
              <a:rPr lang="en-US">
                <a:solidFill>
                  <a:schemeClr val="accent1"/>
                </a:solidFill>
              </a:rPr>
              <a:t>You can do that by using any basic machine learning classification algorithm. No fancy deep learning tricks are needed. We’ll use a simple linear SVM classifier, but lots of classification algorithms could work.</a:t>
            </a:r>
            <a:endParaRPr lang="en-US">
              <a:solidFill>
                <a:schemeClr val="accent1"/>
              </a:solidFill>
            </a:endParaRPr>
          </a:p>
        </p:txBody>
      </p:sp>
      <p:sp>
        <p:nvSpPr>
          <p:cNvPr id="5" name="Text Box 4"/>
          <p:cNvSpPr txBox="1"/>
          <p:nvPr/>
        </p:nvSpPr>
        <p:spPr>
          <a:xfrm>
            <a:off x="1242060" y="4602480"/>
            <a:ext cx="6530340" cy="1476375"/>
          </a:xfrm>
          <a:prstGeom prst="rect">
            <a:avLst/>
          </a:prstGeom>
          <a:noFill/>
        </p:spPr>
        <p:txBody>
          <a:bodyPr wrap="square" rtlCol="0">
            <a:spAutoFit/>
          </a:bodyPr>
          <a:p>
            <a:pPr marL="285750" indent="-285750">
              <a:buFont typeface="Arial" panose="020B0604020202020204" pitchFamily="34" charset="0"/>
              <a:buChar char="•"/>
            </a:pPr>
            <a:r>
              <a:rPr lang="en-US">
                <a:solidFill>
                  <a:schemeClr val="accent1"/>
                </a:solidFill>
              </a:rPr>
              <a:t>All we need to do is train a classifier that can take in the measurements from a new test image and tells which known person is the closest match. Running this classifier takes milliseconds. The result of the classifier is the name of the person!</a:t>
            </a:r>
            <a:endParaRPr lang="en-US">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EXPORT DATA INTO EXCEL SHEET</a:t>
            </a:r>
            <a:endParaRPr lang="en-US" dirty="0">
              <a:solidFill>
                <a:srgbClr val="FF0000"/>
              </a:solidFill>
            </a:endParaRPr>
          </a:p>
        </p:txBody>
      </p:sp>
      <p:pic>
        <p:nvPicPr>
          <p:cNvPr id="4" name="Content Placeholder 3" descr="IMGFG.png"/>
          <p:cNvPicPr>
            <a:picLocks noGrp="1" noChangeAspect="1"/>
          </p:cNvPicPr>
          <p:nvPr>
            <p:ph idx="1"/>
          </p:nvPr>
        </p:nvPicPr>
        <p:blipFill>
          <a:blip r:embed="rId1"/>
          <a:stretch>
            <a:fillRect/>
          </a:stretch>
        </p:blipFill>
        <p:spPr>
          <a:xfrm>
            <a:off x="548922" y="1447800"/>
            <a:ext cx="8046156" cy="51054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90500"/>
            <a:ext cx="8229600" cy="887730"/>
          </a:xfrm>
        </p:spPr>
        <p:txBody>
          <a:bodyPr/>
          <a:p>
            <a:r>
              <a:rPr lang="en-US" sz="2800">
                <a:solidFill>
                  <a:srgbClr val="FF0000"/>
                </a:solidFill>
              </a:rPr>
              <a:t>Scope of Facial Recognition Technology in India</a:t>
            </a:r>
            <a:endParaRPr lang="en-US" sz="2800">
              <a:solidFill>
                <a:srgbClr val="FF0000"/>
              </a:solidFill>
            </a:endParaRPr>
          </a:p>
        </p:txBody>
      </p:sp>
      <p:sp>
        <p:nvSpPr>
          <p:cNvPr id="3" name="Content Placeholder 2"/>
          <p:cNvSpPr>
            <a:spLocks noGrp="1"/>
          </p:cNvSpPr>
          <p:nvPr>
            <p:ph idx="1"/>
          </p:nvPr>
        </p:nvSpPr>
        <p:spPr/>
        <p:txBody>
          <a:bodyPr/>
          <a:p>
            <a:pPr>
              <a:lnSpc>
                <a:spcPct val="160000"/>
              </a:lnSpc>
            </a:pPr>
            <a:r>
              <a:rPr lang="en-US" sz="1800">
                <a:solidFill>
                  <a:schemeClr val="accent1"/>
                </a:solidFill>
              </a:rPr>
              <a:t>This system can be deployed for verification and attendance tracking at various government offices and corporates.</a:t>
            </a:r>
            <a:endParaRPr lang="en-US" sz="1800">
              <a:solidFill>
                <a:schemeClr val="accent1"/>
              </a:solidFill>
            </a:endParaRPr>
          </a:p>
          <a:p>
            <a:pPr>
              <a:lnSpc>
                <a:spcPct val="160000"/>
              </a:lnSpc>
            </a:pPr>
            <a:r>
              <a:rPr lang="en-US" sz="1800">
                <a:solidFill>
                  <a:schemeClr val="accent1"/>
                </a:solidFill>
              </a:rPr>
              <a:t>Passport and visa verification can also be done using this technology.</a:t>
            </a:r>
            <a:endParaRPr lang="en-US" sz="1800">
              <a:solidFill>
                <a:schemeClr val="accent1"/>
              </a:solidFill>
            </a:endParaRPr>
          </a:p>
          <a:p>
            <a:pPr>
              <a:lnSpc>
                <a:spcPct val="160000"/>
              </a:lnSpc>
            </a:pPr>
            <a:r>
              <a:rPr lang="en-US" sz="1800">
                <a:solidFill>
                  <a:schemeClr val="accent1"/>
                </a:solidFill>
              </a:rPr>
              <a:t> Preventing the frauds at ATMs in India</a:t>
            </a:r>
            <a:r>
              <a:rPr lang="en-IN" altLang="en-US" sz="1800">
                <a:solidFill>
                  <a:schemeClr val="accent1"/>
                </a:solidFill>
              </a:rPr>
              <a:t>.</a:t>
            </a:r>
            <a:endParaRPr lang="en-IN" altLang="en-US" sz="1800">
              <a:solidFill>
                <a:schemeClr val="accent1"/>
              </a:solidFill>
            </a:endParaRPr>
          </a:p>
          <a:p>
            <a:pPr>
              <a:lnSpc>
                <a:spcPct val="160000"/>
              </a:lnSpc>
            </a:pPr>
            <a:r>
              <a:rPr lang="en-IN" altLang="en-US" sz="1800">
                <a:solidFill>
                  <a:schemeClr val="accent1"/>
                </a:solidFill>
              </a:rPr>
              <a:t> For identification of criminals the system can be used by police force also.</a:t>
            </a:r>
            <a:endParaRPr lang="en-IN" altLang="en-US" sz="180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rgbClr val="FF0000"/>
                </a:solidFill>
              </a:rPr>
              <a:t>CONCLUSIONS</a:t>
            </a:r>
            <a:endParaRPr lang="en-IN" altLang="en-US">
              <a:solidFill>
                <a:srgbClr val="FF0000"/>
              </a:solidFill>
            </a:endParaRPr>
          </a:p>
        </p:txBody>
      </p:sp>
      <p:sp>
        <p:nvSpPr>
          <p:cNvPr id="3" name="Content Placeholder 2"/>
          <p:cNvSpPr>
            <a:spLocks noGrp="1"/>
          </p:cNvSpPr>
          <p:nvPr>
            <p:ph idx="1"/>
          </p:nvPr>
        </p:nvSpPr>
        <p:spPr/>
        <p:txBody>
          <a:bodyPr/>
          <a:p>
            <a:r>
              <a:rPr lang="en-US" sz="2000">
                <a:solidFill>
                  <a:schemeClr val="accent1"/>
                </a:solidFill>
              </a:rPr>
              <a:t>Our proposed project, ―An Automated Attendance System‖ has been envisioned for the purpose of reducing the</a:t>
            </a:r>
            <a:r>
              <a:rPr lang="en-IN" altLang="en-US" sz="2000">
                <a:solidFill>
                  <a:schemeClr val="accent1"/>
                </a:solidFill>
              </a:rPr>
              <a:t> </a:t>
            </a:r>
            <a:r>
              <a:rPr lang="en-US" sz="2000">
                <a:solidFill>
                  <a:schemeClr val="accent1"/>
                </a:solidFill>
              </a:rPr>
              <a:t>errors that occur in the traditional (manual) attendance taking system. </a:t>
            </a:r>
            <a:endParaRPr lang="en-US" sz="2000">
              <a:solidFill>
                <a:schemeClr val="accent1"/>
              </a:solidFill>
            </a:endParaRPr>
          </a:p>
          <a:p>
            <a:pPr marL="0" indent="0">
              <a:buNone/>
            </a:pPr>
            <a:endParaRPr lang="en-US" sz="2000">
              <a:solidFill>
                <a:schemeClr val="accent1"/>
              </a:solidFill>
            </a:endParaRPr>
          </a:p>
          <a:p>
            <a:r>
              <a:rPr lang="en-US" sz="2000">
                <a:solidFill>
                  <a:schemeClr val="accent1"/>
                </a:solidFill>
              </a:rPr>
              <a:t>The aim is to automate and make a system</a:t>
            </a:r>
            <a:r>
              <a:rPr lang="en-IN" altLang="en-US" sz="2000">
                <a:solidFill>
                  <a:schemeClr val="accent1"/>
                </a:solidFill>
              </a:rPr>
              <a:t> </a:t>
            </a:r>
            <a:r>
              <a:rPr lang="en-US" sz="2000">
                <a:solidFill>
                  <a:schemeClr val="accent1"/>
                </a:solidFill>
              </a:rPr>
              <a:t>that is useful to the organization such as an institute. </a:t>
            </a:r>
            <a:endParaRPr lang="en-US" sz="2000">
              <a:solidFill>
                <a:schemeClr val="accent1"/>
              </a:solidFill>
            </a:endParaRPr>
          </a:p>
          <a:p>
            <a:endParaRPr lang="en-US" sz="2000">
              <a:solidFill>
                <a:schemeClr val="accent1"/>
              </a:solidFill>
            </a:endParaRPr>
          </a:p>
          <a:p>
            <a:r>
              <a:rPr lang="en-US" sz="2000">
                <a:solidFill>
                  <a:schemeClr val="accent1"/>
                </a:solidFill>
              </a:rPr>
              <a:t>The camera plays a crucial role in the working of the</a:t>
            </a:r>
            <a:r>
              <a:rPr lang="en-IN" altLang="en-US" sz="2000">
                <a:solidFill>
                  <a:schemeClr val="accent1"/>
                </a:solidFill>
              </a:rPr>
              <a:t> </a:t>
            </a:r>
            <a:r>
              <a:rPr lang="en-US" sz="2000">
                <a:solidFill>
                  <a:schemeClr val="accent1"/>
                </a:solidFill>
              </a:rPr>
              <a:t>system hence the image quality and performance of the camera in real-time scenario must be tested thoroughly</a:t>
            </a:r>
            <a:r>
              <a:rPr lang="en-IN" altLang="en-US" sz="2000">
                <a:solidFill>
                  <a:schemeClr val="accent1"/>
                </a:solidFill>
              </a:rPr>
              <a:t> </a:t>
            </a:r>
            <a:r>
              <a:rPr lang="en-US" sz="2000">
                <a:solidFill>
                  <a:schemeClr val="accent1"/>
                </a:solidFill>
              </a:rPr>
              <a:t>before actual implementation.</a:t>
            </a:r>
            <a:endParaRPr lang="en-US" sz="2000">
              <a:solidFill>
                <a:schemeClr val="accent1"/>
              </a:solidFill>
            </a:endParaRPr>
          </a:p>
          <a:p>
            <a:pPr marL="0" indent="0">
              <a:buNone/>
            </a:pPr>
            <a:endParaRPr lang="en-US" sz="2000">
              <a:solidFill>
                <a:schemeClr val="accent1"/>
              </a:solidFill>
            </a:endParaRPr>
          </a:p>
          <a:p>
            <a:r>
              <a:rPr lang="en-US" sz="2000">
                <a:solidFill>
                  <a:schemeClr val="accent1"/>
                </a:solidFill>
              </a:rPr>
              <a:t>This method is secure enough, reliable and available for use. No need for specialized hardware for installing the</a:t>
            </a:r>
            <a:r>
              <a:rPr lang="en-IN" altLang="en-US" sz="2000">
                <a:solidFill>
                  <a:schemeClr val="accent1"/>
                </a:solidFill>
              </a:rPr>
              <a:t> </a:t>
            </a:r>
            <a:r>
              <a:rPr lang="en-US" sz="2000">
                <a:solidFill>
                  <a:schemeClr val="accent1"/>
                </a:solidFill>
              </a:rPr>
              <a:t>system in the classroom. It can be constructed using a camera and computer.</a:t>
            </a:r>
            <a:endParaRPr lang="en-US" sz="20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0"/>
            <a:ext cx="8534400" cy="120032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idx="4294967295"/>
          </p:nvPr>
        </p:nvSpPr>
        <p:spPr>
          <a:xfrm>
            <a:off x="0" y="1174750"/>
            <a:ext cx="8229600" cy="4953000"/>
          </a:xfrm>
        </p:spPr>
        <p:txBody>
          <a:bodyPr>
            <a:normAutofit/>
          </a:bodyPr>
          <a:lstStyle/>
          <a:p>
            <a:pPr marL="0" indent="0" algn="ctr">
              <a:buFont typeface="Arial" panose="020B0604020202020204" pitchFamily="34" charset="0"/>
              <a:buNone/>
            </a:pPr>
            <a:endParaRPr lang="en-US" sz="2800" dirty="0" smtClean="0"/>
          </a:p>
          <a:p>
            <a:pPr marL="0" indent="0" algn="ctr">
              <a:buFont typeface="Arial" panose="020B0604020202020204" pitchFamily="34" charset="0"/>
              <a:buNone/>
            </a:pPr>
            <a:endParaRPr lang="en-US" sz="2800" dirty="0" smtClean="0"/>
          </a:p>
        </p:txBody>
      </p:sp>
      <p:graphicFrame>
        <p:nvGraphicFramePr>
          <p:cNvPr id="7" name="Diagram 6"/>
          <p:cNvGraphicFramePr/>
          <p:nvPr/>
        </p:nvGraphicFramePr>
        <p:xfrm>
          <a:off x="508000" y="719455"/>
          <a:ext cx="8290560" cy="529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IN" altLang="en-US" dirty="0" smtClean="0">
                <a:solidFill>
                  <a:srgbClr val="FF0000"/>
                </a:solidFill>
                <a:cs typeface="Arial" panose="020B0604020202020204" pitchFamily="34" charset="0"/>
              </a:rPr>
              <a:t>INTRODUCTIONS</a:t>
            </a:r>
            <a:endParaRPr lang="en-IN" altLang="en-US" dirty="0" smtClean="0">
              <a:solidFill>
                <a:srgbClr val="FF0000"/>
              </a:solidFill>
              <a:cs typeface="Arial" panose="020B0604020202020204" pitchFamily="34" charset="0"/>
            </a:endParaRPr>
          </a:p>
        </p:txBody>
      </p:sp>
      <p:sp>
        <p:nvSpPr>
          <p:cNvPr id="3075" name="Content Placeholder 2"/>
          <p:cNvSpPr>
            <a:spLocks noGrp="1"/>
          </p:cNvSpPr>
          <p:nvPr>
            <p:ph idx="1"/>
          </p:nvPr>
        </p:nvSpPr>
        <p:spPr/>
        <p:txBody>
          <a:bodyPr>
            <a:noAutofit/>
          </a:bodyPr>
          <a:lstStyle/>
          <a:p>
            <a:pPr marL="0" indent="0" algn="just">
              <a:spcBef>
                <a:spcPts val="600"/>
              </a:spcBef>
              <a:spcAft>
                <a:spcPts val="1200"/>
              </a:spcAft>
              <a:buFont typeface="Arial" panose="020B0604020202020204" pitchFamily="34" charset="0"/>
              <a:buNone/>
              <a:defRPr/>
            </a:pPr>
            <a:r>
              <a:rPr lang="en-US" sz="2800" b="1" dirty="0" smtClean="0">
                <a:cs typeface="Arial" panose="020B0604020202020204" pitchFamily="34" charset="0"/>
              </a:rPr>
              <a:t> Automatic Attendance Management System:</a:t>
            </a:r>
            <a:endParaRPr lang="en-US" sz="2800" b="1" dirty="0" smtClean="0">
              <a:cs typeface="Arial" panose="020B0604020202020204" pitchFamily="34" charset="0"/>
            </a:endParaRPr>
          </a:p>
          <a:p>
            <a:pPr algn="just">
              <a:buClr>
                <a:srgbClr val="B70101"/>
              </a:buClr>
              <a:buFont typeface="Wingdings" panose="05000000000000000000" pitchFamily="2" charset="2"/>
              <a:buChar char="ü"/>
              <a:defRPr/>
            </a:pPr>
            <a:r>
              <a:rPr lang="en-US" sz="2800" dirty="0" smtClean="0">
                <a:cs typeface="Arial" panose="020B0604020202020204" pitchFamily="34" charset="0"/>
              </a:rPr>
              <a:t>Is a user-friendly, flexible and full featured employee or student attendance management tool which allows controlling employees attendance OR students attendance in college by </a:t>
            </a:r>
            <a:r>
              <a:rPr lang="en-US" sz="2800" b="1" i="1" dirty="0" smtClean="0">
                <a:cs typeface="Arial" panose="020B0604020202020204" pitchFamily="34" charset="0"/>
              </a:rPr>
              <a:t>automating time keeping and attendance tracking</a:t>
            </a:r>
            <a:r>
              <a:rPr lang="en-US" sz="2800" dirty="0" smtClean="0">
                <a:cs typeface="Arial" panose="020B0604020202020204" pitchFamily="34" charset="0"/>
              </a:rPr>
              <a:t>.</a:t>
            </a:r>
            <a:endParaRPr lang="en-US" sz="2800" dirty="0" smtClean="0">
              <a:cs typeface="Arial" panose="020B0604020202020204" pitchFamily="34" charset="0"/>
            </a:endParaRPr>
          </a:p>
          <a:p>
            <a:pPr algn="just">
              <a:defRPr/>
            </a:pPr>
            <a:endParaRPr lang="en-US" sz="1800" dirty="0" smtClean="0">
              <a:cs typeface="Arial" panose="020B0604020202020204" pitchFamily="34" charset="0"/>
            </a:endParaRPr>
          </a:p>
          <a:p>
            <a:pPr algn="just">
              <a:buClr>
                <a:srgbClr val="B70101"/>
              </a:buClr>
              <a:buFont typeface="Wingdings" panose="05000000000000000000" pitchFamily="2" charset="2"/>
              <a:buChar char="ü"/>
              <a:defRPr/>
            </a:pPr>
            <a:r>
              <a:rPr lang="en-US" sz="2800" dirty="0" smtClean="0">
                <a:cs typeface="Arial" panose="020B0604020202020204" pitchFamily="34" charset="0"/>
              </a:rPr>
              <a:t>captures data from </a:t>
            </a:r>
            <a:r>
              <a:rPr lang="en-US" sz="2800" b="1" dirty="0" smtClean="0">
                <a:cs typeface="Arial" panose="020B0604020202020204" pitchFamily="34" charset="0"/>
              </a:rPr>
              <a:t>Time and Attendance Terminals</a:t>
            </a:r>
            <a:r>
              <a:rPr lang="en-US" sz="2800" dirty="0" smtClean="0">
                <a:cs typeface="Arial" panose="020B0604020202020204" pitchFamily="34" charset="0"/>
              </a:rPr>
              <a:t>, and simultaneously allows optional PC entry </a:t>
            </a:r>
            <a:endParaRPr lang="en-US" sz="2800" dirty="0" smtClean="0">
              <a:cs typeface="Arial" panose="020B0604020202020204" pitchFamily="34" charset="0"/>
            </a:endParaRPr>
          </a:p>
          <a:p>
            <a:pPr marL="0" indent="0" algn="just">
              <a:buFont typeface="Arial" panose="020B0604020202020204" pitchFamily="34" charset="0"/>
              <a:buNone/>
              <a:defRPr/>
            </a:pPr>
            <a:endParaRPr lang="en-US" sz="1400" dirty="0" smtClean="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WHY FACE RECOGNITION?.. </a:t>
            </a:r>
            <a:endParaRPr lang="en-US" dirty="0">
              <a:solidFill>
                <a:srgbClr val="FF0000"/>
              </a:solidFill>
            </a:endParaRPr>
          </a:p>
        </p:txBody>
      </p:sp>
      <p:sp>
        <p:nvSpPr>
          <p:cNvPr id="3" name="Content Placeholder 2"/>
          <p:cNvSpPr>
            <a:spLocks noGrp="1"/>
          </p:cNvSpPr>
          <p:nvPr>
            <p:ph sz="half" idx="1"/>
          </p:nvPr>
        </p:nvSpPr>
        <p:spPr/>
        <p:txBody>
          <a:bodyPr/>
          <a:lstStyle/>
          <a:p>
            <a:r>
              <a:rPr lang="en-US" sz="2800" dirty="0" smtClean="0">
                <a:solidFill>
                  <a:schemeClr val="accent1"/>
                </a:solidFill>
              </a:rPr>
              <a:t>Non contact process</a:t>
            </a:r>
            <a:endParaRPr lang="en-US" sz="2800" dirty="0" smtClean="0">
              <a:solidFill>
                <a:schemeClr val="accent1"/>
              </a:solidFill>
            </a:endParaRPr>
          </a:p>
          <a:p>
            <a:r>
              <a:rPr lang="en-US" sz="2800" dirty="0" smtClean="0">
                <a:solidFill>
                  <a:schemeClr val="accent1"/>
                </a:solidFill>
              </a:rPr>
              <a:t>Zero effort from user</a:t>
            </a:r>
            <a:endParaRPr lang="en-US" sz="2800" dirty="0" smtClean="0">
              <a:solidFill>
                <a:schemeClr val="accent1"/>
              </a:solidFill>
            </a:endParaRPr>
          </a:p>
          <a:p>
            <a:r>
              <a:rPr lang="en-US" sz="2800" dirty="0" smtClean="0">
                <a:solidFill>
                  <a:schemeClr val="accent1"/>
                </a:solidFill>
              </a:rPr>
              <a:t>Computer based digital technology</a:t>
            </a:r>
            <a:endParaRPr lang="en-US" sz="2800" dirty="0" smtClean="0">
              <a:solidFill>
                <a:schemeClr val="accent1"/>
              </a:solidFill>
            </a:endParaRPr>
          </a:p>
          <a:p>
            <a:r>
              <a:rPr lang="en-US" sz="2800" dirty="0" smtClean="0">
                <a:solidFill>
                  <a:schemeClr val="accent1"/>
                </a:solidFill>
              </a:rPr>
              <a:t>Compare face of persons with training images</a:t>
            </a:r>
            <a:endParaRPr lang="en-US" sz="2800" dirty="0" smtClean="0">
              <a:solidFill>
                <a:schemeClr val="accent1"/>
              </a:solidFill>
            </a:endParaRPr>
          </a:p>
          <a:p>
            <a:pPr>
              <a:buNone/>
            </a:pPr>
            <a:endParaRPr lang="en-US" dirty="0" smtClean="0"/>
          </a:p>
          <a:p>
            <a:endParaRPr lang="en-US" dirty="0"/>
          </a:p>
        </p:txBody>
      </p:sp>
      <p:pic>
        <p:nvPicPr>
          <p:cNvPr id="6" name="Content Placeholder 5" descr="findface_experiment-FB"/>
          <p:cNvPicPr>
            <a:picLocks noChangeAspect="1"/>
          </p:cNvPicPr>
          <p:nvPr>
            <p:ph sz="half" idx="2"/>
          </p:nvPr>
        </p:nvPicPr>
        <p:blipFill>
          <a:blip r:embed="rId1"/>
          <a:stretch>
            <a:fillRect/>
          </a:stretch>
        </p:blipFill>
        <p:spPr>
          <a:xfrm>
            <a:off x="4716145" y="1699895"/>
            <a:ext cx="3901440" cy="3901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BLOCK DIAGRAM</a:t>
            </a:r>
            <a:br>
              <a:rPr lang="en-US" dirty="0" smtClean="0"/>
            </a:br>
            <a:endParaRPr lang="en-US" dirty="0"/>
          </a:p>
        </p:txBody>
      </p:sp>
      <p:pic>
        <p:nvPicPr>
          <p:cNvPr id="4" name="Content Placeholder 3" descr="Screenshot 2022-01-20 134544"/>
          <p:cNvPicPr>
            <a:picLocks noChangeAspect="1"/>
          </p:cNvPicPr>
          <p:nvPr>
            <p:ph sz="half" idx="1"/>
          </p:nvPr>
        </p:nvPicPr>
        <p:blipFill>
          <a:blip r:embed="rId1"/>
          <a:stretch>
            <a:fillRect/>
          </a:stretch>
        </p:blipFill>
        <p:spPr>
          <a:xfrm>
            <a:off x="228600" y="1600200"/>
            <a:ext cx="8309610" cy="3790950"/>
          </a:xfrm>
          <a:prstGeom prst="rect">
            <a:avLst/>
          </a:prstGeom>
        </p:spPr>
      </p:pic>
      <p:pic>
        <p:nvPicPr>
          <p:cNvPr id="3" name="Content Placeholder 2" descr="Screenshot 2022-03-09 111455"/>
          <p:cNvPicPr>
            <a:picLocks noChangeAspect="1"/>
          </p:cNvPicPr>
          <p:nvPr>
            <p:ph sz="half" idx="2"/>
          </p:nvPr>
        </p:nvPicPr>
        <p:blipFill>
          <a:blip r:embed="rId2"/>
          <a:stretch>
            <a:fillRect/>
          </a:stretch>
        </p:blipFill>
        <p:spPr>
          <a:xfrm>
            <a:off x="2784475" y="1765300"/>
            <a:ext cx="1503045" cy="1415415"/>
          </a:xfrm>
          <a:prstGeom prst="rect">
            <a:avLst/>
          </a:prstGeom>
        </p:spPr>
      </p:pic>
      <p:pic>
        <p:nvPicPr>
          <p:cNvPr id="5" name="Picture 4" descr="Screenshot 2022-03-09 112020"/>
          <p:cNvPicPr>
            <a:picLocks noChangeAspect="1"/>
          </p:cNvPicPr>
          <p:nvPr/>
        </p:nvPicPr>
        <p:blipFill>
          <a:blip r:embed="rId3"/>
          <a:stretch>
            <a:fillRect/>
          </a:stretch>
        </p:blipFill>
        <p:spPr>
          <a:xfrm>
            <a:off x="2590800" y="4267200"/>
            <a:ext cx="895350" cy="1663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57400" y="990600"/>
            <a:ext cx="5655945" cy="521970"/>
          </a:xfrm>
          <a:prstGeom prst="rect">
            <a:avLst/>
          </a:prstGeom>
          <a:noFill/>
        </p:spPr>
        <p:txBody>
          <a:bodyPr wrap="square" rtlCol="0">
            <a:spAutoFit/>
          </a:bodyPr>
          <a:p>
            <a:r>
              <a:rPr lang="en-IN" altLang="en-US" sz="2800">
                <a:solidFill>
                  <a:srgbClr val="FF0000"/>
                </a:solidFill>
              </a:rPr>
              <a:t> TOOLS </a:t>
            </a:r>
            <a:endParaRPr lang="en-IN" altLang="en-US" sz="2800">
              <a:solidFill>
                <a:srgbClr val="FF0000"/>
              </a:solidFill>
            </a:endParaRPr>
          </a:p>
        </p:txBody>
      </p:sp>
      <p:pic>
        <p:nvPicPr>
          <p:cNvPr id="5" name="Picture 4" descr="index"/>
          <p:cNvPicPr>
            <a:picLocks noChangeAspect="1"/>
          </p:cNvPicPr>
          <p:nvPr/>
        </p:nvPicPr>
        <p:blipFill>
          <a:blip r:embed="rId1"/>
          <a:stretch>
            <a:fillRect/>
          </a:stretch>
        </p:blipFill>
        <p:spPr>
          <a:xfrm>
            <a:off x="457200" y="1752600"/>
            <a:ext cx="2647315" cy="857885"/>
          </a:xfrm>
          <a:prstGeom prst="rect">
            <a:avLst/>
          </a:prstGeom>
        </p:spPr>
      </p:pic>
      <p:pic>
        <p:nvPicPr>
          <p:cNvPr id="6" name="Picture 5" descr="index"/>
          <p:cNvPicPr>
            <a:picLocks noChangeAspect="1"/>
          </p:cNvPicPr>
          <p:nvPr/>
        </p:nvPicPr>
        <p:blipFill>
          <a:blip r:embed="rId2"/>
          <a:stretch>
            <a:fillRect/>
          </a:stretch>
        </p:blipFill>
        <p:spPr>
          <a:xfrm>
            <a:off x="4419600" y="1600200"/>
            <a:ext cx="2888615" cy="1293495"/>
          </a:xfrm>
          <a:prstGeom prst="rect">
            <a:avLst/>
          </a:prstGeom>
        </p:spPr>
      </p:pic>
      <p:pic>
        <p:nvPicPr>
          <p:cNvPr id="7" name="Picture 6" descr="Dlib_c++_library_logo"/>
          <p:cNvPicPr>
            <a:picLocks noChangeAspect="1"/>
          </p:cNvPicPr>
          <p:nvPr/>
        </p:nvPicPr>
        <p:blipFill>
          <a:blip r:embed="rId3"/>
          <a:stretch>
            <a:fillRect/>
          </a:stretch>
        </p:blipFill>
        <p:spPr>
          <a:xfrm>
            <a:off x="762000" y="3200400"/>
            <a:ext cx="2224405" cy="1176020"/>
          </a:xfrm>
          <a:prstGeom prst="rect">
            <a:avLst/>
          </a:prstGeom>
        </p:spPr>
      </p:pic>
      <p:pic>
        <p:nvPicPr>
          <p:cNvPr id="8" name="Picture 7" descr="index"/>
          <p:cNvPicPr>
            <a:picLocks noChangeAspect="1"/>
          </p:cNvPicPr>
          <p:nvPr/>
        </p:nvPicPr>
        <p:blipFill>
          <a:blip r:embed="rId4"/>
          <a:stretch>
            <a:fillRect/>
          </a:stretch>
        </p:blipFill>
        <p:spPr>
          <a:xfrm>
            <a:off x="990600" y="4648200"/>
            <a:ext cx="1565910" cy="1642745"/>
          </a:xfrm>
          <a:prstGeom prst="rect">
            <a:avLst/>
          </a:prstGeom>
        </p:spPr>
      </p:pic>
      <p:pic>
        <p:nvPicPr>
          <p:cNvPr id="9" name="Picture 8" descr="Face-Recognition-Python"/>
          <p:cNvPicPr>
            <a:picLocks noChangeAspect="1"/>
          </p:cNvPicPr>
          <p:nvPr/>
        </p:nvPicPr>
        <p:blipFill>
          <a:blip r:embed="rId5"/>
          <a:stretch>
            <a:fillRect/>
          </a:stretch>
        </p:blipFill>
        <p:spPr>
          <a:xfrm>
            <a:off x="4191000" y="3657600"/>
            <a:ext cx="3631565" cy="19069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rPr>
              <a:t>IMPLEMENTATIONS</a:t>
            </a:r>
            <a:endParaRPr lang="en-IN" altLang="en-US" dirty="0">
              <a:solidFill>
                <a:srgbClr val="FF0000"/>
              </a:solidFill>
            </a:endParaRPr>
          </a:p>
        </p:txBody>
      </p:sp>
      <p:sp>
        <p:nvSpPr>
          <p:cNvPr id="3" name="Content Placeholder 2"/>
          <p:cNvSpPr>
            <a:spLocks noGrp="1"/>
          </p:cNvSpPr>
          <p:nvPr>
            <p:ph idx="1"/>
          </p:nvPr>
        </p:nvSpPr>
        <p:spPr/>
        <p:txBody>
          <a:bodyPr/>
          <a:lstStyle/>
          <a:p>
            <a:pPr marL="0" indent="0">
              <a:buFont typeface="+mj-lt"/>
              <a:buNone/>
            </a:pPr>
            <a:r>
              <a:rPr lang="en-IN" altLang="en-US" dirty="0">
                <a:solidFill>
                  <a:srgbClr val="00B050"/>
                </a:solidFill>
              </a:rPr>
              <a:t>STEPS</a:t>
            </a:r>
            <a:endParaRPr lang="en-IN" altLang="en-US" dirty="0">
              <a:solidFill>
                <a:srgbClr val="00B050"/>
              </a:solidFill>
            </a:endParaRPr>
          </a:p>
        </p:txBody>
      </p:sp>
      <p:graphicFrame>
        <p:nvGraphicFramePr>
          <p:cNvPr id="4" name="Diagram 3"/>
          <p:cNvGraphicFramePr/>
          <p:nvPr/>
        </p:nvGraphicFramePr>
        <p:xfrm>
          <a:off x="508000" y="1755775"/>
          <a:ext cx="7441565" cy="4419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br>
              <a:rPr lang="en-US" dirty="0" smtClean="0"/>
            </a:br>
            <a:endParaRPr lang="en-US" dirty="0"/>
          </a:p>
        </p:txBody>
      </p:sp>
      <p:sp>
        <p:nvSpPr>
          <p:cNvPr id="10" name="Text Placeholder 9"/>
          <p:cNvSpPr>
            <a:spLocks noGrp="1"/>
          </p:cNvSpPr>
          <p:nvPr>
            <p:ph type="body" sz="half" idx="2"/>
          </p:nvPr>
        </p:nvSpPr>
        <p:spPr/>
        <p:txBody>
          <a:bodyPr/>
          <a:lstStyle/>
          <a:p>
            <a:r>
              <a:rPr lang="en-US" sz="2800" dirty="0">
                <a:solidFill>
                  <a:schemeClr val="accent2"/>
                </a:solidFill>
              </a:rPr>
              <a:t>The first step in our pipeline is face detection. Obviously we need to locate the faces in a photograph before we can try to tell them apart!</a:t>
            </a:r>
            <a:endParaRPr lang="en-US" sz="2800" dirty="0">
              <a:solidFill>
                <a:schemeClr val="accent2"/>
              </a:solidFill>
            </a:endParaRPr>
          </a:p>
        </p:txBody>
      </p:sp>
      <p:sp>
        <p:nvSpPr>
          <p:cNvPr id="5" name="Content Placeholder 4"/>
          <p:cNvSpPr>
            <a:spLocks noGrp="1"/>
          </p:cNvSpPr>
          <p:nvPr>
            <p:ph idx="1"/>
          </p:nvPr>
        </p:nvSpPr>
        <p:spPr/>
        <p:txBody>
          <a:bodyPr/>
          <a:lstStyle/>
          <a:p>
            <a:pPr>
              <a:buNone/>
            </a:pPr>
            <a:r>
              <a:rPr lang="en-US" dirty="0" smtClean="0">
                <a:solidFill>
                  <a:srgbClr val="FF0000"/>
                </a:solidFill>
              </a:rPr>
              <a:t>     FACE DETECTION</a:t>
            </a:r>
            <a:endParaRPr lang="en-US" dirty="0"/>
          </a:p>
        </p:txBody>
      </p:sp>
      <p:graphicFrame>
        <p:nvGraphicFramePr>
          <p:cNvPr id="1026" name="Object 2"/>
          <p:cNvGraphicFramePr>
            <a:graphicFrameLocks noChangeAspect="1"/>
          </p:cNvGraphicFramePr>
          <p:nvPr/>
        </p:nvGraphicFramePr>
        <p:xfrm>
          <a:off x="3581400" y="1828800"/>
          <a:ext cx="4991735" cy="2778125"/>
        </p:xfrm>
        <a:graphic>
          <a:graphicData uri="http://schemas.openxmlformats.org/presentationml/2006/ole">
            <mc:AlternateContent xmlns:mc="http://schemas.openxmlformats.org/markup-compatibility/2006">
              <mc:Choice xmlns:v="urn:schemas-microsoft-com:vml" Requires="v">
                <p:oleObj spid="_x0000_s1025" name="Picture" r:id="rId1" imgW="4861560" imgH="2705100" progId="StaticMetafile">
                  <p:embed/>
                </p:oleObj>
              </mc:Choice>
              <mc:Fallback>
                <p:oleObj name="Picture" r:id="rId1" imgW="4861560" imgH="2705100" progId="StaticMetafile">
                  <p:embed/>
                  <p:pic>
                    <p:nvPicPr>
                      <p:cNvPr id="0" name="Picture 1024"/>
                      <p:cNvPicPr>
                        <a:picLocks noChangeAspect="1"/>
                      </p:cNvPicPr>
                      <p:nvPr/>
                    </p:nvPicPr>
                    <p:blipFill>
                      <a:blip r:embed="rId2"/>
                      <a:stretch>
                        <a:fillRect/>
                      </a:stretch>
                    </p:blipFill>
                    <p:spPr>
                      <a:xfrm>
                        <a:off x="3581400" y="1828800"/>
                        <a:ext cx="4991735" cy="27781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solidFill>
                  <a:srgbClr val="FF0000"/>
                </a:solidFill>
                <a:latin typeface="Algerian" panose="04020705040A02060702" pitchFamily="82" charset="0"/>
              </a:rPr>
            </a:br>
            <a:r>
              <a:rPr lang="en-US" dirty="0" smtClean="0">
                <a:solidFill>
                  <a:srgbClr val="FF0000"/>
                </a:solidFill>
                <a:latin typeface="Algerian" panose="04020705040A02060702" pitchFamily="82" charset="0"/>
              </a:rPr>
              <a:t>Face recognition of single face</a:t>
            </a:r>
            <a:br>
              <a:rPr lang="en-US" dirty="0" smtClean="0">
                <a:latin typeface="Algerian" panose="04020705040A02060702" pitchFamily="82" charset="0"/>
              </a:rPr>
            </a:br>
            <a:endParaRPr lang="en-US" dirty="0">
              <a:latin typeface="Algerian" panose="04020705040A02060702" pitchFamily="82" charset="0"/>
            </a:endParaRPr>
          </a:p>
        </p:txBody>
      </p:sp>
      <p:pic>
        <p:nvPicPr>
          <p:cNvPr id="4" name="Content Placeholder 3" descr="1 osGdB2BNMThhk1rTwo07JA"/>
          <p:cNvPicPr>
            <a:picLocks noChangeAspect="1"/>
          </p:cNvPicPr>
          <p:nvPr>
            <p:ph sz="half" idx="1"/>
          </p:nvPr>
        </p:nvPicPr>
        <p:blipFill>
          <a:blip r:embed="rId1"/>
          <a:stretch>
            <a:fillRect/>
          </a:stretch>
        </p:blipFill>
        <p:spPr>
          <a:xfrm>
            <a:off x="57150" y="2188845"/>
            <a:ext cx="2290445" cy="2524125"/>
          </a:xfrm>
          <a:prstGeom prst="rect">
            <a:avLst/>
          </a:prstGeom>
        </p:spPr>
      </p:pic>
      <p:pic>
        <p:nvPicPr>
          <p:cNvPr id="5" name="Content Placeholder 4" descr="Screenshot 2022-01-20 154240"/>
          <p:cNvPicPr>
            <a:picLocks noChangeAspect="1"/>
          </p:cNvPicPr>
          <p:nvPr>
            <p:ph sz="half" idx="2"/>
          </p:nvPr>
        </p:nvPicPr>
        <p:blipFill>
          <a:blip r:embed="rId2"/>
          <a:stretch>
            <a:fillRect/>
          </a:stretch>
        </p:blipFill>
        <p:spPr>
          <a:xfrm>
            <a:off x="2590800" y="1447800"/>
            <a:ext cx="6201410" cy="347726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3174</Words>
  <Application>WPS Presentation</Application>
  <PresentationFormat>On-screen Show (4:3)</PresentationFormat>
  <Paragraphs>84</Paragraphs>
  <Slides>16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7" baseType="lpstr">
      <vt:lpstr>Arial</vt:lpstr>
      <vt:lpstr>SimSun</vt:lpstr>
      <vt:lpstr>Wingdings</vt:lpstr>
      <vt:lpstr>Roboto</vt:lpstr>
      <vt:lpstr>Segoe Print</vt:lpstr>
      <vt:lpstr>Algerian</vt:lpstr>
      <vt:lpstr>Microsoft YaHei</vt:lpstr>
      <vt:lpstr>Arial Unicode MS</vt:lpstr>
      <vt:lpstr>Calibri</vt:lpstr>
      <vt:lpstr>Blue Waves</vt:lpstr>
      <vt:lpstr>StaticMetafile</vt:lpstr>
      <vt:lpstr>   </vt:lpstr>
      <vt:lpstr>PowerPoint 演示文稿</vt:lpstr>
      <vt:lpstr>INTRODUCTIONS</vt:lpstr>
      <vt:lpstr> WHY FACE RECOGNITION?.. </vt:lpstr>
      <vt:lpstr>BLOCK DIAGRAM </vt:lpstr>
      <vt:lpstr>PowerPoint 演示文稿</vt:lpstr>
      <vt:lpstr>IMPLEMENTATIONS</vt:lpstr>
      <vt:lpstr> </vt:lpstr>
      <vt:lpstr> Face recognition of single face </vt:lpstr>
      <vt:lpstr>PowerPoint 演示文稿</vt:lpstr>
      <vt:lpstr>PowerPoint 演示文稿</vt:lpstr>
      <vt:lpstr>PowerPoint 演示文稿</vt:lpstr>
      <vt:lpstr>EXPORT DATA INTO EXCEL SHEET</vt:lpstr>
      <vt:lpstr>PowerPoint 演示文稿</vt:lpstr>
      <vt:lpstr>CONCLUSIONS</vt:lpstr>
      <vt:lpstr>PowerPoint 演示文稿</vt:lpstr>
    </vt:vector>
  </TitlesOfParts>
  <Company>Flexap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Sharadyan</dc:creator>
  <cp:lastModifiedBy>mks84</cp:lastModifiedBy>
  <cp:revision>157</cp:revision>
  <dcterms:created xsi:type="dcterms:W3CDTF">2010-06-07T16:12:00Z</dcterms:created>
  <dcterms:modified xsi:type="dcterms:W3CDTF">2022-03-09T06:19:06Z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8050ACBE931145BA951ED05B7409E8D7</vt:lpwstr>
  </property>
  <property fmtid="{D5CDD505-2E9C-101B-9397-08002B2CF9AE}" pid="3" name="KSOProductBuildVer">
    <vt:lpwstr>1033-11.2.0.11029</vt:lpwstr>
  </property>
</Properties>
</file>