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2" r:id="rId8"/>
    <p:sldId id="283" r:id="rId9"/>
    <p:sldId id="280" r:id="rId10"/>
    <p:sldId id="281" r:id="rId11"/>
    <p:sldId id="284" r:id="rId12"/>
    <p:sldId id="285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3" r:id="rId21"/>
    <p:sldId id="286" r:id="rId22"/>
    <p:sldId id="287" r:id="rId23"/>
    <p:sldId id="29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Covid-19 Detection Using Chest X-Ray(CXR)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By:- Bibek </a:t>
            </a:r>
            <a:r>
              <a:rPr lang="en-US" dirty="0" err="1" smtClean="0"/>
              <a:t>Rawat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97" y="1828800"/>
            <a:ext cx="7978205" cy="4267200"/>
          </a:xfrm>
        </p:spPr>
      </p:pic>
    </p:spTree>
    <p:extLst>
      <p:ext uri="{BB962C8B-B14F-4D97-AF65-F5344CB8AC3E}">
        <p14:creationId xmlns:p14="http://schemas.microsoft.com/office/powerpoint/2010/main" val="39714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VGG-16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2743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VGG </a:t>
            </a:r>
            <a:r>
              <a:rPr lang="en-US" sz="2800" dirty="0"/>
              <a:t>16 was proposed by Karen </a:t>
            </a:r>
            <a:r>
              <a:rPr lang="en-US" sz="2800" dirty="0" err="1"/>
              <a:t>Simonyan</a:t>
            </a:r>
            <a:r>
              <a:rPr lang="en-US" sz="2800" dirty="0"/>
              <a:t> and Andrew </a:t>
            </a:r>
            <a:r>
              <a:rPr lang="en-US" sz="2800" dirty="0" err="1"/>
              <a:t>Zisserman</a:t>
            </a:r>
            <a:r>
              <a:rPr lang="en-US" sz="2800" dirty="0"/>
              <a:t> of the Visual Geometry Group Lab of Oxford University in </a:t>
            </a:r>
            <a:r>
              <a:rPr lang="en-US" sz="2800" dirty="0" smtClean="0"/>
              <a:t>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It is a kind of CNN model with 16 layers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42260"/>
            <a:ext cx="9144000" cy="2240280"/>
          </a:xfrm>
        </p:spPr>
      </p:pic>
    </p:spTree>
    <p:extLst>
      <p:ext uri="{BB962C8B-B14F-4D97-AF65-F5344CB8AC3E}">
        <p14:creationId xmlns:p14="http://schemas.microsoft.com/office/powerpoint/2010/main" val="1896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 Architecture Map for Covid-19 			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0"/>
            <a:ext cx="7848600" cy="2590800"/>
          </a:xfrm>
        </p:spPr>
      </p:pic>
    </p:spTree>
    <p:extLst>
      <p:ext uri="{BB962C8B-B14F-4D97-AF65-F5344CB8AC3E}">
        <p14:creationId xmlns:p14="http://schemas.microsoft.com/office/powerpoint/2010/main" val="4263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ResNet-50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438400"/>
            <a:ext cx="9144000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</a:t>
            </a:r>
            <a:r>
              <a:rPr lang="en-US" sz="2800" dirty="0" smtClean="0"/>
              <a:t>sed to Solve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P</a:t>
            </a:r>
            <a:r>
              <a:rPr lang="en-US" sz="2800" dirty="0" smtClean="0"/>
              <a:t>roblem of Vanishing </a:t>
            </a:r>
            <a:r>
              <a:rPr lang="en-US" sz="2800" dirty="0"/>
              <a:t>G</a:t>
            </a:r>
            <a:r>
              <a:rPr lang="en-US" sz="2800" dirty="0" smtClean="0"/>
              <a:t>radient. 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Use the Concept of Skip Connection.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66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ResNet-50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9067800" cy="4267200"/>
          </a:xfrm>
        </p:spPr>
      </p:pic>
    </p:spTree>
    <p:extLst>
      <p:ext uri="{BB962C8B-B14F-4D97-AF65-F5344CB8AC3E}">
        <p14:creationId xmlns:p14="http://schemas.microsoft.com/office/powerpoint/2010/main" val="24186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Result(For ResNet-50)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2175355"/>
            <a:ext cx="6096528" cy="3574090"/>
          </a:xfrm>
        </p:spPr>
      </p:pic>
    </p:spTree>
    <p:extLst>
      <p:ext uri="{BB962C8B-B14F-4D97-AF65-F5344CB8AC3E}">
        <p14:creationId xmlns:p14="http://schemas.microsoft.com/office/powerpoint/2010/main" val="29746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Result(For VGG-16)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74" y="2887887"/>
            <a:ext cx="7986452" cy="2149026"/>
          </a:xfrm>
        </p:spPr>
      </p:pic>
    </p:spTree>
    <p:extLst>
      <p:ext uri="{BB962C8B-B14F-4D97-AF65-F5344CB8AC3E}">
        <p14:creationId xmlns:p14="http://schemas.microsoft.com/office/powerpoint/2010/main" val="13260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ResNet-50 Result (Covid-19 spot)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28800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146879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ResNet-50 (Original Image)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52" y="2297285"/>
            <a:ext cx="3650296" cy="3330229"/>
          </a:xfrm>
        </p:spPr>
      </p:pic>
    </p:spTree>
    <p:extLst>
      <p:ext uri="{BB962C8B-B14F-4D97-AF65-F5344CB8AC3E}">
        <p14:creationId xmlns:p14="http://schemas.microsoft.com/office/powerpoint/2010/main" val="157802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</a:t>
            </a:r>
            <a:r>
              <a:rPr dirty="0" smtClean="0"/>
              <a:t>Content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Problem Statement </a:t>
            </a:r>
            <a:endParaRPr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Possible Solutions</a:t>
            </a:r>
            <a:endParaRPr dirty="0"/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Technology Used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Models used For Project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Result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Result Comparison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Innovation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Model Limitation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romanU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romanU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Proposed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462802"/>
              </p:ext>
            </p:extLst>
          </p:nvPr>
        </p:nvGraphicFramePr>
        <p:xfrm>
          <a:off x="1524000" y="2209800"/>
          <a:ext cx="8991600" cy="250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/>
                <a:gridCol w="1498600"/>
                <a:gridCol w="1498600"/>
                <a:gridCol w="1498600"/>
                <a:gridCol w="1498600"/>
                <a:gridCol w="14986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sz="2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Val.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Train. </a:t>
                      </a:r>
                      <a:r>
                        <a:rPr lang="en-US" sz="2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Val. Loss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Train. loss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Size</a:t>
                      </a:r>
                      <a:endParaRPr lang="en-US" sz="22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VGG-16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59.5 MB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97.3 MB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483.9 MB</a:t>
                      </a:r>
                      <a:endParaRPr lang="en-US" sz="1600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CNN(Global Minima)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72.44%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1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Innovation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Best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Cost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Limitation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200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Mobile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Application GUI Can be Improved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Model Size is Heavy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Feature is limited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5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590800"/>
            <a:ext cx="9144000" cy="350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VGG-16 Models performs exceptionally 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Actual cost is reduced from 8$ to 2$.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37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828800"/>
            <a:ext cx="7467600" cy="4267200"/>
          </a:xfrm>
        </p:spPr>
      </p:pic>
    </p:spTree>
    <p:extLst>
      <p:ext uri="{BB962C8B-B14F-4D97-AF65-F5344CB8AC3E}">
        <p14:creationId xmlns:p14="http://schemas.microsoft.com/office/powerpoint/2010/main" val="13445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371600"/>
            <a:ext cx="3127248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Problem Statement </a:t>
            </a:r>
            <a:endParaRPr lang="en-US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604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2438400"/>
            <a:ext cx="3127248" cy="33528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Cost Of Covid-19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Time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Trust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Availability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2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800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304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Mass number of Testing kit and heavy man power,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Through Deep learning model,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9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Deep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Tensorflow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Keras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Github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3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Models Used For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0" cy="4114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CNN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VGG-16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Resnet-50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0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Transfer 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3657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Transfer learning is a research problem in machine learning that focuses on strong knowledge gained while solving one problem and applying it to a different but related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It saves a lots of computational 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Better accuracy in most of the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Not needing a lot of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71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17" y="1828800"/>
            <a:ext cx="7612565" cy="4267200"/>
          </a:xfrm>
        </p:spPr>
      </p:pic>
    </p:spTree>
    <p:extLst>
      <p:ext uri="{BB962C8B-B14F-4D97-AF65-F5344CB8AC3E}">
        <p14:creationId xmlns:p14="http://schemas.microsoft.com/office/powerpoint/2010/main" val="72375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CNN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312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Multilayer neural network ,that specializes in processing data that has grid like topology ,such as image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 It has mainly three layers :- Convolutional layer , pooling layer and fully connected layer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Image preprocessing is less in CNN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384</TotalTime>
  <Words>356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Candara</vt:lpstr>
      <vt:lpstr>Consolas</vt:lpstr>
      <vt:lpstr>Times New Roman</vt:lpstr>
      <vt:lpstr>Wingdings</vt:lpstr>
      <vt:lpstr>Tech Computer 16x9</vt:lpstr>
      <vt:lpstr>Covid-19 Detection Using Chest X-Ray(CXR)</vt:lpstr>
      <vt:lpstr>Table Of Content</vt:lpstr>
      <vt:lpstr>Problem Statement </vt:lpstr>
      <vt:lpstr>Possible Solutions</vt:lpstr>
      <vt:lpstr>Technology Used</vt:lpstr>
      <vt:lpstr> Models Used For Project </vt:lpstr>
      <vt:lpstr>Transfer Learning</vt:lpstr>
      <vt:lpstr>Transfer Learning Architecture</vt:lpstr>
      <vt:lpstr>CNN Model</vt:lpstr>
      <vt:lpstr>CNN Architecture</vt:lpstr>
      <vt:lpstr>VGG-16</vt:lpstr>
      <vt:lpstr>VGG-16 Architecture</vt:lpstr>
      <vt:lpstr>VGG-16 Architecture Map for Covid-19    Detection</vt:lpstr>
      <vt:lpstr>ResNet-50</vt:lpstr>
      <vt:lpstr>ResNet-50 Architecture</vt:lpstr>
      <vt:lpstr>Result(For ResNet-50)</vt:lpstr>
      <vt:lpstr>Result(For VGG-16)</vt:lpstr>
      <vt:lpstr>ResNet-50 Result (Covid-19 spot)</vt:lpstr>
      <vt:lpstr>ResNet-50 (Original Image)</vt:lpstr>
      <vt:lpstr>Comparison between Proposed Models</vt:lpstr>
      <vt:lpstr>Innovation</vt:lpstr>
      <vt:lpstr>Model Limitation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Detection Using Chest X-Ray(CXR)</dc:title>
  <dc:creator>Bibek</dc:creator>
  <cp:lastModifiedBy>Microsoft account</cp:lastModifiedBy>
  <cp:revision>112</cp:revision>
  <dcterms:created xsi:type="dcterms:W3CDTF">2022-04-27T20:49:31Z</dcterms:created>
  <dcterms:modified xsi:type="dcterms:W3CDTF">2022-05-23T01:57:13Z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