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8" r:id="rId4"/>
    <p:sldId id="289" r:id="rId5"/>
    <p:sldId id="295" r:id="rId6"/>
    <p:sldId id="261" r:id="rId7"/>
    <p:sldId id="262" r:id="rId8"/>
    <p:sldId id="263" r:id="rId9"/>
    <p:sldId id="290" r:id="rId10"/>
    <p:sldId id="291" r:id="rId11"/>
    <p:sldId id="292" r:id="rId12"/>
    <p:sldId id="293" r:id="rId13"/>
    <p:sldId id="29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3" r:id="rId23"/>
    <p:sldId id="284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4A404B-0E26-49BC-8778-6B0A341CF11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496DA-50CA-42D3-9C12-8EE29E62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BA0-CE05-4B8C-8A0C-E9FD50BC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562" y="514906"/>
            <a:ext cx="9221460" cy="3481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highlight>
                  <a:srgbClr val="FFFF00"/>
                </a:highlight>
              </a:rPr>
            </a:br>
            <a:r>
              <a:rPr lang="en-US" sz="5300" b="1" dirty="0">
                <a:highlight>
                  <a:srgbClr val="FFFF00"/>
                </a:highlight>
              </a:rPr>
              <a:t>SQL COMMAND, CONSTRAINTS AND FUNCTIONS</a:t>
            </a:r>
            <a:br>
              <a:rPr lang="en-US" sz="5300" b="1" dirty="0">
                <a:highlight>
                  <a:srgbClr val="FFFF00"/>
                </a:highlight>
              </a:rPr>
            </a:br>
            <a:br>
              <a:rPr lang="en-US" sz="5300" b="1" dirty="0">
                <a:highlight>
                  <a:srgbClr val="FFFF00"/>
                </a:highlight>
              </a:rPr>
            </a:br>
            <a:endParaRPr lang="en-US" sz="5300" b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0CDFE-A40F-4819-8513-1B7C2B48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b="1" dirty="0"/>
              <a:t>Prepared By :-  Bibek Rawat</a:t>
            </a:r>
          </a:p>
        </p:txBody>
      </p:sp>
    </p:spTree>
    <p:extLst>
      <p:ext uri="{BB962C8B-B14F-4D97-AF65-F5344CB8AC3E}">
        <p14:creationId xmlns:p14="http://schemas.microsoft.com/office/powerpoint/2010/main" val="188763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EB46-F898-429A-B895-B2D8AD22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3549121" cy="858916"/>
          </a:xfrm>
        </p:spPr>
        <p:txBody>
          <a:bodyPr/>
          <a:lstStyle/>
          <a:p>
            <a:r>
              <a:rPr lang="en-US" b="1" dirty="0"/>
              <a:t>Atomicity</a:t>
            </a:r>
            <a:r>
              <a:rPr lang="en-US" dirty="0"/>
              <a:t>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12AC-91BB-4CFB-B19B-A9CC3263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27" y="1882067"/>
            <a:ext cx="4714043" cy="28408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E1C44-E730-4815-91B3-AE28A9890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494625"/>
            <a:ext cx="3549121" cy="230597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The entire transaction takes place at once or doesn’t happen at all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Atomicity is also known as the ‘All or nothing rule’.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It involve two operations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Abort</a:t>
            </a:r>
            <a:r>
              <a:rPr lang="en-US" sz="1800" dirty="0"/>
              <a:t>: If a transaction aborts, changes made to database are not visible.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Commit</a:t>
            </a:r>
            <a:r>
              <a:rPr lang="en-US" sz="1800" dirty="0"/>
              <a:t>: If a transaction commits, changes made are visible.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ATM Transactions .</a:t>
            </a:r>
          </a:p>
        </p:txBody>
      </p:sp>
    </p:spTree>
    <p:extLst>
      <p:ext uri="{BB962C8B-B14F-4D97-AF65-F5344CB8AC3E}">
        <p14:creationId xmlns:p14="http://schemas.microsoft.com/office/powerpoint/2010/main" val="36127980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540-EC11-4812-B159-7BFB0DC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832282"/>
          </a:xfrm>
        </p:spPr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9C09BF-CB40-4A68-BC68-BE8BDF23A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1" y="2543175"/>
            <a:ext cx="4057095" cy="20492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5500-4FBE-4421-9EE4-B106F7368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282997" cy="162065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The database must be consistent before and after the transactions.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Before Transaction i.e. 700 is equal with After Completion .</a:t>
            </a: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996331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2305-4344-47A8-864A-C8DA2C81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Isolation</a:t>
            </a:r>
            <a:r>
              <a:rPr lang="en-US" dirty="0"/>
              <a:t>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CEFAC-23BE-40AE-A3BC-3E71D6F8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31" y="2024110"/>
            <a:ext cx="4098424" cy="26189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D67ED-1B0D-4FDA-82C1-C29C3840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Multiple Transaction Occur independently without interference.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22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98E-A382-4ED9-88A4-B5EE5A6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25118"/>
            <a:ext cx="10018713" cy="1127465"/>
          </a:xfrm>
        </p:spPr>
        <p:txBody>
          <a:bodyPr>
            <a:normAutofit/>
          </a:bodyPr>
          <a:lstStyle/>
          <a:p>
            <a:r>
              <a:rPr lang="en-US" sz="2600" b="1" dirty="0"/>
              <a:t>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FDC5-42A4-419D-BABA-DC6C8B9F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14222"/>
            <a:ext cx="10018713" cy="18909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property ensures that once the transaction has completed execution, the updates and modifications to the database are stored in and written to disk and they persist even if a system failure occurs.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Store in non-volatile memory .</a:t>
            </a:r>
          </a:p>
        </p:txBody>
      </p:sp>
    </p:spTree>
    <p:extLst>
      <p:ext uri="{BB962C8B-B14F-4D97-AF65-F5344CB8AC3E}">
        <p14:creationId xmlns:p14="http://schemas.microsoft.com/office/powerpoint/2010/main" val="41587002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D699-FE7D-4EA0-AC86-E55656F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574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US" b="1" dirty="0"/>
              <a:t>DQL (Data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524-27A9-4930-AD23-2F8FBA82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65142"/>
            <a:ext cx="10018713" cy="1926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 provides SQL statements that allow you to retrieve data from a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7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6EB6-9E4D-4954-AAAF-992C17DA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/>
              <a:t>Importance Of DQL 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B1C6D-0920-47DB-92A4-72546B05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DQL command is used for reporting purpose by users but what if user twist the reporting task 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:-  select * from users where </a:t>
            </a:r>
          </a:p>
          <a:p>
            <a:pPr>
              <a:buClr>
                <a:schemeClr val="tx1"/>
              </a:buClr>
            </a:pPr>
            <a:r>
              <a:rPr lang="en-US" dirty="0"/>
              <a:t>username=‘</a:t>
            </a:r>
            <a:r>
              <a:rPr lang="en-US" dirty="0" err="1"/>
              <a:t>user_name</a:t>
            </a:r>
            <a:r>
              <a:rPr lang="en-US" dirty="0"/>
              <a:t>’ and password=****;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C598E9A-8EC0-44CF-A43E-F82AC7C728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8429183" y="1278385"/>
            <a:ext cx="3280974" cy="4572000"/>
          </a:xfrm>
        </p:spPr>
      </p:pic>
    </p:spTree>
    <p:extLst>
      <p:ext uri="{BB962C8B-B14F-4D97-AF65-F5344CB8AC3E}">
        <p14:creationId xmlns:p14="http://schemas.microsoft.com/office/powerpoint/2010/main" val="241442993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9B5E7-A985-4185-8AF0-4D1372C6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36489"/>
            <a:ext cx="9595021" cy="257453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Injections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D79485F-51B2-4C4C-980A-F340149CDC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8" b="21538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C7A82D-51AF-48FB-9913-1CA46679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5308847"/>
            <a:ext cx="10074415" cy="484468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8000" dirty="0"/>
              <a:t>                        select * from users where </a:t>
            </a:r>
          </a:p>
          <a:p>
            <a:pPr>
              <a:buClr>
                <a:schemeClr val="tx1"/>
              </a:buClr>
            </a:pPr>
            <a:r>
              <a:rPr lang="en-US" sz="8000" dirty="0"/>
              <a:t>                                         username=‘</a:t>
            </a:r>
            <a:r>
              <a:rPr lang="en-US" sz="8000" dirty="0" err="1"/>
              <a:t>jhsdfjhasd</a:t>
            </a:r>
            <a:r>
              <a:rPr lang="en-US" sz="8000" dirty="0"/>
              <a:t>’ or 1=1 --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7355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876E-702A-4060-B277-C015FF4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ED4F-BFAA-4543-8A26-434E4A04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constraints are used to specify rules for the data in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Constraints can be column level or table level.</a:t>
            </a:r>
          </a:p>
        </p:txBody>
      </p:sp>
    </p:spTree>
    <p:extLst>
      <p:ext uri="{BB962C8B-B14F-4D97-AF65-F5344CB8AC3E}">
        <p14:creationId xmlns:p14="http://schemas.microsoft.com/office/powerpoint/2010/main" val="1670281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9786-7271-438A-9315-E278D8BD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065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SQL  Constraints  Types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5D39-C8DE-44E5-963C-A4F93AD1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NOT NULL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UNIQUE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CHECK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PRIMARY KEY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FOREIGN KEY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DEFAULT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UNIQUE INDEX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User Define constraints</a:t>
            </a:r>
          </a:p>
        </p:txBody>
      </p:sp>
    </p:spTree>
    <p:extLst>
      <p:ext uri="{BB962C8B-B14F-4D97-AF65-F5344CB8AC3E}">
        <p14:creationId xmlns:p14="http://schemas.microsoft.com/office/powerpoint/2010/main" val="2362149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23999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Ensures that a NULL value can’t be stored in a column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E.g</a:t>
            </a:r>
            <a:r>
              <a:rPr lang="en-US" dirty="0"/>
              <a:t>    name  varchar(30)  NOT NULL ;</a:t>
            </a:r>
          </a:p>
        </p:txBody>
      </p:sp>
    </p:spTree>
    <p:extLst>
      <p:ext uri="{BB962C8B-B14F-4D97-AF65-F5344CB8AC3E}">
        <p14:creationId xmlns:p14="http://schemas.microsoft.com/office/powerpoint/2010/main" val="9881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7793-46A2-4AD3-A784-940D6E35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61" y="363984"/>
            <a:ext cx="9605639" cy="4616389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just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907EE-03FA-44F6-859F-66DA9E2F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899821"/>
            <a:ext cx="10018710" cy="3737960"/>
          </a:xfrm>
          <a:effectLst/>
        </p:spPr>
        <p:txBody>
          <a:bodyPr>
            <a:normAutofit/>
          </a:bodyPr>
          <a:lstStyle/>
          <a:p>
            <a:pPr marL="571500" indent="-571500" algn="just">
              <a:buClr>
                <a:schemeClr val="tx1"/>
              </a:buClr>
              <a:buFont typeface="+mj-lt"/>
              <a:buAutoNum type="romanUcPeriod"/>
            </a:pPr>
            <a:r>
              <a:rPr lang="en-US" sz="3500" dirty="0"/>
              <a:t> SQL Command Types </a:t>
            </a:r>
          </a:p>
          <a:p>
            <a:pPr marL="571500" indent="-571500" algn="just">
              <a:buClr>
                <a:schemeClr val="tx1"/>
              </a:buClr>
              <a:buFont typeface="+mj-lt"/>
              <a:buAutoNum type="romanUcPeriod"/>
            </a:pPr>
            <a:r>
              <a:rPr lang="en-US" sz="3500" dirty="0"/>
              <a:t> SQL Constraints</a:t>
            </a:r>
          </a:p>
          <a:p>
            <a:pPr marL="571500" indent="-571500" algn="just">
              <a:buClr>
                <a:schemeClr val="tx1"/>
              </a:buClr>
              <a:buFont typeface="+mj-lt"/>
              <a:buAutoNum type="romanUcPeriod"/>
            </a:pPr>
            <a:r>
              <a:rPr lang="en-US" sz="3500" dirty="0"/>
              <a:t>SQL Functions</a:t>
            </a:r>
          </a:p>
          <a:p>
            <a:pPr marL="571500" indent="-571500" algn="just">
              <a:buClr>
                <a:schemeClr val="tx1"/>
              </a:buClr>
              <a:buFont typeface="+mj-lt"/>
              <a:buAutoNum type="romanUcPeriod"/>
            </a:pPr>
            <a:r>
              <a:rPr lang="en-US" sz="3500" dirty="0"/>
              <a:t>Windows Analytical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9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21259"/>
            <a:ext cx="10018713" cy="2494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Constraint make sure that all the values in a column are different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Multiple null value is possible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E.g</a:t>
            </a:r>
            <a:r>
              <a:rPr lang="en-US" dirty="0"/>
              <a:t>  id  int  UNIQUE ;</a:t>
            </a:r>
          </a:p>
        </p:txBody>
      </p:sp>
    </p:spTree>
    <p:extLst>
      <p:ext uri="{BB962C8B-B14F-4D97-AF65-F5344CB8AC3E}">
        <p14:creationId xmlns:p14="http://schemas.microsoft.com/office/powerpoint/2010/main" val="1334177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400"/>
            <a:ext cx="10018713" cy="2328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Constraint ensure that all the values in a column satisfy a specific condition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E.g</a:t>
            </a:r>
            <a:r>
              <a:rPr lang="en-US" dirty="0"/>
              <a:t>  CHECK (age &gt;18)  ;</a:t>
            </a:r>
          </a:p>
        </p:txBody>
      </p:sp>
    </p:spTree>
    <p:extLst>
      <p:ext uri="{BB962C8B-B14F-4D97-AF65-F5344CB8AC3E}">
        <p14:creationId xmlns:p14="http://schemas.microsoft.com/office/powerpoint/2010/main" val="3412969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90439"/>
            <a:ext cx="10018713" cy="23969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set of attributes that can be used to uniquely identify every tuple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one primary key is possible in a table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+ NOT NULL</a:t>
            </a:r>
          </a:p>
        </p:txBody>
      </p:sp>
    </p:spTree>
    <p:extLst>
      <p:ext uri="{BB962C8B-B14F-4D97-AF65-F5344CB8AC3E}">
        <p14:creationId xmlns:p14="http://schemas.microsoft.com/office/powerpoint/2010/main" val="16026482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2240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Maintains referential integrity by enforcing a link between the data in two tables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Table with primary key is child table .</a:t>
            </a:r>
          </a:p>
        </p:txBody>
      </p:sp>
    </p:spTree>
    <p:extLst>
      <p:ext uri="{BB962C8B-B14F-4D97-AF65-F5344CB8AC3E}">
        <p14:creationId xmlns:p14="http://schemas.microsoft.com/office/powerpoint/2010/main" val="2805784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2683"/>
            <a:ext cx="10018713" cy="2450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constraint consists of a set of default values for a column when no value is specified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E.g</a:t>
            </a:r>
            <a:r>
              <a:rPr lang="en-US" dirty="0"/>
              <a:t>  city varchar(30) DEFAULT ‘Nepal’ ;</a:t>
            </a:r>
          </a:p>
        </p:txBody>
      </p:sp>
    </p:spTree>
    <p:extLst>
      <p:ext uri="{BB962C8B-B14F-4D97-AF65-F5344CB8AC3E}">
        <p14:creationId xmlns:p14="http://schemas.microsoft.com/office/powerpoint/2010/main" val="3845785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used to overcome the issue with NOT NULL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Only One null value is allowed in a column .</a:t>
            </a:r>
          </a:p>
        </p:txBody>
      </p:sp>
    </p:spTree>
    <p:extLst>
      <p:ext uri="{BB962C8B-B14F-4D97-AF65-F5344CB8AC3E}">
        <p14:creationId xmlns:p14="http://schemas.microsoft.com/office/powerpoint/2010/main" val="2073808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28E6-E4BB-43DE-A0E3-3A532A05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0830"/>
            <a:ext cx="10018713" cy="1811045"/>
          </a:xfrm>
        </p:spPr>
        <p:txBody>
          <a:bodyPr/>
          <a:lstStyle/>
          <a:p>
            <a:r>
              <a:rPr lang="en-US" b="1" dirty="0"/>
              <a:t>User Define constraints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E283-7F61-4DD3-A36F-1FB8506B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1461"/>
            <a:ext cx="10018713" cy="18110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Postgres Unique features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allows to create user define constraint according to business needs .</a:t>
            </a:r>
          </a:p>
        </p:txBody>
      </p:sp>
    </p:spTree>
    <p:extLst>
      <p:ext uri="{BB962C8B-B14F-4D97-AF65-F5344CB8AC3E}">
        <p14:creationId xmlns:p14="http://schemas.microsoft.com/office/powerpoint/2010/main" val="3569132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1293-CFBC-43D5-981C-085FDD62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70EB8-97DE-4476-89EE-F354B11C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793290"/>
            <a:ext cx="7679183" cy="4243526"/>
          </a:xfrm>
        </p:spPr>
      </p:pic>
    </p:spTree>
    <p:extLst>
      <p:ext uri="{BB962C8B-B14F-4D97-AF65-F5344CB8AC3E}">
        <p14:creationId xmlns:p14="http://schemas.microsoft.com/office/powerpoint/2010/main" val="337946965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0FA-2F3B-423E-BE13-4A8CE640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EA262-1F77-4411-AFD4-BE57BB3D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4" y="2228295"/>
            <a:ext cx="8318376" cy="4199137"/>
          </a:xfrm>
        </p:spPr>
      </p:pic>
    </p:spTree>
    <p:extLst>
      <p:ext uri="{BB962C8B-B14F-4D97-AF65-F5344CB8AC3E}">
        <p14:creationId xmlns:p14="http://schemas.microsoft.com/office/powerpoint/2010/main" val="83239716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CA61-7D3B-4E64-B4BD-3625730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BFD8-D362-4DB1-A150-67C85C84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Single row functions are the one who work on single row and return one output per row.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function , Case Conversion Function , Character Function , Date Functions , Number Functions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be used with select , where , order by clause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For example, length and case conversion functions are single row functions.</a:t>
            </a:r>
          </a:p>
        </p:txBody>
      </p:sp>
    </p:spTree>
    <p:extLst>
      <p:ext uri="{BB962C8B-B14F-4D97-AF65-F5344CB8AC3E}">
        <p14:creationId xmlns:p14="http://schemas.microsoft.com/office/powerpoint/2010/main" val="755242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B03-A4BF-4BED-9A79-0048129C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SQL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17AE-1BFA-40B5-8F60-13B2199A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is the standard language for Relational Database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It is used to communicate with the database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used to perform task such as retrieval , </a:t>
            </a:r>
            <a:r>
              <a:rPr lang="en-US" dirty="0" err="1"/>
              <a:t>updation</a:t>
            </a:r>
            <a:r>
              <a:rPr lang="en-US" dirty="0"/>
              <a:t> , insertion and deletion of data from database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is an </a:t>
            </a:r>
            <a:r>
              <a:rPr lang="en-US" b="1" dirty="0"/>
              <a:t>ANSI</a:t>
            </a:r>
            <a:r>
              <a:rPr lang="en-US" dirty="0"/>
              <a:t> (American National Standards Institute) standard language.</a:t>
            </a:r>
          </a:p>
        </p:txBody>
      </p:sp>
    </p:spTree>
    <p:extLst>
      <p:ext uri="{BB962C8B-B14F-4D97-AF65-F5344CB8AC3E}">
        <p14:creationId xmlns:p14="http://schemas.microsoft.com/office/powerpoint/2010/main" val="729641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CA61-7D3B-4E64-B4BD-3625730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BFD8-D362-4DB1-A150-67C85C84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Multiple row functions work upon group of rows and return one result for the complete set of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known as GROUP Functions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AVG(),MAX(),MIN() ,SUM(),COUNT(),VARIANCE()</a:t>
            </a:r>
          </a:p>
        </p:txBody>
      </p:sp>
    </p:spTree>
    <p:extLst>
      <p:ext uri="{BB962C8B-B14F-4D97-AF65-F5344CB8AC3E}">
        <p14:creationId xmlns:p14="http://schemas.microsoft.com/office/powerpoint/2010/main" val="193125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093E-290A-46EB-8FA9-CDE456D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Analytical Functions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D0003E-FF54-4251-A8A3-956D474F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611386"/>
            <a:ext cx="6240462" cy="32542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3C357-E3B2-4FFD-A5FD-B6E5AAC35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Window functions applies aggregate and ranking functions over a particular window (set of rows).</a:t>
            </a:r>
          </a:p>
        </p:txBody>
      </p:sp>
    </p:spTree>
    <p:extLst>
      <p:ext uri="{BB962C8B-B14F-4D97-AF65-F5344CB8AC3E}">
        <p14:creationId xmlns:p14="http://schemas.microsoft.com/office/powerpoint/2010/main" val="3836514738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9797-5040-4389-8CAB-09F23A4A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Types Of 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0714-4556-4F5A-96C8-F5DF32A5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21259"/>
            <a:ext cx="10018713" cy="253901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Aggregate Window Functions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Ranking Window Functions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Value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04240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495A-6F81-438E-B4C5-6DAEC0D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Window 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8C0-2A23-4AE9-809D-92B7BE7A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Various aggregate functions such as SUM(), COUNT(), AVERAGE(), MAX(), MIN() applied over a particular window (set of rows) are called aggregate window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Query Optimization Technique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91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7E8-F595-46F1-AF69-E403052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Window Functions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6C962B-930D-4179-9C95-A332D0B95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344214"/>
              </p:ext>
            </p:extLst>
          </p:nvPr>
        </p:nvGraphicFramePr>
        <p:xfrm>
          <a:off x="1484313" y="2667000"/>
          <a:ext cx="10018710" cy="3383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{21E4AEA4-8DFA-4A89-87EB-49C32662AFE0}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176021878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1094034480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596119165"/>
                    </a:ext>
                  </a:extLst>
                </a:gridCol>
              </a:tblGrid>
              <a:tr h="32781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Dense_Rank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3265"/>
                  </a:ext>
                </a:extLst>
              </a:tr>
              <a:tr h="153580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Function will assign a unique row number to every row within each partitioned result set , It does not matter if the rows are duplicate or not 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Function will assign a rank to each row within each portioned result set ,If multiple rows have the same value then each of these rows will share the same rank.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Function will assign a rank to each row within each portioned result set ,If multiple rows have the same value then each of these rows will share the same rank.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60219"/>
                  </a:ext>
                </a:extLst>
              </a:tr>
              <a:tr h="5658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Like Paginations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Rank of the next rows will get skipped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Dense_Rank</a:t>
                      </a:r>
                      <a:r>
                        <a:rPr lang="en-US" dirty="0"/>
                        <a:t>() of the next row will not get skipped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5519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Use more than rank() </a:t>
                      </a:r>
                      <a:r>
                        <a:rPr lang="en-US"/>
                        <a:t>but not than </a:t>
                      </a:r>
                      <a:r>
                        <a:rPr lang="en-US" dirty="0" err="1"/>
                        <a:t>dense_rank</a:t>
                      </a:r>
                      <a:r>
                        <a:rPr lang="en-US" dirty="0"/>
                        <a:t>()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List use windows function.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Most used windows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0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73734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D23-B231-40A7-BA6C-CE9A102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748F-067F-46D2-81B7-DF292250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24531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 window functions in SQL are used to assign to rows values from other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usually possible to replicate the result of value function by using two nested query .</a:t>
            </a:r>
          </a:p>
        </p:txBody>
      </p:sp>
    </p:spTree>
    <p:extLst>
      <p:ext uri="{BB962C8B-B14F-4D97-AF65-F5344CB8AC3E}">
        <p14:creationId xmlns:p14="http://schemas.microsoft.com/office/powerpoint/2010/main" val="2539490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5E1E-C023-4D8D-BC6B-0BD88687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Value 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407A-D5E3-495D-81FE-2DC1996E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LAG()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LEAD()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FIRST_VALUE()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LAST_VALUE()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NTH_VALUE()</a:t>
            </a:r>
          </a:p>
        </p:txBody>
      </p:sp>
    </p:spTree>
    <p:extLst>
      <p:ext uri="{BB962C8B-B14F-4D97-AF65-F5344CB8AC3E}">
        <p14:creationId xmlns:p14="http://schemas.microsoft.com/office/powerpoint/2010/main" val="321675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830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92EA-32CB-4D5A-87B1-2469EFA3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SQL Command Types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2DAF-B8AD-418D-B3F0-ECC4292A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555" y="2361461"/>
            <a:ext cx="9656468" cy="381074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 DDL (Data definition language)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 DML (Data manipulation language)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 DCL (Data control language)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TCL (Transaction control language)</a:t>
            </a:r>
          </a:p>
          <a:p>
            <a:pPr marL="1028700" lvl="1" indent="-571500">
              <a:buClr>
                <a:schemeClr val="tx1"/>
              </a:buClr>
              <a:buFont typeface="+mj-lt"/>
              <a:buAutoNum type="romanLcPeriod"/>
            </a:pPr>
            <a:r>
              <a:rPr lang="en-US" sz="2600" dirty="0">
                <a:sym typeface="Wingdings" panose="05000000000000000000" pitchFamily="2" charset="2"/>
              </a:rPr>
              <a:t>Acid Properties Of DBMS</a:t>
            </a:r>
            <a:endParaRPr lang="en-US" sz="2600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dirty="0"/>
              <a:t>DQL (Data Query Language)</a:t>
            </a:r>
          </a:p>
          <a:p>
            <a:pPr marL="1028700" lvl="1" indent="-571500">
              <a:buClr>
                <a:schemeClr val="tx1"/>
              </a:buClr>
              <a:buFont typeface="+mj-lt"/>
              <a:buAutoNum type="romanLcPeriod"/>
            </a:pPr>
            <a:r>
              <a:rPr lang="en-US" sz="2600" dirty="0"/>
              <a:t>Importance Of DQL Command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0209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D699-FE7D-4EA0-AC86-E55656FD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 DDL (Data Definition Language)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3068E-4411-4E85-AD49-1D8EBB50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34" y="1757779"/>
            <a:ext cx="2310996" cy="32050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2DCB-E1E1-4BBE-BCF4-89534ABC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3107184"/>
            <a:ext cx="4161886" cy="221941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Consists of command that can be used to define database schema.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CREATE,DROP,ALTER,TRUNCATE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3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D699-FE7D-4EA0-AC86-E55656F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574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US" b="1" dirty="0"/>
              <a:t>DML (Data Manipulation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524-27A9-4930-AD23-2F8FBA82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65142"/>
            <a:ext cx="10018713" cy="19264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SQL command that deals with manipulations of data present in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use with where clause.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INSERT,UPDATE,DELETE,UPSERT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414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D699-FE7D-4EA0-AC86-E55656F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574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US" b="1" dirty="0"/>
              <a:t>DCL (Data Control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524-27A9-4930-AD23-2F8FBA82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65142"/>
            <a:ext cx="10018713" cy="1926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Includes the command that mainly deals with right permissions and other controls of database system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GRANT,REVOKE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2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D699-FE7D-4EA0-AC86-E55656FD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57400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US" b="1" dirty="0"/>
              <a:t>TCL (Transaction Control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524-27A9-4930-AD23-2F8FBA82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65142"/>
            <a:ext cx="10018713" cy="1926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Includes the command which mainly deals with the transaction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COMMIT,ROLLBACK,SAVEPOINT .</a:t>
            </a:r>
          </a:p>
        </p:txBody>
      </p:sp>
    </p:spTree>
    <p:extLst>
      <p:ext uri="{BB962C8B-B14F-4D97-AF65-F5344CB8AC3E}">
        <p14:creationId xmlns:p14="http://schemas.microsoft.com/office/powerpoint/2010/main" val="3758977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49FF9-9AB3-425C-BB25-43887E0D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393794"/>
            <a:ext cx="3549121" cy="896645"/>
          </a:xfrm>
        </p:spPr>
        <p:txBody>
          <a:bodyPr/>
          <a:lstStyle/>
          <a:p>
            <a:r>
              <a:rPr lang="en-US" b="1" dirty="0"/>
              <a:t>Acid Properties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C22EF7-5BC6-44F5-A765-23D7A214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53" y="1673870"/>
            <a:ext cx="6240462" cy="351025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CC7B72-C60C-4307-8993-C19C48C1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689935"/>
            <a:ext cx="3549121" cy="2396970"/>
          </a:xfrm>
        </p:spPr>
        <p:txBody>
          <a:bodyPr>
            <a:noAutofit/>
          </a:bodyPr>
          <a:lstStyle/>
          <a:p>
            <a:r>
              <a:rPr lang="en-US" sz="2000" dirty="0"/>
              <a:t>In order to maintain consistency in a database, before and after the transaction, certain properties are followed. These are called </a:t>
            </a:r>
            <a:r>
              <a:rPr lang="en-US" sz="2000" b="1" dirty="0"/>
              <a:t>ACID</a:t>
            </a:r>
            <a:r>
              <a:rPr lang="en-US" sz="2000" dirty="0"/>
              <a:t> properties.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67141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838</TotalTime>
  <Words>1149</Words>
  <Application>Microsoft Office PowerPoint</Application>
  <PresentationFormat>Widescreen</PresentationFormat>
  <Paragraphs>142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Corbel</vt:lpstr>
      <vt:lpstr>Wingdings</vt:lpstr>
      <vt:lpstr>Parallax</vt:lpstr>
      <vt:lpstr> SQL COMMAND, CONSTRAINTS AND FUNCTIONS  </vt:lpstr>
      <vt:lpstr>AGENDA      </vt:lpstr>
      <vt:lpstr>What Is SQL ?</vt:lpstr>
      <vt:lpstr>SQL Command Types </vt:lpstr>
      <vt:lpstr> DDL (Data Definition Language)</vt:lpstr>
      <vt:lpstr>DML (Data Manipulation Language)</vt:lpstr>
      <vt:lpstr>DCL (Data Control Language)</vt:lpstr>
      <vt:lpstr>TCL (Transaction Control Language)</vt:lpstr>
      <vt:lpstr>Acid Properties</vt:lpstr>
      <vt:lpstr>Atomicity </vt:lpstr>
      <vt:lpstr>Consistency </vt:lpstr>
      <vt:lpstr>Isolation </vt:lpstr>
      <vt:lpstr>Durability</vt:lpstr>
      <vt:lpstr>DQL (Data Query Language)</vt:lpstr>
      <vt:lpstr> Importance Of DQL Command</vt:lpstr>
      <vt:lpstr>SQL Injections</vt:lpstr>
      <vt:lpstr>SQL Constraints</vt:lpstr>
      <vt:lpstr>SQL  Constraints  Types </vt:lpstr>
      <vt:lpstr>NOT NULL</vt:lpstr>
      <vt:lpstr>UNIQUE</vt:lpstr>
      <vt:lpstr>CHECK</vt:lpstr>
      <vt:lpstr>PRIMARY KEY</vt:lpstr>
      <vt:lpstr>FOREIGN KEY</vt:lpstr>
      <vt:lpstr>DEFAULT</vt:lpstr>
      <vt:lpstr>UNIQUE INDEX</vt:lpstr>
      <vt:lpstr>User Define constraints </vt:lpstr>
      <vt:lpstr>SQL Functions </vt:lpstr>
      <vt:lpstr>Types Of SQL Functions</vt:lpstr>
      <vt:lpstr>Single Row Functions</vt:lpstr>
      <vt:lpstr>Multi Row Functions</vt:lpstr>
      <vt:lpstr>Window Analytical Functions </vt:lpstr>
      <vt:lpstr>Types Of Window Functions</vt:lpstr>
      <vt:lpstr>Aggregate Window Function </vt:lpstr>
      <vt:lpstr>Ranking Window Functions </vt:lpstr>
      <vt:lpstr>Value Window Functions</vt:lpstr>
      <vt:lpstr>Types Of Value Window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Bibek_Windows</dc:creator>
  <cp:lastModifiedBy>Bibek_Windows</cp:lastModifiedBy>
  <cp:revision>75</cp:revision>
  <dcterms:created xsi:type="dcterms:W3CDTF">2022-03-12T22:29:46Z</dcterms:created>
  <dcterms:modified xsi:type="dcterms:W3CDTF">2022-03-16T05:44:35Z</dcterms:modified>
</cp:coreProperties>
</file>