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251D4D-5631-4EC3-BF97-F4C6AF56D85A}" v="20" dt="2024-10-06T15:30:50.9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bek sha" userId="9d8b83ef5ac06e23" providerId="LiveId" clId="{D2251D4D-5631-4EC3-BF97-F4C6AF56D85A}"/>
    <pc:docChg chg="undo custSel modSld">
      <pc:chgData name="Bibek sha" userId="9d8b83ef5ac06e23" providerId="LiveId" clId="{D2251D4D-5631-4EC3-BF97-F4C6AF56D85A}" dt="2024-10-06T15:33:19.276" v="110" actId="26606"/>
      <pc:docMkLst>
        <pc:docMk/>
      </pc:docMkLst>
      <pc:sldChg chg="addSp modSp mod setBg addAnim setClrOvrMap">
        <pc:chgData name="Bibek sha" userId="9d8b83ef5ac06e23" providerId="LiveId" clId="{D2251D4D-5631-4EC3-BF97-F4C6AF56D85A}" dt="2024-10-06T15:06:54.616" v="2"/>
        <pc:sldMkLst>
          <pc:docMk/>
          <pc:sldMk cId="1549855142" sldId="256"/>
        </pc:sldMkLst>
        <pc:spChg chg="mod">
          <ac:chgData name="Bibek sha" userId="9d8b83ef5ac06e23" providerId="LiveId" clId="{D2251D4D-5631-4EC3-BF97-F4C6AF56D85A}" dt="2024-10-06T15:06:54.590" v="0" actId="26606"/>
          <ac:spMkLst>
            <pc:docMk/>
            <pc:sldMk cId="1549855142" sldId="256"/>
            <ac:spMk id="2" creationId="{254781EE-5B56-C399-C925-E93E246F0D98}"/>
          </ac:spMkLst>
        </pc:spChg>
        <pc:spChg chg="mod">
          <ac:chgData name="Bibek sha" userId="9d8b83ef5ac06e23" providerId="LiveId" clId="{D2251D4D-5631-4EC3-BF97-F4C6AF56D85A}" dt="2024-10-06T15:06:54.590" v="0" actId="26606"/>
          <ac:spMkLst>
            <pc:docMk/>
            <pc:sldMk cId="1549855142" sldId="256"/>
            <ac:spMk id="3" creationId="{6FB37060-CEBC-CFEC-06FE-E5D8761F0775}"/>
          </ac:spMkLst>
        </pc:spChg>
        <pc:spChg chg="add">
          <ac:chgData name="Bibek sha" userId="9d8b83ef5ac06e23" providerId="LiveId" clId="{D2251D4D-5631-4EC3-BF97-F4C6AF56D85A}" dt="2024-10-06T15:06:54.590" v="0" actId="26606"/>
          <ac:spMkLst>
            <pc:docMk/>
            <pc:sldMk cId="1549855142" sldId="256"/>
            <ac:spMk id="9" creationId="{71B2258F-86CA-4D4D-8270-BC05FCDEBFB3}"/>
          </ac:spMkLst>
        </pc:spChg>
        <pc:picChg chg="add">
          <ac:chgData name="Bibek sha" userId="9d8b83ef5ac06e23" providerId="LiveId" clId="{D2251D4D-5631-4EC3-BF97-F4C6AF56D85A}" dt="2024-10-06T15:06:54.590" v="0" actId="26606"/>
          <ac:picMkLst>
            <pc:docMk/>
            <pc:sldMk cId="1549855142" sldId="256"/>
            <ac:picMk id="5" creationId="{277D9454-B432-CE5A-FC51-66B92D539ED5}"/>
          </ac:picMkLst>
        </pc:picChg>
      </pc:sldChg>
      <pc:sldChg chg="addSp delSp modSp mod setBg">
        <pc:chgData name="Bibek sha" userId="9d8b83ef5ac06e23" providerId="LiveId" clId="{D2251D4D-5631-4EC3-BF97-F4C6AF56D85A}" dt="2024-10-06T15:07:15.578" v="3" actId="26606"/>
        <pc:sldMkLst>
          <pc:docMk/>
          <pc:sldMk cId="2573508896" sldId="257"/>
        </pc:sldMkLst>
        <pc:spChg chg="mod">
          <ac:chgData name="Bibek sha" userId="9d8b83ef5ac06e23" providerId="LiveId" clId="{D2251D4D-5631-4EC3-BF97-F4C6AF56D85A}" dt="2024-10-06T15:07:15.578" v="3" actId="26606"/>
          <ac:spMkLst>
            <pc:docMk/>
            <pc:sldMk cId="2573508896" sldId="257"/>
            <ac:spMk id="2" creationId="{FF890EE1-075E-BBF8-D2BB-AE7DD5DE4A26}"/>
          </ac:spMkLst>
        </pc:spChg>
        <pc:spChg chg="del">
          <ac:chgData name="Bibek sha" userId="9d8b83ef5ac06e23" providerId="LiveId" clId="{D2251D4D-5631-4EC3-BF97-F4C6AF56D85A}" dt="2024-10-06T15:07:15.578" v="3" actId="26606"/>
          <ac:spMkLst>
            <pc:docMk/>
            <pc:sldMk cId="2573508896" sldId="257"/>
            <ac:spMk id="3" creationId="{BB100CA6-4D56-EF70-910F-C351C4788C00}"/>
          </ac:spMkLst>
        </pc:spChg>
        <pc:spChg chg="add">
          <ac:chgData name="Bibek sha" userId="9d8b83ef5ac06e23" providerId="LiveId" clId="{D2251D4D-5631-4EC3-BF97-F4C6AF56D85A}" dt="2024-10-06T15:07:15.578" v="3" actId="26606"/>
          <ac:spMkLst>
            <pc:docMk/>
            <pc:sldMk cId="2573508896" sldId="257"/>
            <ac:spMk id="9" creationId="{53B021B3-DE93-4AB7-8A18-CF5F1CED88B8}"/>
          </ac:spMkLst>
        </pc:spChg>
        <pc:spChg chg="add">
          <ac:chgData name="Bibek sha" userId="9d8b83ef5ac06e23" providerId="LiveId" clId="{D2251D4D-5631-4EC3-BF97-F4C6AF56D85A}" dt="2024-10-06T15:07:15.578" v="3" actId="26606"/>
          <ac:spMkLst>
            <pc:docMk/>
            <pc:sldMk cId="2573508896" sldId="257"/>
            <ac:spMk id="11" creationId="{52D502E5-F6B4-4D58-B4AE-FC466FF15EE8}"/>
          </ac:spMkLst>
        </pc:spChg>
        <pc:spChg chg="add">
          <ac:chgData name="Bibek sha" userId="9d8b83ef5ac06e23" providerId="LiveId" clId="{D2251D4D-5631-4EC3-BF97-F4C6AF56D85A}" dt="2024-10-06T15:07:15.578" v="3" actId="26606"/>
          <ac:spMkLst>
            <pc:docMk/>
            <pc:sldMk cId="2573508896" sldId="257"/>
            <ac:spMk id="13" creationId="{9DECDBF4-02B6-4BB4-B65B-B8107AD6A9E8}"/>
          </ac:spMkLst>
        </pc:spChg>
        <pc:graphicFrameChg chg="add">
          <ac:chgData name="Bibek sha" userId="9d8b83ef5ac06e23" providerId="LiveId" clId="{D2251D4D-5631-4EC3-BF97-F4C6AF56D85A}" dt="2024-10-06T15:07:15.578" v="3" actId="26606"/>
          <ac:graphicFrameMkLst>
            <pc:docMk/>
            <pc:sldMk cId="2573508896" sldId="257"/>
            <ac:graphicFrameMk id="5" creationId="{2984A8FD-F726-B383-1A23-0B6281BF7C8B}"/>
          </ac:graphicFrameMkLst>
        </pc:graphicFrameChg>
      </pc:sldChg>
      <pc:sldChg chg="addSp delSp modSp mod setBg">
        <pc:chgData name="Bibek sha" userId="9d8b83ef5ac06e23" providerId="LiveId" clId="{D2251D4D-5631-4EC3-BF97-F4C6AF56D85A}" dt="2024-10-06T15:08:09.825" v="8" actId="26606"/>
        <pc:sldMkLst>
          <pc:docMk/>
          <pc:sldMk cId="1922404493" sldId="258"/>
        </pc:sldMkLst>
        <pc:spChg chg="mod">
          <ac:chgData name="Bibek sha" userId="9d8b83ef5ac06e23" providerId="LiveId" clId="{D2251D4D-5631-4EC3-BF97-F4C6AF56D85A}" dt="2024-10-06T15:08:08.259" v="5" actId="26606"/>
          <ac:spMkLst>
            <pc:docMk/>
            <pc:sldMk cId="1922404493" sldId="258"/>
            <ac:spMk id="2" creationId="{EC831A64-F3DF-CFA3-46A5-92A29DF262F5}"/>
          </ac:spMkLst>
        </pc:spChg>
        <pc:spChg chg="add del">
          <ac:chgData name="Bibek sha" userId="9d8b83ef5ac06e23" providerId="LiveId" clId="{D2251D4D-5631-4EC3-BF97-F4C6AF56D85A}" dt="2024-10-06T15:08:09.825" v="8" actId="26606"/>
          <ac:spMkLst>
            <pc:docMk/>
            <pc:sldMk cId="1922404493" sldId="258"/>
            <ac:spMk id="3" creationId="{D2B0C6EE-059C-2E8F-3782-102E08534924}"/>
          </ac:spMkLst>
        </pc:spChg>
        <pc:spChg chg="add del">
          <ac:chgData name="Bibek sha" userId="9d8b83ef5ac06e23" providerId="LiveId" clId="{D2251D4D-5631-4EC3-BF97-F4C6AF56D85A}" dt="2024-10-06T15:08:08.259" v="5" actId="26606"/>
          <ac:spMkLst>
            <pc:docMk/>
            <pc:sldMk cId="1922404493" sldId="258"/>
            <ac:spMk id="9" creationId="{2659FDB4-FCBE-4A89-B46D-43D4FA54464D}"/>
          </ac:spMkLst>
        </pc:spChg>
        <pc:spChg chg="add del">
          <ac:chgData name="Bibek sha" userId="9d8b83ef5ac06e23" providerId="LiveId" clId="{D2251D4D-5631-4EC3-BF97-F4C6AF56D85A}" dt="2024-10-06T15:08:08.259" v="5" actId="26606"/>
          <ac:spMkLst>
            <pc:docMk/>
            <pc:sldMk cId="1922404493" sldId="258"/>
            <ac:spMk id="13" creationId="{58BDB0EE-D238-415B-9ED8-62AA6AB2AAD1}"/>
          </ac:spMkLst>
        </pc:spChg>
        <pc:spChg chg="add del">
          <ac:chgData name="Bibek sha" userId="9d8b83ef5ac06e23" providerId="LiveId" clId="{D2251D4D-5631-4EC3-BF97-F4C6AF56D85A}" dt="2024-10-06T15:08:08.259" v="5" actId="26606"/>
          <ac:spMkLst>
            <pc:docMk/>
            <pc:sldMk cId="1922404493" sldId="258"/>
            <ac:spMk id="15" creationId="{C5B55FC3-961D-4325-82F1-DE92B0D04E03}"/>
          </ac:spMkLst>
        </pc:spChg>
        <pc:spChg chg="add del">
          <ac:chgData name="Bibek sha" userId="9d8b83ef5ac06e23" providerId="LiveId" clId="{D2251D4D-5631-4EC3-BF97-F4C6AF56D85A}" dt="2024-10-06T15:08:08.259" v="5" actId="26606"/>
          <ac:spMkLst>
            <pc:docMk/>
            <pc:sldMk cId="1922404493" sldId="258"/>
            <ac:spMk id="17" creationId="{4C8AB332-D09E-4F28-943C-DABDD4716A3C}"/>
          </ac:spMkLst>
        </pc:spChg>
        <pc:graphicFrameChg chg="add del">
          <ac:chgData name="Bibek sha" userId="9d8b83ef5ac06e23" providerId="LiveId" clId="{D2251D4D-5631-4EC3-BF97-F4C6AF56D85A}" dt="2024-10-06T15:08:08.259" v="5" actId="26606"/>
          <ac:graphicFrameMkLst>
            <pc:docMk/>
            <pc:sldMk cId="1922404493" sldId="258"/>
            <ac:graphicFrameMk id="5" creationId="{974DB9F5-0309-1332-7367-6D37954F16D4}"/>
          </ac:graphicFrameMkLst>
        </pc:graphicFrameChg>
        <pc:graphicFrameChg chg="add del">
          <ac:chgData name="Bibek sha" userId="9d8b83ef5ac06e23" providerId="LiveId" clId="{D2251D4D-5631-4EC3-BF97-F4C6AF56D85A}" dt="2024-10-06T15:08:09.760" v="7" actId="26606"/>
          <ac:graphicFrameMkLst>
            <pc:docMk/>
            <pc:sldMk cId="1922404493" sldId="258"/>
            <ac:graphicFrameMk id="19" creationId="{CE51BF5D-8A19-5C42-6992-E04F1F428821}"/>
          </ac:graphicFrameMkLst>
        </pc:graphicFrameChg>
        <pc:graphicFrameChg chg="add">
          <ac:chgData name="Bibek sha" userId="9d8b83ef5ac06e23" providerId="LiveId" clId="{D2251D4D-5631-4EC3-BF97-F4C6AF56D85A}" dt="2024-10-06T15:08:09.825" v="8" actId="26606"/>
          <ac:graphicFrameMkLst>
            <pc:docMk/>
            <pc:sldMk cId="1922404493" sldId="258"/>
            <ac:graphicFrameMk id="21" creationId="{3CC53528-169D-EBFB-8785-F3E70FAC5048}"/>
          </ac:graphicFrameMkLst>
        </pc:graphicFrameChg>
        <pc:cxnChg chg="add del">
          <ac:chgData name="Bibek sha" userId="9d8b83ef5ac06e23" providerId="LiveId" clId="{D2251D4D-5631-4EC3-BF97-F4C6AF56D85A}" dt="2024-10-06T15:08:08.259" v="5" actId="26606"/>
          <ac:cxnSpMkLst>
            <pc:docMk/>
            <pc:sldMk cId="1922404493" sldId="258"/>
            <ac:cxnSpMk id="11" creationId="{C8F51B3F-8331-4E4A-AE96-D47B1006EEAD}"/>
          </ac:cxnSpMkLst>
        </pc:cxnChg>
      </pc:sldChg>
      <pc:sldChg chg="addSp delSp modSp mod setBg">
        <pc:chgData name="Bibek sha" userId="9d8b83ef5ac06e23" providerId="LiveId" clId="{D2251D4D-5631-4EC3-BF97-F4C6AF56D85A}" dt="2024-10-06T15:09:04.806" v="25" actId="26606"/>
        <pc:sldMkLst>
          <pc:docMk/>
          <pc:sldMk cId="2481551424" sldId="259"/>
        </pc:sldMkLst>
        <pc:spChg chg="mod">
          <ac:chgData name="Bibek sha" userId="9d8b83ef5ac06e23" providerId="LiveId" clId="{D2251D4D-5631-4EC3-BF97-F4C6AF56D85A}" dt="2024-10-06T15:09:04.806" v="25" actId="26606"/>
          <ac:spMkLst>
            <pc:docMk/>
            <pc:sldMk cId="2481551424" sldId="259"/>
            <ac:spMk id="2" creationId="{2DAAF738-82AD-6F57-1629-6E2E47C60A8F}"/>
          </ac:spMkLst>
        </pc:spChg>
        <pc:spChg chg="del mod">
          <ac:chgData name="Bibek sha" userId="9d8b83ef5ac06e23" providerId="LiveId" clId="{D2251D4D-5631-4EC3-BF97-F4C6AF56D85A}" dt="2024-10-06T15:09:04.806" v="25" actId="26606"/>
          <ac:spMkLst>
            <pc:docMk/>
            <pc:sldMk cId="2481551424" sldId="259"/>
            <ac:spMk id="3" creationId="{9A7657D6-A0B5-61D1-6460-4B234F4CF037}"/>
          </ac:spMkLst>
        </pc:spChg>
        <pc:spChg chg="add">
          <ac:chgData name="Bibek sha" userId="9d8b83ef5ac06e23" providerId="LiveId" clId="{D2251D4D-5631-4EC3-BF97-F4C6AF56D85A}" dt="2024-10-06T15:09:04.806" v="25" actId="26606"/>
          <ac:spMkLst>
            <pc:docMk/>
            <pc:sldMk cId="2481551424" sldId="259"/>
            <ac:spMk id="9" creationId="{53B021B3-DE93-4AB7-8A18-CF5F1CED88B8}"/>
          </ac:spMkLst>
        </pc:spChg>
        <pc:spChg chg="add">
          <ac:chgData name="Bibek sha" userId="9d8b83ef5ac06e23" providerId="LiveId" clId="{D2251D4D-5631-4EC3-BF97-F4C6AF56D85A}" dt="2024-10-06T15:09:04.806" v="25" actId="26606"/>
          <ac:spMkLst>
            <pc:docMk/>
            <pc:sldMk cId="2481551424" sldId="259"/>
            <ac:spMk id="11" creationId="{52D502E5-F6B4-4D58-B4AE-FC466FF15EE8}"/>
          </ac:spMkLst>
        </pc:spChg>
        <pc:spChg chg="add">
          <ac:chgData name="Bibek sha" userId="9d8b83ef5ac06e23" providerId="LiveId" clId="{D2251D4D-5631-4EC3-BF97-F4C6AF56D85A}" dt="2024-10-06T15:09:04.806" v="25" actId="26606"/>
          <ac:spMkLst>
            <pc:docMk/>
            <pc:sldMk cId="2481551424" sldId="259"/>
            <ac:spMk id="13" creationId="{9DECDBF4-02B6-4BB4-B65B-B8107AD6A9E8}"/>
          </ac:spMkLst>
        </pc:spChg>
        <pc:graphicFrameChg chg="add">
          <ac:chgData name="Bibek sha" userId="9d8b83ef5ac06e23" providerId="LiveId" clId="{D2251D4D-5631-4EC3-BF97-F4C6AF56D85A}" dt="2024-10-06T15:09:04.806" v="25" actId="26606"/>
          <ac:graphicFrameMkLst>
            <pc:docMk/>
            <pc:sldMk cId="2481551424" sldId="259"/>
            <ac:graphicFrameMk id="5" creationId="{4B8DDA53-EF78-A7F3-A504-4866D7F40513}"/>
          </ac:graphicFrameMkLst>
        </pc:graphicFrameChg>
      </pc:sldChg>
      <pc:sldChg chg="addSp delSp modSp mod setBg">
        <pc:chgData name="Bibek sha" userId="9d8b83ef5ac06e23" providerId="LiveId" clId="{D2251D4D-5631-4EC3-BF97-F4C6AF56D85A}" dt="2024-10-06T15:10:29.770" v="36" actId="20577"/>
        <pc:sldMkLst>
          <pc:docMk/>
          <pc:sldMk cId="4135971243" sldId="260"/>
        </pc:sldMkLst>
        <pc:spChg chg="mod">
          <ac:chgData name="Bibek sha" userId="9d8b83ef5ac06e23" providerId="LiveId" clId="{D2251D4D-5631-4EC3-BF97-F4C6AF56D85A}" dt="2024-10-06T15:10:14.657" v="30" actId="26606"/>
          <ac:spMkLst>
            <pc:docMk/>
            <pc:sldMk cId="4135971243" sldId="260"/>
            <ac:spMk id="2" creationId="{24EC8F15-B777-E72E-3C6E-1EEB139EE095}"/>
          </ac:spMkLst>
        </pc:spChg>
        <pc:spChg chg="add del">
          <ac:chgData name="Bibek sha" userId="9d8b83ef5ac06e23" providerId="LiveId" clId="{D2251D4D-5631-4EC3-BF97-F4C6AF56D85A}" dt="2024-10-06T15:10:14.657" v="30" actId="26606"/>
          <ac:spMkLst>
            <pc:docMk/>
            <pc:sldMk cId="4135971243" sldId="260"/>
            <ac:spMk id="3" creationId="{D12B92CB-D543-DC32-A9FC-FDD58EC21A85}"/>
          </ac:spMkLst>
        </pc:spChg>
        <pc:spChg chg="add del">
          <ac:chgData name="Bibek sha" userId="9d8b83ef5ac06e23" providerId="LiveId" clId="{D2251D4D-5631-4EC3-BF97-F4C6AF56D85A}" dt="2024-10-06T15:10:14.550" v="29" actId="26606"/>
          <ac:spMkLst>
            <pc:docMk/>
            <pc:sldMk cId="4135971243" sldId="260"/>
            <ac:spMk id="8" creationId="{D12B92CB-D543-DC32-A9FC-FDD58EC21A85}"/>
          </ac:spMkLst>
        </pc:spChg>
        <pc:spChg chg="add">
          <ac:chgData name="Bibek sha" userId="9d8b83ef5ac06e23" providerId="LiveId" clId="{D2251D4D-5631-4EC3-BF97-F4C6AF56D85A}" dt="2024-10-06T15:10:14.657" v="30" actId="26606"/>
          <ac:spMkLst>
            <pc:docMk/>
            <pc:sldMk cId="4135971243" sldId="260"/>
            <ac:spMk id="9" creationId="{7DA1F35B-C8F7-4A5A-9339-7DA4D785B300}"/>
          </ac:spMkLst>
        </pc:spChg>
        <pc:spChg chg="add del">
          <ac:chgData name="Bibek sha" userId="9d8b83ef5ac06e23" providerId="LiveId" clId="{D2251D4D-5631-4EC3-BF97-F4C6AF56D85A}" dt="2024-10-06T15:10:14.550" v="29" actId="26606"/>
          <ac:spMkLst>
            <pc:docMk/>
            <pc:sldMk cId="4135971243" sldId="260"/>
            <ac:spMk id="10" creationId="{245A9F99-D9B1-4094-A2E2-B90AC1DB7B9C}"/>
          </ac:spMkLst>
        </pc:spChg>
        <pc:spChg chg="add">
          <ac:chgData name="Bibek sha" userId="9d8b83ef5ac06e23" providerId="LiveId" clId="{D2251D4D-5631-4EC3-BF97-F4C6AF56D85A}" dt="2024-10-06T15:10:14.657" v="30" actId="26606"/>
          <ac:spMkLst>
            <pc:docMk/>
            <pc:sldMk cId="4135971243" sldId="260"/>
            <ac:spMk id="11" creationId="{B2D4AD41-40DA-4A81-92F5-B6E3BA1ED82A}"/>
          </ac:spMkLst>
        </pc:spChg>
        <pc:spChg chg="add del">
          <ac:chgData name="Bibek sha" userId="9d8b83ef5ac06e23" providerId="LiveId" clId="{D2251D4D-5631-4EC3-BF97-F4C6AF56D85A}" dt="2024-10-06T15:10:14.550" v="29" actId="26606"/>
          <ac:spMkLst>
            <pc:docMk/>
            <pc:sldMk cId="4135971243" sldId="260"/>
            <ac:spMk id="12" creationId="{B7FAF607-473A-4A43-A23D-BBFF5C4117BB}"/>
          </ac:spMkLst>
        </pc:spChg>
        <pc:grpChg chg="add del">
          <ac:chgData name="Bibek sha" userId="9d8b83ef5ac06e23" providerId="LiveId" clId="{D2251D4D-5631-4EC3-BF97-F4C6AF56D85A}" dt="2024-10-06T15:10:14.550" v="29" actId="26606"/>
          <ac:grpSpMkLst>
            <pc:docMk/>
            <pc:sldMk cId="4135971243" sldId="260"/>
            <ac:grpSpMk id="14" creationId="{C5F6476F-D303-44D3-B30F-1BA348F0F64A}"/>
          </ac:grpSpMkLst>
        </pc:grpChg>
        <pc:graphicFrameChg chg="add del">
          <ac:chgData name="Bibek sha" userId="9d8b83ef5ac06e23" providerId="LiveId" clId="{D2251D4D-5631-4EC3-BF97-F4C6AF56D85A}" dt="2024-10-06T15:10:06.330" v="27" actId="26606"/>
          <ac:graphicFrameMkLst>
            <pc:docMk/>
            <pc:sldMk cId="4135971243" sldId="260"/>
            <ac:graphicFrameMk id="5" creationId="{9BBAC4B3-A227-5CBA-8397-6E16F8360C82}"/>
          </ac:graphicFrameMkLst>
        </pc:graphicFrameChg>
        <pc:graphicFrameChg chg="add mod">
          <ac:chgData name="Bibek sha" userId="9d8b83ef5ac06e23" providerId="LiveId" clId="{D2251D4D-5631-4EC3-BF97-F4C6AF56D85A}" dt="2024-10-06T15:10:29.770" v="36" actId="20577"/>
          <ac:graphicFrameMkLst>
            <pc:docMk/>
            <pc:sldMk cId="4135971243" sldId="260"/>
            <ac:graphicFrameMk id="19" creationId="{DBCAB4FD-3832-1569-4A37-73ACCE92966A}"/>
          </ac:graphicFrameMkLst>
        </pc:graphicFrameChg>
        <pc:picChg chg="add del">
          <ac:chgData name="Bibek sha" userId="9d8b83ef5ac06e23" providerId="LiveId" clId="{D2251D4D-5631-4EC3-BF97-F4C6AF56D85A}" dt="2024-10-06T15:10:14.550" v="29" actId="26606"/>
          <ac:picMkLst>
            <pc:docMk/>
            <pc:sldMk cId="4135971243" sldId="260"/>
            <ac:picMk id="7" creationId="{EE4A11F8-5326-4F94-2D4C-A7A80E39945A}"/>
          </ac:picMkLst>
        </pc:picChg>
      </pc:sldChg>
      <pc:sldChg chg="addSp modSp mod setBg">
        <pc:chgData name="Bibek sha" userId="9d8b83ef5ac06e23" providerId="LiveId" clId="{D2251D4D-5631-4EC3-BF97-F4C6AF56D85A}" dt="2024-10-06T15:26:47.295" v="71" actId="26606"/>
        <pc:sldMkLst>
          <pc:docMk/>
          <pc:sldMk cId="3770800244" sldId="261"/>
        </pc:sldMkLst>
        <pc:spChg chg="mod">
          <ac:chgData name="Bibek sha" userId="9d8b83ef5ac06e23" providerId="LiveId" clId="{D2251D4D-5631-4EC3-BF97-F4C6AF56D85A}" dt="2024-10-06T15:26:47.295" v="71" actId="26606"/>
          <ac:spMkLst>
            <pc:docMk/>
            <pc:sldMk cId="3770800244" sldId="261"/>
            <ac:spMk id="2" creationId="{BDA31E7D-40E5-FE43-4046-7DB31A4E152A}"/>
          </ac:spMkLst>
        </pc:spChg>
        <pc:spChg chg="mod">
          <ac:chgData name="Bibek sha" userId="9d8b83ef5ac06e23" providerId="LiveId" clId="{D2251D4D-5631-4EC3-BF97-F4C6AF56D85A}" dt="2024-10-06T15:26:47.295" v="71" actId="26606"/>
          <ac:spMkLst>
            <pc:docMk/>
            <pc:sldMk cId="3770800244" sldId="261"/>
            <ac:spMk id="3" creationId="{3A9BB25D-D621-EE2B-4E34-8415F3C99A1D}"/>
          </ac:spMkLst>
        </pc:spChg>
        <pc:spChg chg="add">
          <ac:chgData name="Bibek sha" userId="9d8b83ef5ac06e23" providerId="LiveId" clId="{D2251D4D-5631-4EC3-BF97-F4C6AF56D85A}" dt="2024-10-06T15:26:47.295" v="71" actId="26606"/>
          <ac:spMkLst>
            <pc:docMk/>
            <pc:sldMk cId="3770800244" sldId="261"/>
            <ac:spMk id="1031" creationId="{0288C6B4-AFC3-407F-A595-EFFD38D4CCAF}"/>
          </ac:spMkLst>
        </pc:spChg>
        <pc:spChg chg="add">
          <ac:chgData name="Bibek sha" userId="9d8b83ef5ac06e23" providerId="LiveId" clId="{D2251D4D-5631-4EC3-BF97-F4C6AF56D85A}" dt="2024-10-06T15:26:47.295" v="71" actId="26606"/>
          <ac:spMkLst>
            <pc:docMk/>
            <pc:sldMk cId="3770800244" sldId="261"/>
            <ac:spMk id="1033" creationId="{CF236821-17FE-429B-8D2C-08E13A64EA40}"/>
          </ac:spMkLst>
        </pc:spChg>
        <pc:spChg chg="add">
          <ac:chgData name="Bibek sha" userId="9d8b83ef5ac06e23" providerId="LiveId" clId="{D2251D4D-5631-4EC3-BF97-F4C6AF56D85A}" dt="2024-10-06T15:26:47.295" v="71" actId="26606"/>
          <ac:spMkLst>
            <pc:docMk/>
            <pc:sldMk cId="3770800244" sldId="261"/>
            <ac:spMk id="1035" creationId="{C0BDBCD2-E081-43AB-9119-C55465E59757}"/>
          </ac:spMkLst>
        </pc:spChg>
        <pc:spChg chg="add">
          <ac:chgData name="Bibek sha" userId="9d8b83ef5ac06e23" providerId="LiveId" clId="{D2251D4D-5631-4EC3-BF97-F4C6AF56D85A}" dt="2024-10-06T15:26:47.295" v="71" actId="26606"/>
          <ac:spMkLst>
            <pc:docMk/>
            <pc:sldMk cId="3770800244" sldId="261"/>
            <ac:spMk id="1037" creationId="{98E79BE4-34FE-485A-98A5-92CE8F7C4743}"/>
          </ac:spMkLst>
        </pc:spChg>
        <pc:spChg chg="add">
          <ac:chgData name="Bibek sha" userId="9d8b83ef5ac06e23" providerId="LiveId" clId="{D2251D4D-5631-4EC3-BF97-F4C6AF56D85A}" dt="2024-10-06T15:26:47.295" v="71" actId="26606"/>
          <ac:spMkLst>
            <pc:docMk/>
            <pc:sldMk cId="3770800244" sldId="261"/>
            <ac:spMk id="1039" creationId="{7A5F0580-5EE9-419F-96EE-B6529EF6E7D0}"/>
          </ac:spMkLst>
        </pc:spChg>
        <pc:picChg chg="add mod">
          <ac:chgData name="Bibek sha" userId="9d8b83ef5ac06e23" providerId="LiveId" clId="{D2251D4D-5631-4EC3-BF97-F4C6AF56D85A}" dt="2024-10-06T15:26:47.295" v="71" actId="26606"/>
          <ac:picMkLst>
            <pc:docMk/>
            <pc:sldMk cId="3770800244" sldId="261"/>
            <ac:picMk id="1026" creationId="{EB8A158A-A430-508C-9A1B-ACE06CC692CA}"/>
          </ac:picMkLst>
        </pc:picChg>
      </pc:sldChg>
      <pc:sldChg chg="addSp delSp modSp mod setBg">
        <pc:chgData name="Bibek sha" userId="9d8b83ef5ac06e23" providerId="LiveId" clId="{D2251D4D-5631-4EC3-BF97-F4C6AF56D85A}" dt="2024-10-06T15:28:28.309" v="83" actId="26606"/>
        <pc:sldMkLst>
          <pc:docMk/>
          <pc:sldMk cId="960552568" sldId="262"/>
        </pc:sldMkLst>
        <pc:spChg chg="mod">
          <ac:chgData name="Bibek sha" userId="9d8b83ef5ac06e23" providerId="LiveId" clId="{D2251D4D-5631-4EC3-BF97-F4C6AF56D85A}" dt="2024-10-06T15:28:28.309" v="83" actId="26606"/>
          <ac:spMkLst>
            <pc:docMk/>
            <pc:sldMk cId="960552568" sldId="262"/>
            <ac:spMk id="2" creationId="{B8445AEB-C94D-C288-4594-E2B1285A15EB}"/>
          </ac:spMkLst>
        </pc:spChg>
        <pc:spChg chg="mod">
          <ac:chgData name="Bibek sha" userId="9d8b83ef5ac06e23" providerId="LiveId" clId="{D2251D4D-5631-4EC3-BF97-F4C6AF56D85A}" dt="2024-10-06T15:28:28.309" v="83" actId="26606"/>
          <ac:spMkLst>
            <pc:docMk/>
            <pc:sldMk cId="960552568" sldId="262"/>
            <ac:spMk id="3" creationId="{DDD6A7C9-6AC0-860E-737D-D579CC146DB7}"/>
          </ac:spMkLst>
        </pc:spChg>
        <pc:spChg chg="add del">
          <ac:chgData name="Bibek sha" userId="9d8b83ef5ac06e23" providerId="LiveId" clId="{D2251D4D-5631-4EC3-BF97-F4C6AF56D85A}" dt="2024-10-06T15:28:05.349" v="74" actId="26606"/>
          <ac:spMkLst>
            <pc:docMk/>
            <pc:sldMk cId="960552568" sldId="262"/>
            <ac:spMk id="2055" creationId="{743AA782-23D1-4521-8CAD-47662984AA08}"/>
          </ac:spMkLst>
        </pc:spChg>
        <pc:spChg chg="add del">
          <ac:chgData name="Bibek sha" userId="9d8b83ef5ac06e23" providerId="LiveId" clId="{D2251D4D-5631-4EC3-BF97-F4C6AF56D85A}" dt="2024-10-06T15:28:05.349" v="74" actId="26606"/>
          <ac:spMkLst>
            <pc:docMk/>
            <pc:sldMk cId="960552568" sldId="262"/>
            <ac:spMk id="2057" creationId="{650D18FE-0824-4A46-B22C-A86B52E5780A}"/>
          </ac:spMkLst>
        </pc:spChg>
        <pc:spChg chg="add del">
          <ac:chgData name="Bibek sha" userId="9d8b83ef5ac06e23" providerId="LiveId" clId="{D2251D4D-5631-4EC3-BF97-F4C6AF56D85A}" dt="2024-10-06T15:28:09.009" v="76" actId="26606"/>
          <ac:spMkLst>
            <pc:docMk/>
            <pc:sldMk cId="960552568" sldId="262"/>
            <ac:spMk id="2059" creationId="{55222F96-971A-4F90-B841-6BAB416C7AC1}"/>
          </ac:spMkLst>
        </pc:spChg>
        <pc:spChg chg="add del">
          <ac:chgData name="Bibek sha" userId="9d8b83ef5ac06e23" providerId="LiveId" clId="{D2251D4D-5631-4EC3-BF97-F4C6AF56D85A}" dt="2024-10-06T15:28:09.009" v="76" actId="26606"/>
          <ac:spMkLst>
            <pc:docMk/>
            <pc:sldMk cId="960552568" sldId="262"/>
            <ac:spMk id="2060" creationId="{DBC6133C-0615-4CE4-9132-37E609A9BDFA}"/>
          </ac:spMkLst>
        </pc:spChg>
        <pc:spChg chg="add del">
          <ac:chgData name="Bibek sha" userId="9d8b83ef5ac06e23" providerId="LiveId" clId="{D2251D4D-5631-4EC3-BF97-F4C6AF56D85A}" dt="2024-10-06T15:28:09.009" v="76" actId="26606"/>
          <ac:spMkLst>
            <pc:docMk/>
            <pc:sldMk cId="960552568" sldId="262"/>
            <ac:spMk id="2061" creationId="{08980754-6F4B-43C9-B9BE-127B6BED6586}"/>
          </ac:spMkLst>
        </pc:spChg>
        <pc:spChg chg="add del">
          <ac:chgData name="Bibek sha" userId="9d8b83ef5ac06e23" providerId="LiveId" clId="{D2251D4D-5631-4EC3-BF97-F4C6AF56D85A}" dt="2024-10-06T15:28:09.009" v="76" actId="26606"/>
          <ac:spMkLst>
            <pc:docMk/>
            <pc:sldMk cId="960552568" sldId="262"/>
            <ac:spMk id="2062" creationId="{169CC832-2974-4E8D-90ED-3E2941BA7336}"/>
          </ac:spMkLst>
        </pc:spChg>
        <pc:spChg chg="add del">
          <ac:chgData name="Bibek sha" userId="9d8b83ef5ac06e23" providerId="LiveId" clId="{D2251D4D-5631-4EC3-BF97-F4C6AF56D85A}" dt="2024-10-06T15:28:09.009" v="76" actId="26606"/>
          <ac:spMkLst>
            <pc:docMk/>
            <pc:sldMk cId="960552568" sldId="262"/>
            <ac:spMk id="2063" creationId="{2C1BBA94-3F40-40AA-8BB9-E69E25E537C1}"/>
          </ac:spMkLst>
        </pc:spChg>
        <pc:spChg chg="add del">
          <ac:chgData name="Bibek sha" userId="9d8b83ef5ac06e23" providerId="LiveId" clId="{D2251D4D-5631-4EC3-BF97-F4C6AF56D85A}" dt="2024-10-06T15:28:11.912" v="78" actId="26606"/>
          <ac:spMkLst>
            <pc:docMk/>
            <pc:sldMk cId="960552568" sldId="262"/>
            <ac:spMk id="2065" creationId="{979E27D9-03C7-44E2-9FF8-15D0C8506AF7}"/>
          </ac:spMkLst>
        </pc:spChg>
        <pc:spChg chg="add del">
          <ac:chgData name="Bibek sha" userId="9d8b83ef5ac06e23" providerId="LiveId" clId="{D2251D4D-5631-4EC3-BF97-F4C6AF56D85A}" dt="2024-10-06T15:28:11.912" v="78" actId="26606"/>
          <ac:spMkLst>
            <pc:docMk/>
            <pc:sldMk cId="960552568" sldId="262"/>
            <ac:spMk id="2066" creationId="{EEBF1590-3B36-48EE-A89D-3B6F3CB256AB}"/>
          </ac:spMkLst>
        </pc:spChg>
        <pc:spChg chg="add del">
          <ac:chgData name="Bibek sha" userId="9d8b83ef5ac06e23" providerId="LiveId" clId="{D2251D4D-5631-4EC3-BF97-F4C6AF56D85A}" dt="2024-10-06T15:28:11.912" v="78" actId="26606"/>
          <ac:spMkLst>
            <pc:docMk/>
            <pc:sldMk cId="960552568" sldId="262"/>
            <ac:spMk id="2067" creationId="{AC8F6C8C-AB5A-4548-942D-E3FD40ACBC49}"/>
          </ac:spMkLst>
        </pc:spChg>
        <pc:spChg chg="add del">
          <ac:chgData name="Bibek sha" userId="9d8b83ef5ac06e23" providerId="LiveId" clId="{D2251D4D-5631-4EC3-BF97-F4C6AF56D85A}" dt="2024-10-06T15:28:17.571" v="80" actId="26606"/>
          <ac:spMkLst>
            <pc:docMk/>
            <pc:sldMk cId="960552568" sldId="262"/>
            <ac:spMk id="2069" creationId="{2B97F24A-32CE-4C1C-A50D-3016B394DCFB}"/>
          </ac:spMkLst>
        </pc:spChg>
        <pc:spChg chg="add del">
          <ac:chgData name="Bibek sha" userId="9d8b83ef5ac06e23" providerId="LiveId" clId="{D2251D4D-5631-4EC3-BF97-F4C6AF56D85A}" dt="2024-10-06T15:28:17.571" v="80" actId="26606"/>
          <ac:spMkLst>
            <pc:docMk/>
            <pc:sldMk cId="960552568" sldId="262"/>
            <ac:spMk id="2070" creationId="{6357EC4F-235E-4222-A36F-C7878ACE37F2}"/>
          </ac:spMkLst>
        </pc:spChg>
        <pc:spChg chg="add del">
          <ac:chgData name="Bibek sha" userId="9d8b83ef5ac06e23" providerId="LiveId" clId="{D2251D4D-5631-4EC3-BF97-F4C6AF56D85A}" dt="2024-10-06T15:28:28.287" v="82" actId="26606"/>
          <ac:spMkLst>
            <pc:docMk/>
            <pc:sldMk cId="960552568" sldId="262"/>
            <ac:spMk id="2072" creationId="{743AA782-23D1-4521-8CAD-47662984AA08}"/>
          </ac:spMkLst>
        </pc:spChg>
        <pc:spChg chg="add del">
          <ac:chgData name="Bibek sha" userId="9d8b83ef5ac06e23" providerId="LiveId" clId="{D2251D4D-5631-4EC3-BF97-F4C6AF56D85A}" dt="2024-10-06T15:28:28.287" v="82" actId="26606"/>
          <ac:spMkLst>
            <pc:docMk/>
            <pc:sldMk cId="960552568" sldId="262"/>
            <ac:spMk id="2073" creationId="{650D18FE-0824-4A46-B22C-A86B52E5780A}"/>
          </ac:spMkLst>
        </pc:spChg>
        <pc:spChg chg="add">
          <ac:chgData name="Bibek sha" userId="9d8b83ef5ac06e23" providerId="LiveId" clId="{D2251D4D-5631-4EC3-BF97-F4C6AF56D85A}" dt="2024-10-06T15:28:28.309" v="83" actId="26606"/>
          <ac:spMkLst>
            <pc:docMk/>
            <pc:sldMk cId="960552568" sldId="262"/>
            <ac:spMk id="2075" creationId="{5C9B446A-6343-4E56-90BA-061E4DDF0FFB}"/>
          </ac:spMkLst>
        </pc:spChg>
        <pc:spChg chg="add">
          <ac:chgData name="Bibek sha" userId="9d8b83ef5ac06e23" providerId="LiveId" clId="{D2251D4D-5631-4EC3-BF97-F4C6AF56D85A}" dt="2024-10-06T15:28:28.309" v="83" actId="26606"/>
          <ac:spMkLst>
            <pc:docMk/>
            <pc:sldMk cId="960552568" sldId="262"/>
            <ac:spMk id="2076" creationId="{3EC72A1B-03D3-499C-B4BF-AC68EEC22B10}"/>
          </ac:spMkLst>
        </pc:spChg>
        <pc:spChg chg="add">
          <ac:chgData name="Bibek sha" userId="9d8b83ef5ac06e23" providerId="LiveId" clId="{D2251D4D-5631-4EC3-BF97-F4C6AF56D85A}" dt="2024-10-06T15:28:28.309" v="83" actId="26606"/>
          <ac:spMkLst>
            <pc:docMk/>
            <pc:sldMk cId="960552568" sldId="262"/>
            <ac:spMk id="2077" creationId="{216322C2-3CF0-4D33-BF90-3F384CF6D232}"/>
          </ac:spMkLst>
        </pc:spChg>
        <pc:spChg chg="add">
          <ac:chgData name="Bibek sha" userId="9d8b83ef5ac06e23" providerId="LiveId" clId="{D2251D4D-5631-4EC3-BF97-F4C6AF56D85A}" dt="2024-10-06T15:28:28.309" v="83" actId="26606"/>
          <ac:spMkLst>
            <pc:docMk/>
            <pc:sldMk cId="960552568" sldId="262"/>
            <ac:spMk id="2078" creationId="{55D4142C-5077-457F-A6AD-3FECFDB39685}"/>
          </ac:spMkLst>
        </pc:spChg>
        <pc:spChg chg="add">
          <ac:chgData name="Bibek sha" userId="9d8b83ef5ac06e23" providerId="LiveId" clId="{D2251D4D-5631-4EC3-BF97-F4C6AF56D85A}" dt="2024-10-06T15:28:28.309" v="83" actId="26606"/>
          <ac:spMkLst>
            <pc:docMk/>
            <pc:sldMk cId="960552568" sldId="262"/>
            <ac:spMk id="2079" creationId="{7A5F0580-5EE9-419F-96EE-B6529EF6E7D0}"/>
          </ac:spMkLst>
        </pc:spChg>
        <pc:picChg chg="add mod">
          <ac:chgData name="Bibek sha" userId="9d8b83ef5ac06e23" providerId="LiveId" clId="{D2251D4D-5631-4EC3-BF97-F4C6AF56D85A}" dt="2024-10-06T15:28:28.309" v="83" actId="26606"/>
          <ac:picMkLst>
            <pc:docMk/>
            <pc:sldMk cId="960552568" sldId="262"/>
            <ac:picMk id="2050" creationId="{F00D34EC-8DB3-3B40-72A6-7F77D68B7481}"/>
          </ac:picMkLst>
        </pc:picChg>
      </pc:sldChg>
      <pc:sldChg chg="addSp delSp modSp mod setBg">
        <pc:chgData name="Bibek sha" userId="9d8b83ef5ac06e23" providerId="LiveId" clId="{D2251D4D-5631-4EC3-BF97-F4C6AF56D85A}" dt="2024-10-06T15:29:27.511" v="94" actId="26606"/>
        <pc:sldMkLst>
          <pc:docMk/>
          <pc:sldMk cId="736691504" sldId="263"/>
        </pc:sldMkLst>
        <pc:spChg chg="mod">
          <ac:chgData name="Bibek sha" userId="9d8b83ef5ac06e23" providerId="LiveId" clId="{D2251D4D-5631-4EC3-BF97-F4C6AF56D85A}" dt="2024-10-06T15:29:27.511" v="94" actId="26606"/>
          <ac:spMkLst>
            <pc:docMk/>
            <pc:sldMk cId="736691504" sldId="263"/>
            <ac:spMk id="2" creationId="{7A50AB6B-80C6-732B-EA29-21585BABC25D}"/>
          </ac:spMkLst>
        </pc:spChg>
        <pc:spChg chg="mod">
          <ac:chgData name="Bibek sha" userId="9d8b83ef5ac06e23" providerId="LiveId" clId="{D2251D4D-5631-4EC3-BF97-F4C6AF56D85A}" dt="2024-10-06T15:29:27.511" v="94" actId="26606"/>
          <ac:spMkLst>
            <pc:docMk/>
            <pc:sldMk cId="736691504" sldId="263"/>
            <ac:spMk id="3" creationId="{854C01B6-D987-564F-3CA8-8D9FD00670CF}"/>
          </ac:spMkLst>
        </pc:spChg>
        <pc:spChg chg="add del">
          <ac:chgData name="Bibek sha" userId="9d8b83ef5ac06e23" providerId="LiveId" clId="{D2251D4D-5631-4EC3-BF97-F4C6AF56D85A}" dt="2024-10-06T15:29:03.560" v="85" actId="26606"/>
          <ac:spMkLst>
            <pc:docMk/>
            <pc:sldMk cId="736691504" sldId="263"/>
            <ac:spMk id="8" creationId="{18873D23-2DCF-4B31-A009-95721C06E8E1}"/>
          </ac:spMkLst>
        </pc:spChg>
        <pc:spChg chg="add del">
          <ac:chgData name="Bibek sha" userId="9d8b83ef5ac06e23" providerId="LiveId" clId="{D2251D4D-5631-4EC3-BF97-F4C6AF56D85A}" dt="2024-10-06T15:29:03.560" v="85" actId="26606"/>
          <ac:spMkLst>
            <pc:docMk/>
            <pc:sldMk cId="736691504" sldId="263"/>
            <ac:spMk id="10" creationId="{C13EF075-D4EF-4929-ADBC-91B27DA19955}"/>
          </ac:spMkLst>
        </pc:spChg>
        <pc:spChg chg="add del">
          <ac:chgData name="Bibek sha" userId="9d8b83ef5ac06e23" providerId="LiveId" clId="{D2251D4D-5631-4EC3-BF97-F4C6AF56D85A}" dt="2024-10-06T15:29:12.385" v="89" actId="26606"/>
          <ac:spMkLst>
            <pc:docMk/>
            <pc:sldMk cId="736691504" sldId="263"/>
            <ac:spMk id="14" creationId="{CABBD4C1-E6F8-46F6-8152-A8A97490BF4D}"/>
          </ac:spMkLst>
        </pc:spChg>
        <pc:spChg chg="add del">
          <ac:chgData name="Bibek sha" userId="9d8b83ef5ac06e23" providerId="LiveId" clId="{D2251D4D-5631-4EC3-BF97-F4C6AF56D85A}" dt="2024-10-06T15:29:12.385" v="89" actId="26606"/>
          <ac:spMkLst>
            <pc:docMk/>
            <pc:sldMk cId="736691504" sldId="263"/>
            <ac:spMk id="16" creationId="{83BA5EF5-1FE9-4BF9-83BB-269BCDDF6156}"/>
          </ac:spMkLst>
        </pc:spChg>
        <pc:spChg chg="add del">
          <ac:chgData name="Bibek sha" userId="9d8b83ef5ac06e23" providerId="LiveId" clId="{D2251D4D-5631-4EC3-BF97-F4C6AF56D85A}" dt="2024-10-06T15:29:07.098" v="87" actId="26606"/>
          <ac:spMkLst>
            <pc:docMk/>
            <pc:sldMk cId="736691504" sldId="263"/>
            <ac:spMk id="18" creationId="{1BB867FF-FC45-48F7-8104-F89BE54909F1}"/>
          </ac:spMkLst>
        </pc:spChg>
        <pc:spChg chg="add del">
          <ac:chgData name="Bibek sha" userId="9d8b83ef5ac06e23" providerId="LiveId" clId="{D2251D4D-5631-4EC3-BF97-F4C6AF56D85A}" dt="2024-10-06T15:29:07.098" v="87" actId="26606"/>
          <ac:spMkLst>
            <pc:docMk/>
            <pc:sldMk cId="736691504" sldId="263"/>
            <ac:spMk id="19" creationId="{8BB56887-D0D5-4F0C-9E19-7247EB83C8B7}"/>
          </ac:spMkLst>
        </pc:spChg>
        <pc:spChg chg="add del">
          <ac:chgData name="Bibek sha" userId="9d8b83ef5ac06e23" providerId="LiveId" clId="{D2251D4D-5631-4EC3-BF97-F4C6AF56D85A}" dt="2024-10-06T15:29:07.098" v="87" actId="26606"/>
          <ac:spMkLst>
            <pc:docMk/>
            <pc:sldMk cId="736691504" sldId="263"/>
            <ac:spMk id="20" creationId="{081E4A58-353D-44AE-B2FC-2A74E2E400F7}"/>
          </ac:spMkLst>
        </pc:spChg>
        <pc:spChg chg="add del">
          <ac:chgData name="Bibek sha" userId="9d8b83ef5ac06e23" providerId="LiveId" clId="{D2251D4D-5631-4EC3-BF97-F4C6AF56D85A}" dt="2024-10-06T15:29:12.385" v="89" actId="26606"/>
          <ac:spMkLst>
            <pc:docMk/>
            <pc:sldMk cId="736691504" sldId="263"/>
            <ac:spMk id="22" creationId="{09192968-3AE7-4470-A61C-97294BB92731}"/>
          </ac:spMkLst>
        </pc:spChg>
        <pc:spChg chg="add del">
          <ac:chgData name="Bibek sha" userId="9d8b83ef5ac06e23" providerId="LiveId" clId="{D2251D4D-5631-4EC3-BF97-F4C6AF56D85A}" dt="2024-10-06T15:29:12.385" v="89" actId="26606"/>
          <ac:spMkLst>
            <pc:docMk/>
            <pc:sldMk cId="736691504" sldId="263"/>
            <ac:spMk id="23" creationId="{F837543A-6020-4505-A233-C9DB4BF74011}"/>
          </ac:spMkLst>
        </pc:spChg>
        <pc:spChg chg="add del">
          <ac:chgData name="Bibek sha" userId="9d8b83ef5ac06e23" providerId="LiveId" clId="{D2251D4D-5631-4EC3-BF97-F4C6AF56D85A}" dt="2024-10-06T15:29:12.385" v="89" actId="26606"/>
          <ac:spMkLst>
            <pc:docMk/>
            <pc:sldMk cId="736691504" sldId="263"/>
            <ac:spMk id="24" creationId="{3AB72E55-43E4-4356-BFE8-E2102CB0B505}"/>
          </ac:spMkLst>
        </pc:spChg>
        <pc:spChg chg="add del">
          <ac:chgData name="Bibek sha" userId="9d8b83ef5ac06e23" providerId="LiveId" clId="{D2251D4D-5631-4EC3-BF97-F4C6AF56D85A}" dt="2024-10-06T15:29:12.385" v="89" actId="26606"/>
          <ac:spMkLst>
            <pc:docMk/>
            <pc:sldMk cId="736691504" sldId="263"/>
            <ac:spMk id="25" creationId="{35B16301-FB18-48BA-A6DD-C37CAF6F9A18}"/>
          </ac:spMkLst>
        </pc:spChg>
        <pc:spChg chg="add del">
          <ac:chgData name="Bibek sha" userId="9d8b83ef5ac06e23" providerId="LiveId" clId="{D2251D4D-5631-4EC3-BF97-F4C6AF56D85A}" dt="2024-10-06T15:29:12.385" v="89" actId="26606"/>
          <ac:spMkLst>
            <pc:docMk/>
            <pc:sldMk cId="736691504" sldId="263"/>
            <ac:spMk id="26" creationId="{C3C0D90E-074A-4F52-9B11-B52BEF4BCBE5}"/>
          </ac:spMkLst>
        </pc:spChg>
        <pc:spChg chg="add del">
          <ac:chgData name="Bibek sha" userId="9d8b83ef5ac06e23" providerId="LiveId" clId="{D2251D4D-5631-4EC3-BF97-F4C6AF56D85A}" dt="2024-10-06T15:29:12.385" v="89" actId="26606"/>
          <ac:spMkLst>
            <pc:docMk/>
            <pc:sldMk cId="736691504" sldId="263"/>
            <ac:spMk id="28" creationId="{88853921-7BC9-4BDE-ACAB-133C683C82D6}"/>
          </ac:spMkLst>
        </pc:spChg>
        <pc:spChg chg="add del">
          <ac:chgData name="Bibek sha" userId="9d8b83ef5ac06e23" providerId="LiveId" clId="{D2251D4D-5631-4EC3-BF97-F4C6AF56D85A}" dt="2024-10-06T15:29:25.143" v="91" actId="26606"/>
          <ac:spMkLst>
            <pc:docMk/>
            <pc:sldMk cId="736691504" sldId="263"/>
            <ac:spMk id="30" creationId="{C2554CA6-288E-4202-BC52-2E5A8F0C0AED}"/>
          </ac:spMkLst>
        </pc:spChg>
        <pc:spChg chg="add del">
          <ac:chgData name="Bibek sha" userId="9d8b83ef5ac06e23" providerId="LiveId" clId="{D2251D4D-5631-4EC3-BF97-F4C6AF56D85A}" dt="2024-10-06T15:29:25.143" v="91" actId="26606"/>
          <ac:spMkLst>
            <pc:docMk/>
            <pc:sldMk cId="736691504" sldId="263"/>
            <ac:spMk id="31" creationId="{B10BB131-AC8E-4A8E-A5D1-36260F720C3B}"/>
          </ac:spMkLst>
        </pc:spChg>
        <pc:spChg chg="add del">
          <ac:chgData name="Bibek sha" userId="9d8b83ef5ac06e23" providerId="LiveId" clId="{D2251D4D-5631-4EC3-BF97-F4C6AF56D85A}" dt="2024-10-06T15:29:25.143" v="91" actId="26606"/>
          <ac:spMkLst>
            <pc:docMk/>
            <pc:sldMk cId="736691504" sldId="263"/>
            <ac:spMk id="32" creationId="{5B7778FC-632E-4DCA-A7CB-0D7731CCF970}"/>
          </ac:spMkLst>
        </pc:spChg>
        <pc:spChg chg="add del">
          <ac:chgData name="Bibek sha" userId="9d8b83ef5ac06e23" providerId="LiveId" clId="{D2251D4D-5631-4EC3-BF97-F4C6AF56D85A}" dt="2024-10-06T15:29:25.143" v="91" actId="26606"/>
          <ac:spMkLst>
            <pc:docMk/>
            <pc:sldMk cId="736691504" sldId="263"/>
            <ac:spMk id="33" creationId="{FA23A907-97FB-4A8F-880A-DD77401C4296}"/>
          </ac:spMkLst>
        </pc:spChg>
        <pc:spChg chg="add del">
          <ac:chgData name="Bibek sha" userId="9d8b83ef5ac06e23" providerId="LiveId" clId="{D2251D4D-5631-4EC3-BF97-F4C6AF56D85A}" dt="2024-10-06T15:29:27.493" v="93" actId="26606"/>
          <ac:spMkLst>
            <pc:docMk/>
            <pc:sldMk cId="736691504" sldId="263"/>
            <ac:spMk id="35" creationId="{1BB867FF-FC45-48F7-8104-F89BE54909F1}"/>
          </ac:spMkLst>
        </pc:spChg>
        <pc:spChg chg="add del">
          <ac:chgData name="Bibek sha" userId="9d8b83ef5ac06e23" providerId="LiveId" clId="{D2251D4D-5631-4EC3-BF97-F4C6AF56D85A}" dt="2024-10-06T15:29:27.493" v="93" actId="26606"/>
          <ac:spMkLst>
            <pc:docMk/>
            <pc:sldMk cId="736691504" sldId="263"/>
            <ac:spMk id="36" creationId="{8BB56887-D0D5-4F0C-9E19-7247EB83C8B7}"/>
          </ac:spMkLst>
        </pc:spChg>
        <pc:spChg chg="add del">
          <ac:chgData name="Bibek sha" userId="9d8b83ef5ac06e23" providerId="LiveId" clId="{D2251D4D-5631-4EC3-BF97-F4C6AF56D85A}" dt="2024-10-06T15:29:27.493" v="93" actId="26606"/>
          <ac:spMkLst>
            <pc:docMk/>
            <pc:sldMk cId="736691504" sldId="263"/>
            <ac:spMk id="37" creationId="{081E4A58-353D-44AE-B2FC-2A74E2E400F7}"/>
          </ac:spMkLst>
        </pc:spChg>
        <pc:spChg chg="add">
          <ac:chgData name="Bibek sha" userId="9d8b83ef5ac06e23" providerId="LiveId" clId="{D2251D4D-5631-4EC3-BF97-F4C6AF56D85A}" dt="2024-10-06T15:29:27.511" v="94" actId="26606"/>
          <ac:spMkLst>
            <pc:docMk/>
            <pc:sldMk cId="736691504" sldId="263"/>
            <ac:spMk id="39" creationId="{C2554CA6-288E-4202-BC52-2E5A8F0C0AED}"/>
          </ac:spMkLst>
        </pc:spChg>
        <pc:spChg chg="add">
          <ac:chgData name="Bibek sha" userId="9d8b83ef5ac06e23" providerId="LiveId" clId="{D2251D4D-5631-4EC3-BF97-F4C6AF56D85A}" dt="2024-10-06T15:29:27.511" v="94" actId="26606"/>
          <ac:spMkLst>
            <pc:docMk/>
            <pc:sldMk cId="736691504" sldId="263"/>
            <ac:spMk id="40" creationId="{B10BB131-AC8E-4A8E-A5D1-36260F720C3B}"/>
          </ac:spMkLst>
        </pc:spChg>
        <pc:spChg chg="add">
          <ac:chgData name="Bibek sha" userId="9d8b83ef5ac06e23" providerId="LiveId" clId="{D2251D4D-5631-4EC3-BF97-F4C6AF56D85A}" dt="2024-10-06T15:29:27.511" v="94" actId="26606"/>
          <ac:spMkLst>
            <pc:docMk/>
            <pc:sldMk cId="736691504" sldId="263"/>
            <ac:spMk id="41" creationId="{5B7778FC-632E-4DCA-A7CB-0D7731CCF970}"/>
          </ac:spMkLst>
        </pc:spChg>
        <pc:spChg chg="add">
          <ac:chgData name="Bibek sha" userId="9d8b83ef5ac06e23" providerId="LiveId" clId="{D2251D4D-5631-4EC3-BF97-F4C6AF56D85A}" dt="2024-10-06T15:29:27.511" v="94" actId="26606"/>
          <ac:spMkLst>
            <pc:docMk/>
            <pc:sldMk cId="736691504" sldId="263"/>
            <ac:spMk id="42" creationId="{FA23A907-97FB-4A8F-880A-DD77401C4296}"/>
          </ac:spMkLst>
        </pc:spChg>
        <pc:grpChg chg="add del">
          <ac:chgData name="Bibek sha" userId="9d8b83ef5ac06e23" providerId="LiveId" clId="{D2251D4D-5631-4EC3-BF97-F4C6AF56D85A}" dt="2024-10-06T15:29:03.560" v="85" actId="26606"/>
          <ac:grpSpMkLst>
            <pc:docMk/>
            <pc:sldMk cId="736691504" sldId="263"/>
            <ac:grpSpMk id="12" creationId="{DAA26DFA-AAB2-4973-9C17-16D587C7B198}"/>
          </ac:grpSpMkLst>
        </pc:grpChg>
        <pc:cxnChg chg="add del">
          <ac:chgData name="Bibek sha" userId="9d8b83ef5ac06e23" providerId="LiveId" clId="{D2251D4D-5631-4EC3-BF97-F4C6AF56D85A}" dt="2024-10-06T15:29:12.385" v="89" actId="26606"/>
          <ac:cxnSpMkLst>
            <pc:docMk/>
            <pc:sldMk cId="736691504" sldId="263"/>
            <ac:cxnSpMk id="27" creationId="{4B3BCACB-5880-460B-9606-8C433A9AF99D}"/>
          </ac:cxnSpMkLst>
        </pc:cxnChg>
      </pc:sldChg>
      <pc:sldChg chg="addSp delSp modSp mod setBg">
        <pc:chgData name="Bibek sha" userId="9d8b83ef5ac06e23" providerId="LiveId" clId="{D2251D4D-5631-4EC3-BF97-F4C6AF56D85A}" dt="2024-10-06T15:31:22.097" v="103" actId="26606"/>
        <pc:sldMkLst>
          <pc:docMk/>
          <pc:sldMk cId="1586663081" sldId="264"/>
        </pc:sldMkLst>
        <pc:spChg chg="mod">
          <ac:chgData name="Bibek sha" userId="9d8b83ef5ac06e23" providerId="LiveId" clId="{D2251D4D-5631-4EC3-BF97-F4C6AF56D85A}" dt="2024-10-06T15:31:22.097" v="103" actId="26606"/>
          <ac:spMkLst>
            <pc:docMk/>
            <pc:sldMk cId="1586663081" sldId="264"/>
            <ac:spMk id="2" creationId="{68262FE4-092E-CD43-9BB5-F4AF9320F0B9}"/>
          </ac:spMkLst>
        </pc:spChg>
        <pc:spChg chg="mod">
          <ac:chgData name="Bibek sha" userId="9d8b83ef5ac06e23" providerId="LiveId" clId="{D2251D4D-5631-4EC3-BF97-F4C6AF56D85A}" dt="2024-10-06T15:31:22.097" v="103" actId="26606"/>
          <ac:spMkLst>
            <pc:docMk/>
            <pc:sldMk cId="1586663081" sldId="264"/>
            <ac:spMk id="3" creationId="{04B4AFAE-8A49-F41D-990F-4750B419692C}"/>
          </ac:spMkLst>
        </pc:spChg>
        <pc:spChg chg="add del">
          <ac:chgData name="Bibek sha" userId="9d8b83ef5ac06e23" providerId="LiveId" clId="{D2251D4D-5631-4EC3-BF97-F4C6AF56D85A}" dt="2024-10-06T15:31:22.097" v="103" actId="26606"/>
          <ac:spMkLst>
            <pc:docMk/>
            <pc:sldMk cId="1586663081" sldId="264"/>
            <ac:spMk id="8" creationId="{081EA652-8C6A-4E69-BEB9-170809474553}"/>
          </ac:spMkLst>
        </pc:spChg>
        <pc:spChg chg="add del">
          <ac:chgData name="Bibek sha" userId="9d8b83ef5ac06e23" providerId="LiveId" clId="{D2251D4D-5631-4EC3-BF97-F4C6AF56D85A}" dt="2024-10-06T15:30:06.825" v="96" actId="26606"/>
          <ac:spMkLst>
            <pc:docMk/>
            <pc:sldMk cId="1586663081" sldId="264"/>
            <ac:spMk id="9" creationId="{C0763A76-9F1C-4FC5-82B7-DD475DA461B2}"/>
          </ac:spMkLst>
        </pc:spChg>
        <pc:spChg chg="add del">
          <ac:chgData name="Bibek sha" userId="9d8b83ef5ac06e23" providerId="LiveId" clId="{D2251D4D-5631-4EC3-BF97-F4C6AF56D85A}" dt="2024-10-06T15:31:22.097" v="103" actId="26606"/>
          <ac:spMkLst>
            <pc:docMk/>
            <pc:sldMk cId="1586663081" sldId="264"/>
            <ac:spMk id="10" creationId="{A4026A73-1F7F-49F2-B319-8CA3B3D53269}"/>
          </ac:spMkLst>
        </pc:spChg>
        <pc:spChg chg="add del">
          <ac:chgData name="Bibek sha" userId="9d8b83ef5ac06e23" providerId="LiveId" clId="{D2251D4D-5631-4EC3-BF97-F4C6AF56D85A}" dt="2024-10-06T15:30:06.825" v="96" actId="26606"/>
          <ac:spMkLst>
            <pc:docMk/>
            <pc:sldMk cId="1586663081" sldId="264"/>
            <ac:spMk id="11" creationId="{E81BF4F6-F2CF-4984-9D14-D6966D92F99F}"/>
          </ac:spMkLst>
        </pc:spChg>
        <pc:spChg chg="add del">
          <ac:chgData name="Bibek sha" userId="9d8b83ef5ac06e23" providerId="LiveId" clId="{D2251D4D-5631-4EC3-BF97-F4C6AF56D85A}" dt="2024-10-06T15:31:22.097" v="103" actId="26606"/>
          <ac:spMkLst>
            <pc:docMk/>
            <pc:sldMk cId="1586663081" sldId="264"/>
            <ac:spMk id="12" creationId="{5298780A-33B9-4EA2-8F67-DE68AD62841B}"/>
          </ac:spMkLst>
        </pc:spChg>
        <pc:spChg chg="add del">
          <ac:chgData name="Bibek sha" userId="9d8b83ef5ac06e23" providerId="LiveId" clId="{D2251D4D-5631-4EC3-BF97-F4C6AF56D85A}" dt="2024-10-06T15:31:22.097" v="103" actId="26606"/>
          <ac:spMkLst>
            <pc:docMk/>
            <pc:sldMk cId="1586663081" sldId="264"/>
            <ac:spMk id="14" creationId="{7F488E8B-4E1E-4402-8935-D4E6C02615C7}"/>
          </ac:spMkLst>
        </pc:spChg>
        <pc:spChg chg="add del">
          <ac:chgData name="Bibek sha" userId="9d8b83ef5ac06e23" providerId="LiveId" clId="{D2251D4D-5631-4EC3-BF97-F4C6AF56D85A}" dt="2024-10-06T15:31:22.058" v="102" actId="26606"/>
          <ac:spMkLst>
            <pc:docMk/>
            <pc:sldMk cId="1586663081" sldId="264"/>
            <ac:spMk id="3079" creationId="{5C9B446A-6343-4E56-90BA-061E4DDF0FFB}"/>
          </ac:spMkLst>
        </pc:spChg>
        <pc:spChg chg="add del">
          <ac:chgData name="Bibek sha" userId="9d8b83ef5ac06e23" providerId="LiveId" clId="{D2251D4D-5631-4EC3-BF97-F4C6AF56D85A}" dt="2024-10-06T15:31:22.058" v="102" actId="26606"/>
          <ac:spMkLst>
            <pc:docMk/>
            <pc:sldMk cId="1586663081" sldId="264"/>
            <ac:spMk id="3081" creationId="{3EC72A1B-03D3-499C-B4BF-AC68EEC22B10}"/>
          </ac:spMkLst>
        </pc:spChg>
        <pc:spChg chg="add del">
          <ac:chgData name="Bibek sha" userId="9d8b83ef5ac06e23" providerId="LiveId" clId="{D2251D4D-5631-4EC3-BF97-F4C6AF56D85A}" dt="2024-10-06T15:31:22.058" v="102" actId="26606"/>
          <ac:spMkLst>
            <pc:docMk/>
            <pc:sldMk cId="1586663081" sldId="264"/>
            <ac:spMk id="3083" creationId="{216322C2-3CF0-4D33-BF90-3F384CF6D232}"/>
          </ac:spMkLst>
        </pc:spChg>
        <pc:spChg chg="add del">
          <ac:chgData name="Bibek sha" userId="9d8b83ef5ac06e23" providerId="LiveId" clId="{D2251D4D-5631-4EC3-BF97-F4C6AF56D85A}" dt="2024-10-06T15:31:22.058" v="102" actId="26606"/>
          <ac:spMkLst>
            <pc:docMk/>
            <pc:sldMk cId="1586663081" sldId="264"/>
            <ac:spMk id="3085" creationId="{55D4142C-5077-457F-A6AD-3FECFDB39685}"/>
          </ac:spMkLst>
        </pc:spChg>
        <pc:spChg chg="add del">
          <ac:chgData name="Bibek sha" userId="9d8b83ef5ac06e23" providerId="LiveId" clId="{D2251D4D-5631-4EC3-BF97-F4C6AF56D85A}" dt="2024-10-06T15:31:22.058" v="102" actId="26606"/>
          <ac:spMkLst>
            <pc:docMk/>
            <pc:sldMk cId="1586663081" sldId="264"/>
            <ac:spMk id="3087" creationId="{7A5F0580-5EE9-419F-96EE-B6529EF6E7D0}"/>
          </ac:spMkLst>
        </pc:spChg>
        <pc:spChg chg="add">
          <ac:chgData name="Bibek sha" userId="9d8b83ef5ac06e23" providerId="LiveId" clId="{D2251D4D-5631-4EC3-BF97-F4C6AF56D85A}" dt="2024-10-06T15:31:22.097" v="103" actId="26606"/>
          <ac:spMkLst>
            <pc:docMk/>
            <pc:sldMk cId="1586663081" sldId="264"/>
            <ac:spMk id="3089" creationId="{0288C6B4-AFC3-407F-A595-EFFD38D4CCAF}"/>
          </ac:spMkLst>
        </pc:spChg>
        <pc:spChg chg="add">
          <ac:chgData name="Bibek sha" userId="9d8b83ef5ac06e23" providerId="LiveId" clId="{D2251D4D-5631-4EC3-BF97-F4C6AF56D85A}" dt="2024-10-06T15:31:22.097" v="103" actId="26606"/>
          <ac:spMkLst>
            <pc:docMk/>
            <pc:sldMk cId="1586663081" sldId="264"/>
            <ac:spMk id="3090" creationId="{CF236821-17FE-429B-8D2C-08E13A64EA40}"/>
          </ac:spMkLst>
        </pc:spChg>
        <pc:spChg chg="add">
          <ac:chgData name="Bibek sha" userId="9d8b83ef5ac06e23" providerId="LiveId" clId="{D2251D4D-5631-4EC3-BF97-F4C6AF56D85A}" dt="2024-10-06T15:31:22.097" v="103" actId="26606"/>
          <ac:spMkLst>
            <pc:docMk/>
            <pc:sldMk cId="1586663081" sldId="264"/>
            <ac:spMk id="3091" creationId="{C0BDBCD2-E081-43AB-9119-C55465E59757}"/>
          </ac:spMkLst>
        </pc:spChg>
        <pc:spChg chg="add">
          <ac:chgData name="Bibek sha" userId="9d8b83ef5ac06e23" providerId="LiveId" clId="{D2251D4D-5631-4EC3-BF97-F4C6AF56D85A}" dt="2024-10-06T15:31:22.097" v="103" actId="26606"/>
          <ac:spMkLst>
            <pc:docMk/>
            <pc:sldMk cId="1586663081" sldId="264"/>
            <ac:spMk id="3092" creationId="{98E79BE4-34FE-485A-98A5-92CE8F7C4743}"/>
          </ac:spMkLst>
        </pc:spChg>
        <pc:spChg chg="add">
          <ac:chgData name="Bibek sha" userId="9d8b83ef5ac06e23" providerId="LiveId" clId="{D2251D4D-5631-4EC3-BF97-F4C6AF56D85A}" dt="2024-10-06T15:31:22.097" v="103" actId="26606"/>
          <ac:spMkLst>
            <pc:docMk/>
            <pc:sldMk cId="1586663081" sldId="264"/>
            <ac:spMk id="3093" creationId="{7A5F0580-5EE9-419F-96EE-B6529EF6E7D0}"/>
          </ac:spMkLst>
        </pc:spChg>
        <pc:picChg chg="add del">
          <ac:chgData name="Bibek sha" userId="9d8b83ef5ac06e23" providerId="LiveId" clId="{D2251D4D-5631-4EC3-BF97-F4C6AF56D85A}" dt="2024-10-06T15:30:06.825" v="96" actId="26606"/>
          <ac:picMkLst>
            <pc:docMk/>
            <pc:sldMk cId="1586663081" sldId="264"/>
            <ac:picMk id="5" creationId="{F55189F5-52B7-B718-EB23-3B0C66717285}"/>
          </ac:picMkLst>
        </pc:picChg>
        <pc:picChg chg="add mod">
          <ac:chgData name="Bibek sha" userId="9d8b83ef5ac06e23" providerId="LiveId" clId="{D2251D4D-5631-4EC3-BF97-F4C6AF56D85A}" dt="2024-10-06T15:31:22.097" v="103" actId="26606"/>
          <ac:picMkLst>
            <pc:docMk/>
            <pc:sldMk cId="1586663081" sldId="264"/>
            <ac:picMk id="3074" creationId="{A0336975-EAC9-4580-9687-49938CC4CD03}"/>
          </ac:picMkLst>
        </pc:picChg>
        <pc:cxnChg chg="add del">
          <ac:chgData name="Bibek sha" userId="9d8b83ef5ac06e23" providerId="LiveId" clId="{D2251D4D-5631-4EC3-BF97-F4C6AF56D85A}" dt="2024-10-06T15:31:22.097" v="103" actId="26606"/>
          <ac:cxnSpMkLst>
            <pc:docMk/>
            <pc:sldMk cId="1586663081" sldId="264"/>
            <ac:cxnSpMk id="16" creationId="{23AAC9B5-8015-485C-ACF9-A750390E9A56}"/>
          </ac:cxnSpMkLst>
        </pc:cxnChg>
      </pc:sldChg>
      <pc:sldChg chg="addSp delSp modSp mod setBg">
        <pc:chgData name="Bibek sha" userId="9d8b83ef5ac06e23" providerId="LiveId" clId="{D2251D4D-5631-4EC3-BF97-F4C6AF56D85A}" dt="2024-10-06T15:19:22.648" v="68" actId="20577"/>
        <pc:sldMkLst>
          <pc:docMk/>
          <pc:sldMk cId="1811799253" sldId="265"/>
        </pc:sldMkLst>
        <pc:spChg chg="mod">
          <ac:chgData name="Bibek sha" userId="9d8b83ef5ac06e23" providerId="LiveId" clId="{D2251D4D-5631-4EC3-BF97-F4C6AF56D85A}" dt="2024-10-06T15:19:08.982" v="60" actId="26606"/>
          <ac:spMkLst>
            <pc:docMk/>
            <pc:sldMk cId="1811799253" sldId="265"/>
            <ac:spMk id="2" creationId="{6BB957D2-A139-6FF3-B492-AEE5DA5D1935}"/>
          </ac:spMkLst>
        </pc:spChg>
        <pc:spChg chg="del">
          <ac:chgData name="Bibek sha" userId="9d8b83ef5ac06e23" providerId="LiveId" clId="{D2251D4D-5631-4EC3-BF97-F4C6AF56D85A}" dt="2024-10-06T15:19:08.982" v="60" actId="26606"/>
          <ac:spMkLst>
            <pc:docMk/>
            <pc:sldMk cId="1811799253" sldId="265"/>
            <ac:spMk id="3" creationId="{2A50ACB1-4AF4-4B50-68B4-8E8A5625BFE9}"/>
          </ac:spMkLst>
        </pc:spChg>
        <pc:spChg chg="add">
          <ac:chgData name="Bibek sha" userId="9d8b83ef5ac06e23" providerId="LiveId" clId="{D2251D4D-5631-4EC3-BF97-F4C6AF56D85A}" dt="2024-10-06T15:19:08.982" v="60" actId="26606"/>
          <ac:spMkLst>
            <pc:docMk/>
            <pc:sldMk cId="1811799253" sldId="265"/>
            <ac:spMk id="9" creationId="{2659FDB4-FCBE-4A89-B46D-43D4FA54464D}"/>
          </ac:spMkLst>
        </pc:spChg>
        <pc:spChg chg="add">
          <ac:chgData name="Bibek sha" userId="9d8b83ef5ac06e23" providerId="LiveId" clId="{D2251D4D-5631-4EC3-BF97-F4C6AF56D85A}" dt="2024-10-06T15:19:08.982" v="60" actId="26606"/>
          <ac:spMkLst>
            <pc:docMk/>
            <pc:sldMk cId="1811799253" sldId="265"/>
            <ac:spMk id="13" creationId="{58BDB0EE-D238-415B-9ED8-62AA6AB2AAD1}"/>
          </ac:spMkLst>
        </pc:spChg>
        <pc:spChg chg="add">
          <ac:chgData name="Bibek sha" userId="9d8b83ef5ac06e23" providerId="LiveId" clId="{D2251D4D-5631-4EC3-BF97-F4C6AF56D85A}" dt="2024-10-06T15:19:08.982" v="60" actId="26606"/>
          <ac:spMkLst>
            <pc:docMk/>
            <pc:sldMk cId="1811799253" sldId="265"/>
            <ac:spMk id="15" creationId="{C5B55FC3-961D-4325-82F1-DE92B0D04E03}"/>
          </ac:spMkLst>
        </pc:spChg>
        <pc:spChg chg="add">
          <ac:chgData name="Bibek sha" userId="9d8b83ef5ac06e23" providerId="LiveId" clId="{D2251D4D-5631-4EC3-BF97-F4C6AF56D85A}" dt="2024-10-06T15:19:08.982" v="60" actId="26606"/>
          <ac:spMkLst>
            <pc:docMk/>
            <pc:sldMk cId="1811799253" sldId="265"/>
            <ac:spMk id="17" creationId="{4C8AB332-D09E-4F28-943C-DABDD4716A3C}"/>
          </ac:spMkLst>
        </pc:spChg>
        <pc:graphicFrameChg chg="add mod">
          <ac:chgData name="Bibek sha" userId="9d8b83ef5ac06e23" providerId="LiveId" clId="{D2251D4D-5631-4EC3-BF97-F4C6AF56D85A}" dt="2024-10-06T15:19:22.648" v="68" actId="20577"/>
          <ac:graphicFrameMkLst>
            <pc:docMk/>
            <pc:sldMk cId="1811799253" sldId="265"/>
            <ac:graphicFrameMk id="5" creationId="{E12FE154-F431-0B92-80AF-71E49B049D41}"/>
          </ac:graphicFrameMkLst>
        </pc:graphicFrameChg>
        <pc:cxnChg chg="add">
          <ac:chgData name="Bibek sha" userId="9d8b83ef5ac06e23" providerId="LiveId" clId="{D2251D4D-5631-4EC3-BF97-F4C6AF56D85A}" dt="2024-10-06T15:19:08.982" v="60" actId="26606"/>
          <ac:cxnSpMkLst>
            <pc:docMk/>
            <pc:sldMk cId="1811799253" sldId="265"/>
            <ac:cxnSpMk id="11" creationId="{C8F51B3F-8331-4E4A-AE96-D47B1006EEAD}"/>
          </ac:cxnSpMkLst>
        </pc:cxnChg>
      </pc:sldChg>
      <pc:sldChg chg="addSp delSp modSp mod setBg">
        <pc:chgData name="Bibek sha" userId="9d8b83ef5ac06e23" providerId="LiveId" clId="{D2251D4D-5631-4EC3-BF97-F4C6AF56D85A}" dt="2024-10-06T15:18:12.083" v="59" actId="26606"/>
        <pc:sldMkLst>
          <pc:docMk/>
          <pc:sldMk cId="1924684968" sldId="266"/>
        </pc:sldMkLst>
        <pc:spChg chg="mod">
          <ac:chgData name="Bibek sha" userId="9d8b83ef5ac06e23" providerId="LiveId" clId="{D2251D4D-5631-4EC3-BF97-F4C6AF56D85A}" dt="2024-10-06T15:18:12.083" v="59" actId="26606"/>
          <ac:spMkLst>
            <pc:docMk/>
            <pc:sldMk cId="1924684968" sldId="266"/>
            <ac:spMk id="2" creationId="{F44298E9-FB47-08C9-A1C4-5D1AA0BDEC71}"/>
          </ac:spMkLst>
        </pc:spChg>
        <pc:spChg chg="del mod">
          <ac:chgData name="Bibek sha" userId="9d8b83ef5ac06e23" providerId="LiveId" clId="{D2251D4D-5631-4EC3-BF97-F4C6AF56D85A}" dt="2024-10-06T15:18:12.083" v="59" actId="26606"/>
          <ac:spMkLst>
            <pc:docMk/>
            <pc:sldMk cId="1924684968" sldId="266"/>
            <ac:spMk id="3" creationId="{18B21420-7A83-C72E-940A-346983A24CD7}"/>
          </ac:spMkLst>
        </pc:spChg>
        <pc:spChg chg="add">
          <ac:chgData name="Bibek sha" userId="9d8b83ef5ac06e23" providerId="LiveId" clId="{D2251D4D-5631-4EC3-BF97-F4C6AF56D85A}" dt="2024-10-06T15:18:12.083" v="59" actId="26606"/>
          <ac:spMkLst>
            <pc:docMk/>
            <pc:sldMk cId="1924684968" sldId="266"/>
            <ac:spMk id="9" creationId="{BACC6370-2D7E-4714-9D71-7542949D7D5D}"/>
          </ac:spMkLst>
        </pc:spChg>
        <pc:spChg chg="add">
          <ac:chgData name="Bibek sha" userId="9d8b83ef5ac06e23" providerId="LiveId" clId="{D2251D4D-5631-4EC3-BF97-F4C6AF56D85A}" dt="2024-10-06T15:18:12.083" v="59" actId="26606"/>
          <ac:spMkLst>
            <pc:docMk/>
            <pc:sldMk cId="1924684968" sldId="266"/>
            <ac:spMk id="11" creationId="{F68B3F68-107C-434F-AA38-110D5EA91B85}"/>
          </ac:spMkLst>
        </pc:spChg>
        <pc:spChg chg="add">
          <ac:chgData name="Bibek sha" userId="9d8b83ef5ac06e23" providerId="LiveId" clId="{D2251D4D-5631-4EC3-BF97-F4C6AF56D85A}" dt="2024-10-06T15:18:12.083" v="59" actId="26606"/>
          <ac:spMkLst>
            <pc:docMk/>
            <pc:sldMk cId="1924684968" sldId="266"/>
            <ac:spMk id="13" creationId="{AAD0DBB9-1A4B-4391-81D4-CB19F9AB918A}"/>
          </ac:spMkLst>
        </pc:spChg>
        <pc:spChg chg="add">
          <ac:chgData name="Bibek sha" userId="9d8b83ef5ac06e23" providerId="LiveId" clId="{D2251D4D-5631-4EC3-BF97-F4C6AF56D85A}" dt="2024-10-06T15:18:12.083" v="59" actId="26606"/>
          <ac:spMkLst>
            <pc:docMk/>
            <pc:sldMk cId="1924684968" sldId="266"/>
            <ac:spMk id="15" creationId="{063BBA22-50EA-4C4D-BE05-F1CE4E63AA56}"/>
          </ac:spMkLst>
        </pc:spChg>
        <pc:graphicFrameChg chg="add">
          <ac:chgData name="Bibek sha" userId="9d8b83ef5ac06e23" providerId="LiveId" clId="{D2251D4D-5631-4EC3-BF97-F4C6AF56D85A}" dt="2024-10-06T15:18:12.083" v="59" actId="26606"/>
          <ac:graphicFrameMkLst>
            <pc:docMk/>
            <pc:sldMk cId="1924684968" sldId="266"/>
            <ac:graphicFrameMk id="5" creationId="{99565BF0-4EAF-FE6E-84A3-7857CFAD21AE}"/>
          </ac:graphicFrameMkLst>
        </pc:graphicFrameChg>
      </pc:sldChg>
      <pc:sldChg chg="addSp modSp mod setBg">
        <pc:chgData name="Bibek sha" userId="9d8b83ef5ac06e23" providerId="LiveId" clId="{D2251D4D-5631-4EC3-BF97-F4C6AF56D85A}" dt="2024-10-06T15:32:11.228" v="106" actId="26606"/>
        <pc:sldMkLst>
          <pc:docMk/>
          <pc:sldMk cId="3600964903" sldId="267"/>
        </pc:sldMkLst>
        <pc:spChg chg="mod ord">
          <ac:chgData name="Bibek sha" userId="9d8b83ef5ac06e23" providerId="LiveId" clId="{D2251D4D-5631-4EC3-BF97-F4C6AF56D85A}" dt="2024-10-06T15:32:11.228" v="106" actId="26606"/>
          <ac:spMkLst>
            <pc:docMk/>
            <pc:sldMk cId="3600964903" sldId="267"/>
            <ac:spMk id="2" creationId="{86BD3EE8-9624-421B-9CA6-BA6CBCF27DE6}"/>
          </ac:spMkLst>
        </pc:spChg>
        <pc:spChg chg="mod">
          <ac:chgData name="Bibek sha" userId="9d8b83ef5ac06e23" providerId="LiveId" clId="{D2251D4D-5631-4EC3-BF97-F4C6AF56D85A}" dt="2024-10-06T15:32:11.228" v="106" actId="26606"/>
          <ac:spMkLst>
            <pc:docMk/>
            <pc:sldMk cId="3600964903" sldId="267"/>
            <ac:spMk id="3" creationId="{ACA152DC-4704-4830-BB4D-182F4647E6F5}"/>
          </ac:spMkLst>
        </pc:spChg>
        <pc:spChg chg="add">
          <ac:chgData name="Bibek sha" userId="9d8b83ef5ac06e23" providerId="LiveId" clId="{D2251D4D-5631-4EC3-BF97-F4C6AF56D85A}" dt="2024-10-06T15:32:11.228" v="106" actId="26606"/>
          <ac:spMkLst>
            <pc:docMk/>
            <pc:sldMk cId="3600964903" sldId="267"/>
            <ac:spMk id="8" creationId="{004A8AE1-9605-41DC-920F-A4B8E8F2391D}"/>
          </ac:spMkLst>
        </pc:spChg>
        <pc:spChg chg="add">
          <ac:chgData name="Bibek sha" userId="9d8b83ef5ac06e23" providerId="LiveId" clId="{D2251D4D-5631-4EC3-BF97-F4C6AF56D85A}" dt="2024-10-06T15:32:11.228" v="106" actId="26606"/>
          <ac:spMkLst>
            <pc:docMk/>
            <pc:sldMk cId="3600964903" sldId="267"/>
            <ac:spMk id="10" creationId="{5B7778FC-632E-4DCA-A7CB-0D7731CCF970}"/>
          </ac:spMkLst>
        </pc:spChg>
        <pc:spChg chg="add">
          <ac:chgData name="Bibek sha" userId="9d8b83ef5ac06e23" providerId="LiveId" clId="{D2251D4D-5631-4EC3-BF97-F4C6AF56D85A}" dt="2024-10-06T15:32:11.228" v="106" actId="26606"/>
          <ac:spMkLst>
            <pc:docMk/>
            <pc:sldMk cId="3600964903" sldId="267"/>
            <ac:spMk id="12" creationId="{B10BB131-AC8E-4A8E-A5D1-36260F720C3B}"/>
          </ac:spMkLst>
        </pc:spChg>
        <pc:spChg chg="add">
          <ac:chgData name="Bibek sha" userId="9d8b83ef5ac06e23" providerId="LiveId" clId="{D2251D4D-5631-4EC3-BF97-F4C6AF56D85A}" dt="2024-10-06T15:32:11.228" v="106" actId="26606"/>
          <ac:spMkLst>
            <pc:docMk/>
            <pc:sldMk cId="3600964903" sldId="267"/>
            <ac:spMk id="14" creationId="{FA23A907-97FB-4A8F-880A-DD77401C4296}"/>
          </ac:spMkLst>
        </pc:spChg>
      </pc:sldChg>
      <pc:sldChg chg="addSp delSp modSp mod setBg">
        <pc:chgData name="Bibek sha" userId="9d8b83ef5ac06e23" providerId="LiveId" clId="{D2251D4D-5631-4EC3-BF97-F4C6AF56D85A}" dt="2024-10-06T15:32:51.358" v="109" actId="26606"/>
        <pc:sldMkLst>
          <pc:docMk/>
          <pc:sldMk cId="590235930" sldId="268"/>
        </pc:sldMkLst>
        <pc:spChg chg="mod">
          <ac:chgData name="Bibek sha" userId="9d8b83ef5ac06e23" providerId="LiveId" clId="{D2251D4D-5631-4EC3-BF97-F4C6AF56D85A}" dt="2024-10-06T15:32:51.358" v="109" actId="26606"/>
          <ac:spMkLst>
            <pc:docMk/>
            <pc:sldMk cId="590235930" sldId="268"/>
            <ac:spMk id="2" creationId="{84C16853-6026-2A6D-745F-1334FC9115F9}"/>
          </ac:spMkLst>
        </pc:spChg>
        <pc:spChg chg="add del mod">
          <ac:chgData name="Bibek sha" userId="9d8b83ef5ac06e23" providerId="LiveId" clId="{D2251D4D-5631-4EC3-BF97-F4C6AF56D85A}" dt="2024-10-06T15:32:51.358" v="109" actId="26606"/>
          <ac:spMkLst>
            <pc:docMk/>
            <pc:sldMk cId="590235930" sldId="268"/>
            <ac:spMk id="3" creationId="{9691ADBF-0F5C-2B39-D5FF-32291EE9CB4C}"/>
          </ac:spMkLst>
        </pc:spChg>
        <pc:spChg chg="add del">
          <ac:chgData name="Bibek sha" userId="9d8b83ef5ac06e23" providerId="LiveId" clId="{D2251D4D-5631-4EC3-BF97-F4C6AF56D85A}" dt="2024-10-06T15:32:51.309" v="108" actId="26606"/>
          <ac:spMkLst>
            <pc:docMk/>
            <pc:sldMk cId="590235930" sldId="268"/>
            <ac:spMk id="9" creationId="{AE2B703B-46F9-481A-A605-82E2A828C4FA}"/>
          </ac:spMkLst>
        </pc:spChg>
        <pc:spChg chg="add del">
          <ac:chgData name="Bibek sha" userId="9d8b83ef5ac06e23" providerId="LiveId" clId="{D2251D4D-5631-4EC3-BF97-F4C6AF56D85A}" dt="2024-10-06T15:32:51.309" v="108" actId="26606"/>
          <ac:spMkLst>
            <pc:docMk/>
            <pc:sldMk cId="590235930" sldId="268"/>
            <ac:spMk id="11" creationId="{F13BE4D7-0C3D-4906-B230-A1C5B4665CCF}"/>
          </ac:spMkLst>
        </pc:spChg>
        <pc:spChg chg="add">
          <ac:chgData name="Bibek sha" userId="9d8b83ef5ac06e23" providerId="LiveId" clId="{D2251D4D-5631-4EC3-BF97-F4C6AF56D85A}" dt="2024-10-06T15:32:51.358" v="109" actId="26606"/>
          <ac:spMkLst>
            <pc:docMk/>
            <pc:sldMk cId="590235930" sldId="268"/>
            <ac:spMk id="13" creationId="{9DECDBF4-02B6-4BB4-B65B-B8107AD6A9E8}"/>
          </ac:spMkLst>
        </pc:spChg>
        <pc:spChg chg="add">
          <ac:chgData name="Bibek sha" userId="9d8b83ef5ac06e23" providerId="LiveId" clId="{D2251D4D-5631-4EC3-BF97-F4C6AF56D85A}" dt="2024-10-06T15:32:51.358" v="109" actId="26606"/>
          <ac:spMkLst>
            <pc:docMk/>
            <pc:sldMk cId="590235930" sldId="268"/>
            <ac:spMk id="14" creationId="{53B021B3-DE93-4AB7-8A18-CF5F1CED88B8}"/>
          </ac:spMkLst>
        </pc:spChg>
        <pc:spChg chg="add">
          <ac:chgData name="Bibek sha" userId="9d8b83ef5ac06e23" providerId="LiveId" clId="{D2251D4D-5631-4EC3-BF97-F4C6AF56D85A}" dt="2024-10-06T15:32:51.358" v="109" actId="26606"/>
          <ac:spMkLst>
            <pc:docMk/>
            <pc:sldMk cId="590235930" sldId="268"/>
            <ac:spMk id="15" creationId="{52D502E5-F6B4-4D58-B4AE-FC466FF15EE8}"/>
          </ac:spMkLst>
        </pc:spChg>
        <pc:graphicFrameChg chg="add del">
          <ac:chgData name="Bibek sha" userId="9d8b83ef5ac06e23" providerId="LiveId" clId="{D2251D4D-5631-4EC3-BF97-F4C6AF56D85A}" dt="2024-10-06T15:32:51.309" v="108" actId="26606"/>
          <ac:graphicFrameMkLst>
            <pc:docMk/>
            <pc:sldMk cId="590235930" sldId="268"/>
            <ac:graphicFrameMk id="5" creationId="{B95C85CC-EE62-1778-A47F-7FE623524980}"/>
          </ac:graphicFrameMkLst>
        </pc:graphicFrameChg>
        <pc:graphicFrameChg chg="add">
          <ac:chgData name="Bibek sha" userId="9d8b83ef5ac06e23" providerId="LiveId" clId="{D2251D4D-5631-4EC3-BF97-F4C6AF56D85A}" dt="2024-10-06T15:32:51.358" v="109" actId="26606"/>
          <ac:graphicFrameMkLst>
            <pc:docMk/>
            <pc:sldMk cId="590235930" sldId="268"/>
            <ac:graphicFrameMk id="16" creationId="{D3A50106-E142-7FBA-2222-830636DC3B59}"/>
          </ac:graphicFrameMkLst>
        </pc:graphicFrameChg>
      </pc:sldChg>
      <pc:sldChg chg="addSp delSp modSp mod setBg">
        <pc:chgData name="Bibek sha" userId="9d8b83ef5ac06e23" providerId="LiveId" clId="{D2251D4D-5631-4EC3-BF97-F4C6AF56D85A}" dt="2024-10-06T15:33:19.276" v="110" actId="26606"/>
        <pc:sldMkLst>
          <pc:docMk/>
          <pc:sldMk cId="690027584" sldId="269"/>
        </pc:sldMkLst>
        <pc:spChg chg="mod">
          <ac:chgData name="Bibek sha" userId="9d8b83ef5ac06e23" providerId="LiveId" clId="{D2251D4D-5631-4EC3-BF97-F4C6AF56D85A}" dt="2024-10-06T15:33:19.276" v="110" actId="26606"/>
          <ac:spMkLst>
            <pc:docMk/>
            <pc:sldMk cId="690027584" sldId="269"/>
            <ac:spMk id="2" creationId="{71C071AD-786B-A5C7-3941-70DE29E8E490}"/>
          </ac:spMkLst>
        </pc:spChg>
        <pc:spChg chg="del">
          <ac:chgData name="Bibek sha" userId="9d8b83ef5ac06e23" providerId="LiveId" clId="{D2251D4D-5631-4EC3-BF97-F4C6AF56D85A}" dt="2024-10-06T15:33:19.276" v="110" actId="26606"/>
          <ac:spMkLst>
            <pc:docMk/>
            <pc:sldMk cId="690027584" sldId="269"/>
            <ac:spMk id="3" creationId="{6B57AA7C-A884-3ACB-FA82-A5234B70ECC3}"/>
          </ac:spMkLst>
        </pc:spChg>
        <pc:spChg chg="add">
          <ac:chgData name="Bibek sha" userId="9d8b83ef5ac06e23" providerId="LiveId" clId="{D2251D4D-5631-4EC3-BF97-F4C6AF56D85A}" dt="2024-10-06T15:33:19.276" v="110" actId="26606"/>
          <ac:spMkLst>
            <pc:docMk/>
            <pc:sldMk cId="690027584" sldId="269"/>
            <ac:spMk id="9" creationId="{56E9B3E6-E277-4D68-BA48-9CB43FFBD6E2}"/>
          </ac:spMkLst>
        </pc:spChg>
        <pc:spChg chg="add">
          <ac:chgData name="Bibek sha" userId="9d8b83ef5ac06e23" providerId="LiveId" clId="{D2251D4D-5631-4EC3-BF97-F4C6AF56D85A}" dt="2024-10-06T15:33:19.276" v="110" actId="26606"/>
          <ac:spMkLst>
            <pc:docMk/>
            <pc:sldMk cId="690027584" sldId="269"/>
            <ac:spMk id="16" creationId="{D5B0017B-2ECA-49AF-B397-DC140825DF8D}"/>
          </ac:spMkLst>
        </pc:spChg>
        <pc:grpChg chg="add">
          <ac:chgData name="Bibek sha" userId="9d8b83ef5ac06e23" providerId="LiveId" clId="{D2251D4D-5631-4EC3-BF97-F4C6AF56D85A}" dt="2024-10-06T15:33:19.276" v="110" actId="26606"/>
          <ac:grpSpMkLst>
            <pc:docMk/>
            <pc:sldMk cId="690027584" sldId="269"/>
            <ac:grpSpMk id="11" creationId="{AE1C45F0-260A-458C-96ED-C1F6D2151219}"/>
          </ac:grpSpMkLst>
        </pc:grpChg>
        <pc:graphicFrameChg chg="add">
          <ac:chgData name="Bibek sha" userId="9d8b83ef5ac06e23" providerId="LiveId" clId="{D2251D4D-5631-4EC3-BF97-F4C6AF56D85A}" dt="2024-10-06T15:33:19.276" v="110" actId="26606"/>
          <ac:graphicFrameMkLst>
            <pc:docMk/>
            <pc:sldMk cId="690027584" sldId="269"/>
            <ac:graphicFrameMk id="5" creationId="{FF955161-B8E4-72D0-380E-FA5238131D8C}"/>
          </ac:graphicFrameMkLst>
        </pc:graphicFrameChg>
        <pc:cxnChg chg="add">
          <ac:chgData name="Bibek sha" userId="9d8b83ef5ac06e23" providerId="LiveId" clId="{D2251D4D-5631-4EC3-BF97-F4C6AF56D85A}" dt="2024-10-06T15:33:19.276" v="110" actId="26606"/>
          <ac:cxnSpMkLst>
            <pc:docMk/>
            <pc:sldMk cId="690027584" sldId="269"/>
            <ac:cxnSpMk id="18" creationId="{6CF1BAF6-AD41-4082-B212-8A1F9A2E8779}"/>
          </ac:cxnSpMkLst>
        </pc:cxnChg>
      </pc:sldChg>
      <pc:sldChg chg="addSp delSp modSp mod setBg">
        <pc:chgData name="Bibek sha" userId="9d8b83ef5ac06e23" providerId="LiveId" clId="{D2251D4D-5631-4EC3-BF97-F4C6AF56D85A}" dt="2024-10-06T15:16:45.701" v="39" actId="478"/>
        <pc:sldMkLst>
          <pc:docMk/>
          <pc:sldMk cId="1239758829" sldId="270"/>
        </pc:sldMkLst>
        <pc:spChg chg="mod">
          <ac:chgData name="Bibek sha" userId="9d8b83ef5ac06e23" providerId="LiveId" clId="{D2251D4D-5631-4EC3-BF97-F4C6AF56D85A}" dt="2024-10-06T15:16:33.094" v="37" actId="26606"/>
          <ac:spMkLst>
            <pc:docMk/>
            <pc:sldMk cId="1239758829" sldId="270"/>
            <ac:spMk id="2" creationId="{457A4084-E907-B74F-7643-8ACCF29D7F90}"/>
          </ac:spMkLst>
        </pc:spChg>
        <pc:spChg chg="del mod">
          <ac:chgData name="Bibek sha" userId="9d8b83ef5ac06e23" providerId="LiveId" clId="{D2251D4D-5631-4EC3-BF97-F4C6AF56D85A}" dt="2024-10-06T15:16:38.276" v="38" actId="478"/>
          <ac:spMkLst>
            <pc:docMk/>
            <pc:sldMk cId="1239758829" sldId="270"/>
            <ac:spMk id="3" creationId="{C49C6B81-4A58-E4D8-BF1B-F3A16ED90629}"/>
          </ac:spMkLst>
        </pc:spChg>
        <pc:spChg chg="add del mod">
          <ac:chgData name="Bibek sha" userId="9d8b83ef5ac06e23" providerId="LiveId" clId="{D2251D4D-5631-4EC3-BF97-F4C6AF56D85A}" dt="2024-10-06T15:16:45.701" v="39" actId="478"/>
          <ac:spMkLst>
            <pc:docMk/>
            <pc:sldMk cId="1239758829" sldId="270"/>
            <ac:spMk id="5" creationId="{CEF138B2-8DC2-2195-470E-AEC53E1541DD}"/>
          </ac:spMkLst>
        </pc:spChg>
        <pc:spChg chg="add">
          <ac:chgData name="Bibek sha" userId="9d8b83ef5ac06e23" providerId="LiveId" clId="{D2251D4D-5631-4EC3-BF97-F4C6AF56D85A}" dt="2024-10-06T15:16:33.094" v="37" actId="26606"/>
          <ac:spMkLst>
            <pc:docMk/>
            <pc:sldMk cId="1239758829" sldId="270"/>
            <ac:spMk id="8" creationId="{577D6B2E-37A3-429E-A37C-F30ED6487282}"/>
          </ac:spMkLst>
        </pc:spChg>
        <pc:spChg chg="add">
          <ac:chgData name="Bibek sha" userId="9d8b83ef5ac06e23" providerId="LiveId" clId="{D2251D4D-5631-4EC3-BF97-F4C6AF56D85A}" dt="2024-10-06T15:16:33.094" v="37" actId="26606"/>
          <ac:spMkLst>
            <pc:docMk/>
            <pc:sldMk cId="1239758829" sldId="270"/>
            <ac:spMk id="10" creationId="{5CEAD642-85CF-4750-8432-7C80C901F001}"/>
          </ac:spMkLst>
        </pc:spChg>
        <pc:spChg chg="add">
          <ac:chgData name="Bibek sha" userId="9d8b83ef5ac06e23" providerId="LiveId" clId="{D2251D4D-5631-4EC3-BF97-F4C6AF56D85A}" dt="2024-10-06T15:16:33.094" v="37" actId="26606"/>
          <ac:spMkLst>
            <pc:docMk/>
            <pc:sldMk cId="1239758829" sldId="270"/>
            <ac:spMk id="12" creationId="{FA33EEAE-15D5-4119-8C1E-89D943F911EF}"/>
          </ac:spMkLst>
        </pc:spChg>
        <pc:spChg chg="add">
          <ac:chgData name="Bibek sha" userId="9d8b83ef5ac06e23" providerId="LiveId" clId="{D2251D4D-5631-4EC3-BF97-F4C6AF56D85A}" dt="2024-10-06T15:16:33.094" v="37" actId="26606"/>
          <ac:spMkLst>
            <pc:docMk/>
            <pc:sldMk cId="1239758829" sldId="270"/>
            <ac:spMk id="14" creationId="{730D8B3B-9B80-4025-B934-26DC7D7CD231}"/>
          </ac:spMkLst>
        </pc:spChg>
        <pc:spChg chg="add">
          <ac:chgData name="Bibek sha" userId="9d8b83ef5ac06e23" providerId="LiveId" clId="{D2251D4D-5631-4EC3-BF97-F4C6AF56D85A}" dt="2024-10-06T15:16:33.094" v="37" actId="26606"/>
          <ac:spMkLst>
            <pc:docMk/>
            <pc:sldMk cId="1239758829" sldId="270"/>
            <ac:spMk id="16" creationId="{1064D5D5-227B-4F66-9AEA-46F570E793BD}"/>
          </ac:spMkLst>
        </pc:spChg>
        <pc:spChg chg="add">
          <ac:chgData name="Bibek sha" userId="9d8b83ef5ac06e23" providerId="LiveId" clId="{D2251D4D-5631-4EC3-BF97-F4C6AF56D85A}" dt="2024-10-06T15:16:33.094" v="37" actId="26606"/>
          <ac:spMkLst>
            <pc:docMk/>
            <pc:sldMk cId="1239758829" sldId="270"/>
            <ac:spMk id="18" creationId="{646B67A4-D328-4747-A82B-65E84FA46368}"/>
          </ac:spMkLst>
        </pc:spChg>
        <pc:spChg chg="add">
          <ac:chgData name="Bibek sha" userId="9d8b83ef5ac06e23" providerId="LiveId" clId="{D2251D4D-5631-4EC3-BF97-F4C6AF56D85A}" dt="2024-10-06T15:16:33.094" v="37" actId="26606"/>
          <ac:spMkLst>
            <pc:docMk/>
            <pc:sldMk cId="1239758829" sldId="270"/>
            <ac:spMk id="20" creationId="{B5A1B09C-1565-46F8-B70F-621C5EB48A09}"/>
          </ac:spMkLst>
        </pc:spChg>
        <pc:spChg chg="add">
          <ac:chgData name="Bibek sha" userId="9d8b83ef5ac06e23" providerId="LiveId" clId="{D2251D4D-5631-4EC3-BF97-F4C6AF56D85A}" dt="2024-10-06T15:16:33.094" v="37" actId="26606"/>
          <ac:spMkLst>
            <pc:docMk/>
            <pc:sldMk cId="1239758829" sldId="270"/>
            <ac:spMk id="22" creationId="{8C516CC8-80AC-446C-A56E-9F54B7210402}"/>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_rels/data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4" Type="http://schemas.openxmlformats.org/officeDocument/2006/relationships/image" Target="../media/image36.svg"/></Relationships>
</file>

<file path=ppt/diagrams/_rels/data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4" Type="http://schemas.openxmlformats.org/officeDocument/2006/relationships/image" Target="../media/image4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4" Type="http://schemas.openxmlformats.org/officeDocument/2006/relationships/image" Target="../media/image36.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4" Type="http://schemas.openxmlformats.org/officeDocument/2006/relationships/image" Target="../media/image4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190552-554D-4434-A022-36AD2D3D75C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66BDC86-6C64-4944-8E49-E139CAC5A674}">
      <dgm:prSet/>
      <dgm:spPr/>
      <dgm:t>
        <a:bodyPr/>
        <a:lstStyle/>
        <a:p>
          <a:r>
            <a:rPr lang="en-US"/>
            <a:t>This project analyzes the trends in movie production and genre popularity. We explore how genres have evolved and how runtime varies across genres.</a:t>
          </a:r>
        </a:p>
      </dgm:t>
    </dgm:pt>
    <dgm:pt modelId="{EE77563B-EDD8-4960-B4C2-28A84DE41EA3}" type="parTrans" cxnId="{1E89E8E4-7AB3-4C05-810E-2191A1B9D47F}">
      <dgm:prSet/>
      <dgm:spPr/>
      <dgm:t>
        <a:bodyPr/>
        <a:lstStyle/>
        <a:p>
          <a:endParaRPr lang="en-US"/>
        </a:p>
      </dgm:t>
    </dgm:pt>
    <dgm:pt modelId="{8C761FE5-082E-45B0-82BF-E1A8723DF612}" type="sibTrans" cxnId="{1E89E8E4-7AB3-4C05-810E-2191A1B9D47F}">
      <dgm:prSet/>
      <dgm:spPr/>
      <dgm:t>
        <a:bodyPr/>
        <a:lstStyle/>
        <a:p>
          <a:endParaRPr lang="en-US"/>
        </a:p>
      </dgm:t>
    </dgm:pt>
    <dgm:pt modelId="{A48ECE49-31A6-4B80-BC92-65C9D8228AE6}">
      <dgm:prSet/>
      <dgm:spPr/>
      <dgm:t>
        <a:bodyPr/>
        <a:lstStyle/>
        <a:p>
          <a:r>
            <a:rPr lang="en-US"/>
            <a:t>Key questions include which genres have risen or fallen in popularity over time and how runtimes differ across movie types.</a:t>
          </a:r>
        </a:p>
      </dgm:t>
    </dgm:pt>
    <dgm:pt modelId="{C79E8CC8-0248-4A58-802A-1D7B3E9D8AF0}" type="parTrans" cxnId="{58C2C4BA-F473-4006-9C16-2C951A80159D}">
      <dgm:prSet/>
      <dgm:spPr/>
      <dgm:t>
        <a:bodyPr/>
        <a:lstStyle/>
        <a:p>
          <a:endParaRPr lang="en-US"/>
        </a:p>
      </dgm:t>
    </dgm:pt>
    <dgm:pt modelId="{84F2AD88-3D02-4ED2-93F0-A317FC8BF22D}" type="sibTrans" cxnId="{58C2C4BA-F473-4006-9C16-2C951A80159D}">
      <dgm:prSet/>
      <dgm:spPr/>
      <dgm:t>
        <a:bodyPr/>
        <a:lstStyle/>
        <a:p>
          <a:endParaRPr lang="en-US"/>
        </a:p>
      </dgm:t>
    </dgm:pt>
    <dgm:pt modelId="{B38FFF58-6C53-4F98-ABDD-5F08AC4952D4}" type="pres">
      <dgm:prSet presAssocID="{61190552-554D-4434-A022-36AD2D3D75C8}" presName="root" presStyleCnt="0">
        <dgm:presLayoutVars>
          <dgm:dir/>
          <dgm:resizeHandles val="exact"/>
        </dgm:presLayoutVars>
      </dgm:prSet>
      <dgm:spPr/>
    </dgm:pt>
    <dgm:pt modelId="{F7FBF8FD-FE56-489E-A825-080C8AC8862E}" type="pres">
      <dgm:prSet presAssocID="{866BDC86-6C64-4944-8E49-E139CAC5A674}" presName="compNode" presStyleCnt="0"/>
      <dgm:spPr/>
    </dgm:pt>
    <dgm:pt modelId="{50367857-4156-4A22-8E2A-4E0306AAFC74}" type="pres">
      <dgm:prSet presAssocID="{866BDC86-6C64-4944-8E49-E139CAC5A674}" presName="bgRect" presStyleLbl="bgShp" presStyleIdx="0" presStyleCnt="2"/>
      <dgm:spPr/>
    </dgm:pt>
    <dgm:pt modelId="{C25CA411-1030-4F66-9CC7-DCEB65A20DA0}" type="pres">
      <dgm:prSet presAssocID="{866BDC86-6C64-4944-8E49-E139CAC5A67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pper board"/>
        </a:ext>
      </dgm:extLst>
    </dgm:pt>
    <dgm:pt modelId="{F3006F5B-9EEA-408C-8E45-00F43ED9A16D}" type="pres">
      <dgm:prSet presAssocID="{866BDC86-6C64-4944-8E49-E139CAC5A674}" presName="spaceRect" presStyleCnt="0"/>
      <dgm:spPr/>
    </dgm:pt>
    <dgm:pt modelId="{07BB6DCC-525C-46A6-B9EA-0A42D82DD8B7}" type="pres">
      <dgm:prSet presAssocID="{866BDC86-6C64-4944-8E49-E139CAC5A674}" presName="parTx" presStyleLbl="revTx" presStyleIdx="0" presStyleCnt="2">
        <dgm:presLayoutVars>
          <dgm:chMax val="0"/>
          <dgm:chPref val="0"/>
        </dgm:presLayoutVars>
      </dgm:prSet>
      <dgm:spPr/>
    </dgm:pt>
    <dgm:pt modelId="{7090199C-7FE3-47E1-B2B6-920F73C691CD}" type="pres">
      <dgm:prSet presAssocID="{8C761FE5-082E-45B0-82BF-E1A8723DF612}" presName="sibTrans" presStyleCnt="0"/>
      <dgm:spPr/>
    </dgm:pt>
    <dgm:pt modelId="{ADBECD99-4F13-424C-A56F-EE8C8FC64E63}" type="pres">
      <dgm:prSet presAssocID="{A48ECE49-31A6-4B80-BC92-65C9D8228AE6}" presName="compNode" presStyleCnt="0"/>
      <dgm:spPr/>
    </dgm:pt>
    <dgm:pt modelId="{BAD7E1DB-D5C2-4658-9669-E1D56EADA201}" type="pres">
      <dgm:prSet presAssocID="{A48ECE49-31A6-4B80-BC92-65C9D8228AE6}" presName="bgRect" presStyleLbl="bgShp" presStyleIdx="1" presStyleCnt="2"/>
      <dgm:spPr/>
    </dgm:pt>
    <dgm:pt modelId="{3907BF7C-63D3-46DB-BD70-71E3CA7AF91C}" type="pres">
      <dgm:prSet presAssocID="{A48ECE49-31A6-4B80-BC92-65C9D8228AE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ideo camera"/>
        </a:ext>
      </dgm:extLst>
    </dgm:pt>
    <dgm:pt modelId="{A3D64CCC-9BA1-420F-9FB4-33A1E8E46B24}" type="pres">
      <dgm:prSet presAssocID="{A48ECE49-31A6-4B80-BC92-65C9D8228AE6}" presName="spaceRect" presStyleCnt="0"/>
      <dgm:spPr/>
    </dgm:pt>
    <dgm:pt modelId="{E10258BD-CD57-43A8-9A3A-417C8F91CE27}" type="pres">
      <dgm:prSet presAssocID="{A48ECE49-31A6-4B80-BC92-65C9D8228AE6}" presName="parTx" presStyleLbl="revTx" presStyleIdx="1" presStyleCnt="2">
        <dgm:presLayoutVars>
          <dgm:chMax val="0"/>
          <dgm:chPref val="0"/>
        </dgm:presLayoutVars>
      </dgm:prSet>
      <dgm:spPr/>
    </dgm:pt>
  </dgm:ptLst>
  <dgm:cxnLst>
    <dgm:cxn modelId="{0D8E9C0D-6DED-4800-9C19-587EC6F3BCD7}" type="presOf" srcId="{61190552-554D-4434-A022-36AD2D3D75C8}" destId="{B38FFF58-6C53-4F98-ABDD-5F08AC4952D4}" srcOrd="0" destOrd="0" presId="urn:microsoft.com/office/officeart/2018/2/layout/IconVerticalSolidList"/>
    <dgm:cxn modelId="{7905681A-08E4-4B35-955E-14B73FCB0557}" type="presOf" srcId="{A48ECE49-31A6-4B80-BC92-65C9D8228AE6}" destId="{E10258BD-CD57-43A8-9A3A-417C8F91CE27}" srcOrd="0" destOrd="0" presId="urn:microsoft.com/office/officeart/2018/2/layout/IconVerticalSolidList"/>
    <dgm:cxn modelId="{611526BA-2E7E-4B21-925E-C0B54CDFACD8}" type="presOf" srcId="{866BDC86-6C64-4944-8E49-E139CAC5A674}" destId="{07BB6DCC-525C-46A6-B9EA-0A42D82DD8B7}" srcOrd="0" destOrd="0" presId="urn:microsoft.com/office/officeart/2018/2/layout/IconVerticalSolidList"/>
    <dgm:cxn modelId="{58C2C4BA-F473-4006-9C16-2C951A80159D}" srcId="{61190552-554D-4434-A022-36AD2D3D75C8}" destId="{A48ECE49-31A6-4B80-BC92-65C9D8228AE6}" srcOrd="1" destOrd="0" parTransId="{C79E8CC8-0248-4A58-802A-1D7B3E9D8AF0}" sibTransId="{84F2AD88-3D02-4ED2-93F0-A317FC8BF22D}"/>
    <dgm:cxn modelId="{1E89E8E4-7AB3-4C05-810E-2191A1B9D47F}" srcId="{61190552-554D-4434-A022-36AD2D3D75C8}" destId="{866BDC86-6C64-4944-8E49-E139CAC5A674}" srcOrd="0" destOrd="0" parTransId="{EE77563B-EDD8-4960-B4C2-28A84DE41EA3}" sibTransId="{8C761FE5-082E-45B0-82BF-E1A8723DF612}"/>
    <dgm:cxn modelId="{7EE50EEE-DDC6-4403-8C66-2A5B0651EF66}" type="presParOf" srcId="{B38FFF58-6C53-4F98-ABDD-5F08AC4952D4}" destId="{F7FBF8FD-FE56-489E-A825-080C8AC8862E}" srcOrd="0" destOrd="0" presId="urn:microsoft.com/office/officeart/2018/2/layout/IconVerticalSolidList"/>
    <dgm:cxn modelId="{9487A846-7321-4D56-ADAD-6E1A2D0670E5}" type="presParOf" srcId="{F7FBF8FD-FE56-489E-A825-080C8AC8862E}" destId="{50367857-4156-4A22-8E2A-4E0306AAFC74}" srcOrd="0" destOrd="0" presId="urn:microsoft.com/office/officeart/2018/2/layout/IconVerticalSolidList"/>
    <dgm:cxn modelId="{A1331976-ACE9-4DBA-ADFB-6F2DDAF4A895}" type="presParOf" srcId="{F7FBF8FD-FE56-489E-A825-080C8AC8862E}" destId="{C25CA411-1030-4F66-9CC7-DCEB65A20DA0}" srcOrd="1" destOrd="0" presId="urn:microsoft.com/office/officeart/2018/2/layout/IconVerticalSolidList"/>
    <dgm:cxn modelId="{91F1C85A-544A-49AE-BDA9-81A0C1E9C8F4}" type="presParOf" srcId="{F7FBF8FD-FE56-489E-A825-080C8AC8862E}" destId="{F3006F5B-9EEA-408C-8E45-00F43ED9A16D}" srcOrd="2" destOrd="0" presId="urn:microsoft.com/office/officeart/2018/2/layout/IconVerticalSolidList"/>
    <dgm:cxn modelId="{6550800A-16E9-43BA-9196-2A26A67AA274}" type="presParOf" srcId="{F7FBF8FD-FE56-489E-A825-080C8AC8862E}" destId="{07BB6DCC-525C-46A6-B9EA-0A42D82DD8B7}" srcOrd="3" destOrd="0" presId="urn:microsoft.com/office/officeart/2018/2/layout/IconVerticalSolidList"/>
    <dgm:cxn modelId="{14134904-22A4-4FB0-AEA0-F398571BCD02}" type="presParOf" srcId="{B38FFF58-6C53-4F98-ABDD-5F08AC4952D4}" destId="{7090199C-7FE3-47E1-B2B6-920F73C691CD}" srcOrd="1" destOrd="0" presId="urn:microsoft.com/office/officeart/2018/2/layout/IconVerticalSolidList"/>
    <dgm:cxn modelId="{DE468213-5696-4B1A-B3BF-E397665C5373}" type="presParOf" srcId="{B38FFF58-6C53-4F98-ABDD-5F08AC4952D4}" destId="{ADBECD99-4F13-424C-A56F-EE8C8FC64E63}" srcOrd="2" destOrd="0" presId="urn:microsoft.com/office/officeart/2018/2/layout/IconVerticalSolidList"/>
    <dgm:cxn modelId="{0B856A93-D3B5-4813-83BD-30FE8205C9A3}" type="presParOf" srcId="{ADBECD99-4F13-424C-A56F-EE8C8FC64E63}" destId="{BAD7E1DB-D5C2-4658-9669-E1D56EADA201}" srcOrd="0" destOrd="0" presId="urn:microsoft.com/office/officeart/2018/2/layout/IconVerticalSolidList"/>
    <dgm:cxn modelId="{BE5E0B9A-9695-4E45-81F4-6DD0215469C6}" type="presParOf" srcId="{ADBECD99-4F13-424C-A56F-EE8C8FC64E63}" destId="{3907BF7C-63D3-46DB-BD70-71E3CA7AF91C}" srcOrd="1" destOrd="0" presId="urn:microsoft.com/office/officeart/2018/2/layout/IconVerticalSolidList"/>
    <dgm:cxn modelId="{9ADF5D17-D1F2-4501-9FB0-54D4BC03AADE}" type="presParOf" srcId="{ADBECD99-4F13-424C-A56F-EE8C8FC64E63}" destId="{A3D64CCC-9BA1-420F-9FB4-33A1E8E46B24}" srcOrd="2" destOrd="0" presId="urn:microsoft.com/office/officeart/2018/2/layout/IconVerticalSolidList"/>
    <dgm:cxn modelId="{847A7402-97EA-402F-BF02-3BCDE64AEF9E}" type="presParOf" srcId="{ADBECD99-4F13-424C-A56F-EE8C8FC64E63}" destId="{E10258BD-CD57-43A8-9A3A-417C8F91CE2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3754C2-6FD4-4C69-9021-F079B13DA93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9283610-8BE6-425E-82EC-9812B2A2ECEB}">
      <dgm:prSet/>
      <dgm:spPr/>
      <dgm:t>
        <a:bodyPr/>
        <a:lstStyle/>
        <a:p>
          <a:pPr>
            <a:lnSpc>
              <a:spcPct val="100000"/>
            </a:lnSpc>
          </a:pPr>
          <a:r>
            <a:rPr lang="en-US"/>
            <a:t>The IMDb dataset used contains attributes such as movie title, release year, genre, runtime, rating, and more.</a:t>
          </a:r>
        </a:p>
      </dgm:t>
    </dgm:pt>
    <dgm:pt modelId="{86EFE096-5BD8-47A3-B258-EBBDCBFE6334}" type="parTrans" cxnId="{00D3B696-5887-4FDF-87CD-BE395ABC33C0}">
      <dgm:prSet/>
      <dgm:spPr/>
      <dgm:t>
        <a:bodyPr/>
        <a:lstStyle/>
        <a:p>
          <a:endParaRPr lang="en-US"/>
        </a:p>
      </dgm:t>
    </dgm:pt>
    <dgm:pt modelId="{97F66881-0109-4587-B752-57700953CE4B}" type="sibTrans" cxnId="{00D3B696-5887-4FDF-87CD-BE395ABC33C0}">
      <dgm:prSet/>
      <dgm:spPr/>
      <dgm:t>
        <a:bodyPr/>
        <a:lstStyle/>
        <a:p>
          <a:endParaRPr lang="en-US"/>
        </a:p>
      </dgm:t>
    </dgm:pt>
    <dgm:pt modelId="{D2C63ACC-5B55-47D4-B6DE-62FCECAA8FE2}">
      <dgm:prSet/>
      <dgm:spPr/>
      <dgm:t>
        <a:bodyPr/>
        <a:lstStyle/>
        <a:p>
          <a:pPr>
            <a:lnSpc>
              <a:spcPct val="100000"/>
            </a:lnSpc>
          </a:pPr>
          <a:r>
            <a:rPr lang="en-US"/>
            <a:t>It covers over 10,000 movies across multiple genres, providing a robust base for analysis.</a:t>
          </a:r>
        </a:p>
      </dgm:t>
    </dgm:pt>
    <dgm:pt modelId="{1F689EB9-A4A0-4329-8B8C-6F0C32555070}" type="parTrans" cxnId="{8848D252-4EC4-4DE8-B1DE-2324CB04E59F}">
      <dgm:prSet/>
      <dgm:spPr/>
      <dgm:t>
        <a:bodyPr/>
        <a:lstStyle/>
        <a:p>
          <a:endParaRPr lang="en-US"/>
        </a:p>
      </dgm:t>
    </dgm:pt>
    <dgm:pt modelId="{35234A6D-FFE9-46E6-89EC-CB0C62BF6031}" type="sibTrans" cxnId="{8848D252-4EC4-4DE8-B1DE-2324CB04E59F}">
      <dgm:prSet/>
      <dgm:spPr/>
      <dgm:t>
        <a:bodyPr/>
        <a:lstStyle/>
        <a:p>
          <a:endParaRPr lang="en-US"/>
        </a:p>
      </dgm:t>
    </dgm:pt>
    <dgm:pt modelId="{FF0D1CDD-8577-448F-94A5-49F38FF7EED5}" type="pres">
      <dgm:prSet presAssocID="{223754C2-6FD4-4C69-9021-F079B13DA932}" presName="root" presStyleCnt="0">
        <dgm:presLayoutVars>
          <dgm:dir/>
          <dgm:resizeHandles val="exact"/>
        </dgm:presLayoutVars>
      </dgm:prSet>
      <dgm:spPr/>
    </dgm:pt>
    <dgm:pt modelId="{3768CBE0-DBAA-4CA4-A077-A69989C56DFF}" type="pres">
      <dgm:prSet presAssocID="{49283610-8BE6-425E-82EC-9812B2A2ECEB}" presName="compNode" presStyleCnt="0"/>
      <dgm:spPr/>
    </dgm:pt>
    <dgm:pt modelId="{9B099E30-688B-4CCD-9BB1-26519C92C4A7}" type="pres">
      <dgm:prSet presAssocID="{49283610-8BE6-425E-82EC-9812B2A2ECEB}" presName="bgRect" presStyleLbl="bgShp" presStyleIdx="0" presStyleCnt="2"/>
      <dgm:spPr/>
    </dgm:pt>
    <dgm:pt modelId="{0D337E57-6F64-4DFC-95C0-596FCB6D4794}" type="pres">
      <dgm:prSet presAssocID="{49283610-8BE6-425E-82EC-9812B2A2ECE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2B07A824-981C-4C2E-B929-22DE6EA56CFD}" type="pres">
      <dgm:prSet presAssocID="{49283610-8BE6-425E-82EC-9812B2A2ECEB}" presName="spaceRect" presStyleCnt="0"/>
      <dgm:spPr/>
    </dgm:pt>
    <dgm:pt modelId="{F8679D6B-5C29-4255-A323-EEB842534A16}" type="pres">
      <dgm:prSet presAssocID="{49283610-8BE6-425E-82EC-9812B2A2ECEB}" presName="parTx" presStyleLbl="revTx" presStyleIdx="0" presStyleCnt="2">
        <dgm:presLayoutVars>
          <dgm:chMax val="0"/>
          <dgm:chPref val="0"/>
        </dgm:presLayoutVars>
      </dgm:prSet>
      <dgm:spPr/>
    </dgm:pt>
    <dgm:pt modelId="{F8B1CF3F-E199-48FF-857E-ADB4702C3B50}" type="pres">
      <dgm:prSet presAssocID="{97F66881-0109-4587-B752-57700953CE4B}" presName="sibTrans" presStyleCnt="0"/>
      <dgm:spPr/>
    </dgm:pt>
    <dgm:pt modelId="{ADAAEB78-2559-4A96-A93B-C80B26AD2519}" type="pres">
      <dgm:prSet presAssocID="{D2C63ACC-5B55-47D4-B6DE-62FCECAA8FE2}" presName="compNode" presStyleCnt="0"/>
      <dgm:spPr/>
    </dgm:pt>
    <dgm:pt modelId="{4001E11A-944D-49FF-A12A-7A859DF56DD6}" type="pres">
      <dgm:prSet presAssocID="{D2C63ACC-5B55-47D4-B6DE-62FCECAA8FE2}" presName="bgRect" presStyleLbl="bgShp" presStyleIdx="1" presStyleCnt="2"/>
      <dgm:spPr/>
    </dgm:pt>
    <dgm:pt modelId="{F6126FE9-AC04-467C-8D6D-3374EE831727}" type="pres">
      <dgm:prSet presAssocID="{D2C63ACC-5B55-47D4-B6DE-62FCECAA8FE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lm reel"/>
        </a:ext>
      </dgm:extLst>
    </dgm:pt>
    <dgm:pt modelId="{836C6B7E-704C-49E1-9D37-15B612F967E0}" type="pres">
      <dgm:prSet presAssocID="{D2C63ACC-5B55-47D4-B6DE-62FCECAA8FE2}" presName="spaceRect" presStyleCnt="0"/>
      <dgm:spPr/>
    </dgm:pt>
    <dgm:pt modelId="{6CF8CA49-6531-4D0E-AF41-04836BD0DD71}" type="pres">
      <dgm:prSet presAssocID="{D2C63ACC-5B55-47D4-B6DE-62FCECAA8FE2}" presName="parTx" presStyleLbl="revTx" presStyleIdx="1" presStyleCnt="2">
        <dgm:presLayoutVars>
          <dgm:chMax val="0"/>
          <dgm:chPref val="0"/>
        </dgm:presLayoutVars>
      </dgm:prSet>
      <dgm:spPr/>
    </dgm:pt>
  </dgm:ptLst>
  <dgm:cxnLst>
    <dgm:cxn modelId="{65079E04-38F5-454F-A980-325BEB932E2B}" type="presOf" srcId="{49283610-8BE6-425E-82EC-9812B2A2ECEB}" destId="{F8679D6B-5C29-4255-A323-EEB842534A16}" srcOrd="0" destOrd="0" presId="urn:microsoft.com/office/officeart/2018/2/layout/IconVerticalSolidList"/>
    <dgm:cxn modelId="{8848D252-4EC4-4DE8-B1DE-2324CB04E59F}" srcId="{223754C2-6FD4-4C69-9021-F079B13DA932}" destId="{D2C63ACC-5B55-47D4-B6DE-62FCECAA8FE2}" srcOrd="1" destOrd="0" parTransId="{1F689EB9-A4A0-4329-8B8C-6F0C32555070}" sibTransId="{35234A6D-FFE9-46E6-89EC-CB0C62BF6031}"/>
    <dgm:cxn modelId="{00D3B696-5887-4FDF-87CD-BE395ABC33C0}" srcId="{223754C2-6FD4-4C69-9021-F079B13DA932}" destId="{49283610-8BE6-425E-82EC-9812B2A2ECEB}" srcOrd="0" destOrd="0" parTransId="{86EFE096-5BD8-47A3-B258-EBBDCBFE6334}" sibTransId="{97F66881-0109-4587-B752-57700953CE4B}"/>
    <dgm:cxn modelId="{7BD999C7-CC06-49A6-BD12-4B6668D79E5A}" type="presOf" srcId="{223754C2-6FD4-4C69-9021-F079B13DA932}" destId="{FF0D1CDD-8577-448F-94A5-49F38FF7EED5}" srcOrd="0" destOrd="0" presId="urn:microsoft.com/office/officeart/2018/2/layout/IconVerticalSolidList"/>
    <dgm:cxn modelId="{F4423BC8-B566-4758-B66C-D8637810F9BC}" type="presOf" srcId="{D2C63ACC-5B55-47D4-B6DE-62FCECAA8FE2}" destId="{6CF8CA49-6531-4D0E-AF41-04836BD0DD71}" srcOrd="0" destOrd="0" presId="urn:microsoft.com/office/officeart/2018/2/layout/IconVerticalSolidList"/>
    <dgm:cxn modelId="{F62CA8A7-F33B-484B-A4DB-CB64DFFD9E70}" type="presParOf" srcId="{FF0D1CDD-8577-448F-94A5-49F38FF7EED5}" destId="{3768CBE0-DBAA-4CA4-A077-A69989C56DFF}" srcOrd="0" destOrd="0" presId="urn:microsoft.com/office/officeart/2018/2/layout/IconVerticalSolidList"/>
    <dgm:cxn modelId="{4310D606-506D-448B-8EA6-D20898734743}" type="presParOf" srcId="{3768CBE0-DBAA-4CA4-A077-A69989C56DFF}" destId="{9B099E30-688B-4CCD-9BB1-26519C92C4A7}" srcOrd="0" destOrd="0" presId="urn:microsoft.com/office/officeart/2018/2/layout/IconVerticalSolidList"/>
    <dgm:cxn modelId="{BC249B9D-B958-4259-8806-E41D95FA23A0}" type="presParOf" srcId="{3768CBE0-DBAA-4CA4-A077-A69989C56DFF}" destId="{0D337E57-6F64-4DFC-95C0-596FCB6D4794}" srcOrd="1" destOrd="0" presId="urn:microsoft.com/office/officeart/2018/2/layout/IconVerticalSolidList"/>
    <dgm:cxn modelId="{D6CB9C5B-5F9E-4E49-B743-8BC57E17E94C}" type="presParOf" srcId="{3768CBE0-DBAA-4CA4-A077-A69989C56DFF}" destId="{2B07A824-981C-4C2E-B929-22DE6EA56CFD}" srcOrd="2" destOrd="0" presId="urn:microsoft.com/office/officeart/2018/2/layout/IconVerticalSolidList"/>
    <dgm:cxn modelId="{9CB4A684-CE5D-4935-9954-31F24E9FF4FA}" type="presParOf" srcId="{3768CBE0-DBAA-4CA4-A077-A69989C56DFF}" destId="{F8679D6B-5C29-4255-A323-EEB842534A16}" srcOrd="3" destOrd="0" presId="urn:microsoft.com/office/officeart/2018/2/layout/IconVerticalSolidList"/>
    <dgm:cxn modelId="{F55A96E0-A78C-447B-827B-8B93CF191B63}" type="presParOf" srcId="{FF0D1CDD-8577-448F-94A5-49F38FF7EED5}" destId="{F8B1CF3F-E199-48FF-857E-ADB4702C3B50}" srcOrd="1" destOrd="0" presId="urn:microsoft.com/office/officeart/2018/2/layout/IconVerticalSolidList"/>
    <dgm:cxn modelId="{4CC62A44-FE13-4AC3-A30B-0EB12BE1D2C6}" type="presParOf" srcId="{FF0D1CDD-8577-448F-94A5-49F38FF7EED5}" destId="{ADAAEB78-2559-4A96-A93B-C80B26AD2519}" srcOrd="2" destOrd="0" presId="urn:microsoft.com/office/officeart/2018/2/layout/IconVerticalSolidList"/>
    <dgm:cxn modelId="{41D98329-D202-4E02-A604-E9A7BF7FD9B5}" type="presParOf" srcId="{ADAAEB78-2559-4A96-A93B-C80B26AD2519}" destId="{4001E11A-944D-49FF-A12A-7A859DF56DD6}" srcOrd="0" destOrd="0" presId="urn:microsoft.com/office/officeart/2018/2/layout/IconVerticalSolidList"/>
    <dgm:cxn modelId="{659582D4-B9F9-4F74-B221-F526296303FA}" type="presParOf" srcId="{ADAAEB78-2559-4A96-A93B-C80B26AD2519}" destId="{F6126FE9-AC04-467C-8D6D-3374EE831727}" srcOrd="1" destOrd="0" presId="urn:microsoft.com/office/officeart/2018/2/layout/IconVerticalSolidList"/>
    <dgm:cxn modelId="{E7CD5265-4079-4465-B9D8-10F57D47A234}" type="presParOf" srcId="{ADAAEB78-2559-4A96-A93B-C80B26AD2519}" destId="{836C6B7E-704C-49E1-9D37-15B612F967E0}" srcOrd="2" destOrd="0" presId="urn:microsoft.com/office/officeart/2018/2/layout/IconVerticalSolidList"/>
    <dgm:cxn modelId="{0006DE3B-5447-4CE8-838F-B1D446963963}" type="presParOf" srcId="{ADAAEB78-2559-4A96-A93B-C80B26AD2519}" destId="{6CF8CA49-6531-4D0E-AF41-04836BD0DD7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22AB19-1837-49A4-B94F-72B887B0433D}"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2F92268A-1A87-46E2-A49C-816B332D0757}">
      <dgm:prSet/>
      <dgm:spPr/>
      <dgm:t>
        <a:bodyPr/>
        <a:lstStyle/>
        <a:p>
          <a:r>
            <a:rPr lang="en-US"/>
            <a:t>1. Handling Missing Data: Missing runtimes were filled with 0.</a:t>
          </a:r>
        </a:p>
      </dgm:t>
    </dgm:pt>
    <dgm:pt modelId="{1F81C231-C051-450D-B381-B51D1CA01B13}" type="parTrans" cxnId="{241E3682-FC80-4072-91F3-FD98CDA7B302}">
      <dgm:prSet/>
      <dgm:spPr/>
      <dgm:t>
        <a:bodyPr/>
        <a:lstStyle/>
        <a:p>
          <a:endParaRPr lang="en-US"/>
        </a:p>
      </dgm:t>
    </dgm:pt>
    <dgm:pt modelId="{23F7D4E7-442C-47E4-871D-5171BA607E9E}" type="sibTrans" cxnId="{241E3682-FC80-4072-91F3-FD98CDA7B302}">
      <dgm:prSet/>
      <dgm:spPr/>
      <dgm:t>
        <a:bodyPr/>
        <a:lstStyle/>
        <a:p>
          <a:endParaRPr lang="en-US"/>
        </a:p>
      </dgm:t>
    </dgm:pt>
    <dgm:pt modelId="{82631FCD-DEB9-4E9F-8AAA-3917619AA03A}">
      <dgm:prSet/>
      <dgm:spPr/>
      <dgm:t>
        <a:bodyPr/>
        <a:lstStyle/>
        <a:p>
          <a:r>
            <a:rPr lang="en-US"/>
            <a:t>2. Runtime Conversion: Runtimes were standardized into minutes.</a:t>
          </a:r>
        </a:p>
      </dgm:t>
    </dgm:pt>
    <dgm:pt modelId="{851A354B-67BA-42A5-8B11-EBBD2B6CBBBF}" type="parTrans" cxnId="{C8832363-6643-46D5-8D7B-EEB5CCBBF801}">
      <dgm:prSet/>
      <dgm:spPr/>
      <dgm:t>
        <a:bodyPr/>
        <a:lstStyle/>
        <a:p>
          <a:endParaRPr lang="en-US"/>
        </a:p>
      </dgm:t>
    </dgm:pt>
    <dgm:pt modelId="{549A7D27-3F73-4EF7-8BC4-9479F4F7E87E}" type="sibTrans" cxnId="{C8832363-6643-46D5-8D7B-EEB5CCBBF801}">
      <dgm:prSet/>
      <dgm:spPr/>
      <dgm:t>
        <a:bodyPr/>
        <a:lstStyle/>
        <a:p>
          <a:endParaRPr lang="en-US"/>
        </a:p>
      </dgm:t>
    </dgm:pt>
    <dgm:pt modelId="{B80DC274-396B-4556-880C-7B46016CEDB2}">
      <dgm:prSet/>
      <dgm:spPr/>
      <dgm:t>
        <a:bodyPr/>
        <a:lstStyle/>
        <a:p>
          <a:r>
            <a:rPr lang="en-US"/>
            <a:t>3. Splitting Genres: Movies with multiple genres were split into separate rows for better analysis.</a:t>
          </a:r>
        </a:p>
      </dgm:t>
    </dgm:pt>
    <dgm:pt modelId="{ADAB1271-0B57-4223-AC5F-DC16B21B2CEE}" type="parTrans" cxnId="{35B67588-F727-4B05-975E-B81FFF3CC58E}">
      <dgm:prSet/>
      <dgm:spPr/>
      <dgm:t>
        <a:bodyPr/>
        <a:lstStyle/>
        <a:p>
          <a:endParaRPr lang="en-US"/>
        </a:p>
      </dgm:t>
    </dgm:pt>
    <dgm:pt modelId="{CE70313B-4451-4BFB-9D58-A3F2F3EE052C}" type="sibTrans" cxnId="{35B67588-F727-4B05-975E-B81FFF3CC58E}">
      <dgm:prSet/>
      <dgm:spPr/>
      <dgm:t>
        <a:bodyPr/>
        <a:lstStyle/>
        <a:p>
          <a:endParaRPr lang="en-US"/>
        </a:p>
      </dgm:t>
    </dgm:pt>
    <dgm:pt modelId="{0E643F16-C2A8-415B-81C4-F0C203298E30}">
      <dgm:prSet/>
      <dgm:spPr/>
      <dgm:t>
        <a:bodyPr/>
        <a:lstStyle/>
        <a:p>
          <a:r>
            <a:rPr lang="en-US"/>
            <a:t>4. Removing Unnecessary Columns: Unrelated columns such as 'poster' and 'fullplot' were dropped.</a:t>
          </a:r>
        </a:p>
      </dgm:t>
    </dgm:pt>
    <dgm:pt modelId="{C522D36E-7A53-41C9-BC51-A7AB34111F38}" type="parTrans" cxnId="{EC12460E-56C7-42B3-A932-AC89A2EA83D0}">
      <dgm:prSet/>
      <dgm:spPr/>
      <dgm:t>
        <a:bodyPr/>
        <a:lstStyle/>
        <a:p>
          <a:endParaRPr lang="en-US"/>
        </a:p>
      </dgm:t>
    </dgm:pt>
    <dgm:pt modelId="{09611333-E2C3-42D5-810D-1E5422EE2E3B}" type="sibTrans" cxnId="{EC12460E-56C7-42B3-A932-AC89A2EA83D0}">
      <dgm:prSet/>
      <dgm:spPr/>
      <dgm:t>
        <a:bodyPr/>
        <a:lstStyle/>
        <a:p>
          <a:endParaRPr lang="en-US"/>
        </a:p>
      </dgm:t>
    </dgm:pt>
    <dgm:pt modelId="{D9C47867-33A8-4CF0-BF37-5A5A1D5735A3}" type="pres">
      <dgm:prSet presAssocID="{1222AB19-1837-49A4-B94F-72B887B0433D}" presName="root" presStyleCnt="0">
        <dgm:presLayoutVars>
          <dgm:dir/>
          <dgm:resizeHandles val="exact"/>
        </dgm:presLayoutVars>
      </dgm:prSet>
      <dgm:spPr/>
    </dgm:pt>
    <dgm:pt modelId="{E7B1F841-EBF0-467E-BD11-FEEEE660B3E6}" type="pres">
      <dgm:prSet presAssocID="{1222AB19-1837-49A4-B94F-72B887B0433D}" presName="container" presStyleCnt="0">
        <dgm:presLayoutVars>
          <dgm:dir/>
          <dgm:resizeHandles val="exact"/>
        </dgm:presLayoutVars>
      </dgm:prSet>
      <dgm:spPr/>
    </dgm:pt>
    <dgm:pt modelId="{6E259F94-298B-4999-92B8-6AF58F84661E}" type="pres">
      <dgm:prSet presAssocID="{2F92268A-1A87-46E2-A49C-816B332D0757}" presName="compNode" presStyleCnt="0"/>
      <dgm:spPr/>
    </dgm:pt>
    <dgm:pt modelId="{E0AA4D9F-1261-4637-914A-6D9FFB1E3A45}" type="pres">
      <dgm:prSet presAssocID="{2F92268A-1A87-46E2-A49C-816B332D0757}" presName="iconBgRect" presStyleLbl="bgShp" presStyleIdx="0" presStyleCnt="4"/>
      <dgm:spPr/>
    </dgm:pt>
    <dgm:pt modelId="{A89842AC-C25E-48B6-82A2-6A3E7DD55C5F}" type="pres">
      <dgm:prSet presAssocID="{2F92268A-1A87-46E2-A49C-816B332D075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0FB900A6-F06A-4483-A404-E3D66D4F2801}" type="pres">
      <dgm:prSet presAssocID="{2F92268A-1A87-46E2-A49C-816B332D0757}" presName="spaceRect" presStyleCnt="0"/>
      <dgm:spPr/>
    </dgm:pt>
    <dgm:pt modelId="{C36F0F58-48B4-445E-B0EF-072A419F83F4}" type="pres">
      <dgm:prSet presAssocID="{2F92268A-1A87-46E2-A49C-816B332D0757}" presName="textRect" presStyleLbl="revTx" presStyleIdx="0" presStyleCnt="4">
        <dgm:presLayoutVars>
          <dgm:chMax val="1"/>
          <dgm:chPref val="1"/>
        </dgm:presLayoutVars>
      </dgm:prSet>
      <dgm:spPr/>
    </dgm:pt>
    <dgm:pt modelId="{941A99AD-EC19-45E6-BF50-7D553B8FC128}" type="pres">
      <dgm:prSet presAssocID="{23F7D4E7-442C-47E4-871D-5171BA607E9E}" presName="sibTrans" presStyleLbl="sibTrans2D1" presStyleIdx="0" presStyleCnt="0"/>
      <dgm:spPr/>
    </dgm:pt>
    <dgm:pt modelId="{F4D69942-CA6C-4FF4-B237-54C5B490E4AF}" type="pres">
      <dgm:prSet presAssocID="{82631FCD-DEB9-4E9F-8AAA-3917619AA03A}" presName="compNode" presStyleCnt="0"/>
      <dgm:spPr/>
    </dgm:pt>
    <dgm:pt modelId="{48504F68-5DBB-4BAC-9AB2-0AC89E59759C}" type="pres">
      <dgm:prSet presAssocID="{82631FCD-DEB9-4E9F-8AAA-3917619AA03A}" presName="iconBgRect" presStyleLbl="bgShp" presStyleIdx="1" presStyleCnt="4"/>
      <dgm:spPr/>
    </dgm:pt>
    <dgm:pt modelId="{3F76584F-FD25-4A89-B1EE-57C81F79AE27}" type="pres">
      <dgm:prSet presAssocID="{82631FCD-DEB9-4E9F-8AAA-3917619AA03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BBD3D60E-B6C6-46A0-B0DC-E545E40E31EF}" type="pres">
      <dgm:prSet presAssocID="{82631FCD-DEB9-4E9F-8AAA-3917619AA03A}" presName="spaceRect" presStyleCnt="0"/>
      <dgm:spPr/>
    </dgm:pt>
    <dgm:pt modelId="{6C0B737D-C07B-480C-A941-9822C9579946}" type="pres">
      <dgm:prSet presAssocID="{82631FCD-DEB9-4E9F-8AAA-3917619AA03A}" presName="textRect" presStyleLbl="revTx" presStyleIdx="1" presStyleCnt="4">
        <dgm:presLayoutVars>
          <dgm:chMax val="1"/>
          <dgm:chPref val="1"/>
        </dgm:presLayoutVars>
      </dgm:prSet>
      <dgm:spPr/>
    </dgm:pt>
    <dgm:pt modelId="{8F67CE81-03AF-4EAF-87C5-3A25195B7C3E}" type="pres">
      <dgm:prSet presAssocID="{549A7D27-3F73-4EF7-8BC4-9479F4F7E87E}" presName="sibTrans" presStyleLbl="sibTrans2D1" presStyleIdx="0" presStyleCnt="0"/>
      <dgm:spPr/>
    </dgm:pt>
    <dgm:pt modelId="{69D29E15-D93B-42F0-A963-E9FBD9C1E33C}" type="pres">
      <dgm:prSet presAssocID="{B80DC274-396B-4556-880C-7B46016CEDB2}" presName="compNode" presStyleCnt="0"/>
      <dgm:spPr/>
    </dgm:pt>
    <dgm:pt modelId="{C8B3438E-959C-4A58-ACE7-8F563DAC1D30}" type="pres">
      <dgm:prSet presAssocID="{B80DC274-396B-4556-880C-7B46016CEDB2}" presName="iconBgRect" presStyleLbl="bgShp" presStyleIdx="2" presStyleCnt="4"/>
      <dgm:spPr/>
    </dgm:pt>
    <dgm:pt modelId="{0BB520C8-0AB1-47B1-B870-CEB0906AB3F1}" type="pres">
      <dgm:prSet presAssocID="{B80DC274-396B-4556-880C-7B46016CEDB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VD player"/>
        </a:ext>
      </dgm:extLst>
    </dgm:pt>
    <dgm:pt modelId="{5F24E760-698A-4508-821A-59FF2D112140}" type="pres">
      <dgm:prSet presAssocID="{B80DC274-396B-4556-880C-7B46016CEDB2}" presName="spaceRect" presStyleCnt="0"/>
      <dgm:spPr/>
    </dgm:pt>
    <dgm:pt modelId="{A6B5E929-99CF-4F84-8C17-2ECF58A4FD92}" type="pres">
      <dgm:prSet presAssocID="{B80DC274-396B-4556-880C-7B46016CEDB2}" presName="textRect" presStyleLbl="revTx" presStyleIdx="2" presStyleCnt="4">
        <dgm:presLayoutVars>
          <dgm:chMax val="1"/>
          <dgm:chPref val="1"/>
        </dgm:presLayoutVars>
      </dgm:prSet>
      <dgm:spPr/>
    </dgm:pt>
    <dgm:pt modelId="{805CB8E5-E14C-4188-8CCC-B6D034B965B2}" type="pres">
      <dgm:prSet presAssocID="{CE70313B-4451-4BFB-9D58-A3F2F3EE052C}" presName="sibTrans" presStyleLbl="sibTrans2D1" presStyleIdx="0" presStyleCnt="0"/>
      <dgm:spPr/>
    </dgm:pt>
    <dgm:pt modelId="{8C8CC5F6-6E4A-4C91-B5A5-9666E64BAFB8}" type="pres">
      <dgm:prSet presAssocID="{0E643F16-C2A8-415B-81C4-F0C203298E30}" presName="compNode" presStyleCnt="0"/>
      <dgm:spPr/>
    </dgm:pt>
    <dgm:pt modelId="{F82CD4D8-9ECE-43D5-A2C8-32E251DD2126}" type="pres">
      <dgm:prSet presAssocID="{0E643F16-C2A8-415B-81C4-F0C203298E30}" presName="iconBgRect" presStyleLbl="bgShp" presStyleIdx="3" presStyleCnt="4"/>
      <dgm:spPr/>
    </dgm:pt>
    <dgm:pt modelId="{EC5317A9-E5EC-42D9-BEAE-C7A0CF1C54EF}" type="pres">
      <dgm:prSet presAssocID="{0E643F16-C2A8-415B-81C4-F0C203298E3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er"/>
        </a:ext>
      </dgm:extLst>
    </dgm:pt>
    <dgm:pt modelId="{6C864880-CAE2-43C2-B32D-AC0084532F1A}" type="pres">
      <dgm:prSet presAssocID="{0E643F16-C2A8-415B-81C4-F0C203298E30}" presName="spaceRect" presStyleCnt="0"/>
      <dgm:spPr/>
    </dgm:pt>
    <dgm:pt modelId="{ECA1CCD8-850A-4C43-B901-F82192752FF4}" type="pres">
      <dgm:prSet presAssocID="{0E643F16-C2A8-415B-81C4-F0C203298E30}" presName="textRect" presStyleLbl="revTx" presStyleIdx="3" presStyleCnt="4">
        <dgm:presLayoutVars>
          <dgm:chMax val="1"/>
          <dgm:chPref val="1"/>
        </dgm:presLayoutVars>
      </dgm:prSet>
      <dgm:spPr/>
    </dgm:pt>
  </dgm:ptLst>
  <dgm:cxnLst>
    <dgm:cxn modelId="{EC12460E-56C7-42B3-A932-AC89A2EA83D0}" srcId="{1222AB19-1837-49A4-B94F-72B887B0433D}" destId="{0E643F16-C2A8-415B-81C4-F0C203298E30}" srcOrd="3" destOrd="0" parTransId="{C522D36E-7A53-41C9-BC51-A7AB34111F38}" sibTransId="{09611333-E2C3-42D5-810D-1E5422EE2E3B}"/>
    <dgm:cxn modelId="{B92EB913-74E7-4A20-B86E-C9B31D7ADF3E}" type="presOf" srcId="{82631FCD-DEB9-4E9F-8AAA-3917619AA03A}" destId="{6C0B737D-C07B-480C-A941-9822C9579946}" srcOrd="0" destOrd="0" presId="urn:microsoft.com/office/officeart/2018/2/layout/IconCircleList"/>
    <dgm:cxn modelId="{E585C118-679B-436F-911B-AC83259379E0}" type="presOf" srcId="{2F92268A-1A87-46E2-A49C-816B332D0757}" destId="{C36F0F58-48B4-445E-B0EF-072A419F83F4}" srcOrd="0" destOrd="0" presId="urn:microsoft.com/office/officeart/2018/2/layout/IconCircleList"/>
    <dgm:cxn modelId="{483F1138-A4FF-475B-9521-F634BF6751DD}" type="presOf" srcId="{23F7D4E7-442C-47E4-871D-5171BA607E9E}" destId="{941A99AD-EC19-45E6-BF50-7D553B8FC128}" srcOrd="0" destOrd="0" presId="urn:microsoft.com/office/officeart/2018/2/layout/IconCircleList"/>
    <dgm:cxn modelId="{C8832363-6643-46D5-8D7B-EEB5CCBBF801}" srcId="{1222AB19-1837-49A4-B94F-72B887B0433D}" destId="{82631FCD-DEB9-4E9F-8AAA-3917619AA03A}" srcOrd="1" destOrd="0" parTransId="{851A354B-67BA-42A5-8B11-EBBD2B6CBBBF}" sibTransId="{549A7D27-3F73-4EF7-8BC4-9479F4F7E87E}"/>
    <dgm:cxn modelId="{A020DA51-FCBB-45A0-867C-A53616A898DB}" type="presOf" srcId="{549A7D27-3F73-4EF7-8BC4-9479F4F7E87E}" destId="{8F67CE81-03AF-4EAF-87C5-3A25195B7C3E}" srcOrd="0" destOrd="0" presId="urn:microsoft.com/office/officeart/2018/2/layout/IconCircleList"/>
    <dgm:cxn modelId="{23688A7A-2B5B-402B-8B34-16E9B266DC7E}" type="presOf" srcId="{CE70313B-4451-4BFB-9D58-A3F2F3EE052C}" destId="{805CB8E5-E14C-4188-8CCC-B6D034B965B2}" srcOrd="0" destOrd="0" presId="urn:microsoft.com/office/officeart/2018/2/layout/IconCircleList"/>
    <dgm:cxn modelId="{F6E5147E-F7AD-4683-9F0C-BEA600F29586}" type="presOf" srcId="{1222AB19-1837-49A4-B94F-72B887B0433D}" destId="{D9C47867-33A8-4CF0-BF37-5A5A1D5735A3}" srcOrd="0" destOrd="0" presId="urn:microsoft.com/office/officeart/2018/2/layout/IconCircleList"/>
    <dgm:cxn modelId="{893D547E-7349-4DBE-A569-0E9DAB5AC3C1}" type="presOf" srcId="{0E643F16-C2A8-415B-81C4-F0C203298E30}" destId="{ECA1CCD8-850A-4C43-B901-F82192752FF4}" srcOrd="0" destOrd="0" presId="urn:microsoft.com/office/officeart/2018/2/layout/IconCircleList"/>
    <dgm:cxn modelId="{241E3682-FC80-4072-91F3-FD98CDA7B302}" srcId="{1222AB19-1837-49A4-B94F-72B887B0433D}" destId="{2F92268A-1A87-46E2-A49C-816B332D0757}" srcOrd="0" destOrd="0" parTransId="{1F81C231-C051-450D-B381-B51D1CA01B13}" sibTransId="{23F7D4E7-442C-47E4-871D-5171BA607E9E}"/>
    <dgm:cxn modelId="{35B67588-F727-4B05-975E-B81FFF3CC58E}" srcId="{1222AB19-1837-49A4-B94F-72B887B0433D}" destId="{B80DC274-396B-4556-880C-7B46016CEDB2}" srcOrd="2" destOrd="0" parTransId="{ADAB1271-0B57-4223-AC5F-DC16B21B2CEE}" sibTransId="{CE70313B-4451-4BFB-9D58-A3F2F3EE052C}"/>
    <dgm:cxn modelId="{C649E4BC-28E4-4916-8A9D-02F18077582D}" type="presOf" srcId="{B80DC274-396B-4556-880C-7B46016CEDB2}" destId="{A6B5E929-99CF-4F84-8C17-2ECF58A4FD92}" srcOrd="0" destOrd="0" presId="urn:microsoft.com/office/officeart/2018/2/layout/IconCircleList"/>
    <dgm:cxn modelId="{D3DD025E-580D-4AAA-AD05-D82681009A55}" type="presParOf" srcId="{D9C47867-33A8-4CF0-BF37-5A5A1D5735A3}" destId="{E7B1F841-EBF0-467E-BD11-FEEEE660B3E6}" srcOrd="0" destOrd="0" presId="urn:microsoft.com/office/officeart/2018/2/layout/IconCircleList"/>
    <dgm:cxn modelId="{8592C90C-9606-4188-AFEE-FCA4728EC314}" type="presParOf" srcId="{E7B1F841-EBF0-467E-BD11-FEEEE660B3E6}" destId="{6E259F94-298B-4999-92B8-6AF58F84661E}" srcOrd="0" destOrd="0" presId="urn:microsoft.com/office/officeart/2018/2/layout/IconCircleList"/>
    <dgm:cxn modelId="{8BB6D191-E9D0-4879-B988-DD556E3366CB}" type="presParOf" srcId="{6E259F94-298B-4999-92B8-6AF58F84661E}" destId="{E0AA4D9F-1261-4637-914A-6D9FFB1E3A45}" srcOrd="0" destOrd="0" presId="urn:microsoft.com/office/officeart/2018/2/layout/IconCircleList"/>
    <dgm:cxn modelId="{E09E98E3-EB86-4013-B6DE-BE76B68AA3F3}" type="presParOf" srcId="{6E259F94-298B-4999-92B8-6AF58F84661E}" destId="{A89842AC-C25E-48B6-82A2-6A3E7DD55C5F}" srcOrd="1" destOrd="0" presId="urn:microsoft.com/office/officeart/2018/2/layout/IconCircleList"/>
    <dgm:cxn modelId="{06540C87-1E33-4FCE-8151-2C15EF7EFB3B}" type="presParOf" srcId="{6E259F94-298B-4999-92B8-6AF58F84661E}" destId="{0FB900A6-F06A-4483-A404-E3D66D4F2801}" srcOrd="2" destOrd="0" presId="urn:microsoft.com/office/officeart/2018/2/layout/IconCircleList"/>
    <dgm:cxn modelId="{F4101D14-501C-4F30-935B-568A184D8978}" type="presParOf" srcId="{6E259F94-298B-4999-92B8-6AF58F84661E}" destId="{C36F0F58-48B4-445E-B0EF-072A419F83F4}" srcOrd="3" destOrd="0" presId="urn:microsoft.com/office/officeart/2018/2/layout/IconCircleList"/>
    <dgm:cxn modelId="{3580C832-E44D-410B-9D16-2256520F1CC5}" type="presParOf" srcId="{E7B1F841-EBF0-467E-BD11-FEEEE660B3E6}" destId="{941A99AD-EC19-45E6-BF50-7D553B8FC128}" srcOrd="1" destOrd="0" presId="urn:microsoft.com/office/officeart/2018/2/layout/IconCircleList"/>
    <dgm:cxn modelId="{A397E3AA-7069-43A7-AAE8-57F2057DE115}" type="presParOf" srcId="{E7B1F841-EBF0-467E-BD11-FEEEE660B3E6}" destId="{F4D69942-CA6C-4FF4-B237-54C5B490E4AF}" srcOrd="2" destOrd="0" presId="urn:microsoft.com/office/officeart/2018/2/layout/IconCircleList"/>
    <dgm:cxn modelId="{2E9C86AF-2C76-4C9A-9B42-926212632CA1}" type="presParOf" srcId="{F4D69942-CA6C-4FF4-B237-54C5B490E4AF}" destId="{48504F68-5DBB-4BAC-9AB2-0AC89E59759C}" srcOrd="0" destOrd="0" presId="urn:microsoft.com/office/officeart/2018/2/layout/IconCircleList"/>
    <dgm:cxn modelId="{3EE326AA-BABC-42B8-BA86-469450AAB3FE}" type="presParOf" srcId="{F4D69942-CA6C-4FF4-B237-54C5B490E4AF}" destId="{3F76584F-FD25-4A89-B1EE-57C81F79AE27}" srcOrd="1" destOrd="0" presId="urn:microsoft.com/office/officeart/2018/2/layout/IconCircleList"/>
    <dgm:cxn modelId="{0E313EB4-8615-4AB7-8557-35F875A51C23}" type="presParOf" srcId="{F4D69942-CA6C-4FF4-B237-54C5B490E4AF}" destId="{BBD3D60E-B6C6-46A0-B0DC-E545E40E31EF}" srcOrd="2" destOrd="0" presId="urn:microsoft.com/office/officeart/2018/2/layout/IconCircleList"/>
    <dgm:cxn modelId="{5705D9AB-D5B5-4E38-A6F6-441342A12266}" type="presParOf" srcId="{F4D69942-CA6C-4FF4-B237-54C5B490E4AF}" destId="{6C0B737D-C07B-480C-A941-9822C9579946}" srcOrd="3" destOrd="0" presId="urn:microsoft.com/office/officeart/2018/2/layout/IconCircleList"/>
    <dgm:cxn modelId="{F4DD094A-57B8-4067-9E91-F3EF2F26B76E}" type="presParOf" srcId="{E7B1F841-EBF0-467E-BD11-FEEEE660B3E6}" destId="{8F67CE81-03AF-4EAF-87C5-3A25195B7C3E}" srcOrd="3" destOrd="0" presId="urn:microsoft.com/office/officeart/2018/2/layout/IconCircleList"/>
    <dgm:cxn modelId="{01E9E6BF-B007-4DC2-8009-A02580EC8815}" type="presParOf" srcId="{E7B1F841-EBF0-467E-BD11-FEEEE660B3E6}" destId="{69D29E15-D93B-42F0-A963-E9FBD9C1E33C}" srcOrd="4" destOrd="0" presId="urn:microsoft.com/office/officeart/2018/2/layout/IconCircleList"/>
    <dgm:cxn modelId="{662E4C6A-D2D2-4F80-8FDA-363C7D783901}" type="presParOf" srcId="{69D29E15-D93B-42F0-A963-E9FBD9C1E33C}" destId="{C8B3438E-959C-4A58-ACE7-8F563DAC1D30}" srcOrd="0" destOrd="0" presId="urn:microsoft.com/office/officeart/2018/2/layout/IconCircleList"/>
    <dgm:cxn modelId="{2B01B64E-5281-488A-B97C-A00AAE77C525}" type="presParOf" srcId="{69D29E15-D93B-42F0-A963-E9FBD9C1E33C}" destId="{0BB520C8-0AB1-47B1-B870-CEB0906AB3F1}" srcOrd="1" destOrd="0" presId="urn:microsoft.com/office/officeart/2018/2/layout/IconCircleList"/>
    <dgm:cxn modelId="{AFA53E93-75D3-4687-9BEC-2C06651C7F83}" type="presParOf" srcId="{69D29E15-D93B-42F0-A963-E9FBD9C1E33C}" destId="{5F24E760-698A-4508-821A-59FF2D112140}" srcOrd="2" destOrd="0" presId="urn:microsoft.com/office/officeart/2018/2/layout/IconCircleList"/>
    <dgm:cxn modelId="{C16BEA11-059B-4791-9BA7-A62C6779C701}" type="presParOf" srcId="{69D29E15-D93B-42F0-A963-E9FBD9C1E33C}" destId="{A6B5E929-99CF-4F84-8C17-2ECF58A4FD92}" srcOrd="3" destOrd="0" presId="urn:microsoft.com/office/officeart/2018/2/layout/IconCircleList"/>
    <dgm:cxn modelId="{FDDF3A44-1251-432E-A048-2F64A6A11240}" type="presParOf" srcId="{E7B1F841-EBF0-467E-BD11-FEEEE660B3E6}" destId="{805CB8E5-E14C-4188-8CCC-B6D034B965B2}" srcOrd="5" destOrd="0" presId="urn:microsoft.com/office/officeart/2018/2/layout/IconCircleList"/>
    <dgm:cxn modelId="{FA7E956C-0F52-4BCA-9022-75CF19E7354E}" type="presParOf" srcId="{E7B1F841-EBF0-467E-BD11-FEEEE660B3E6}" destId="{8C8CC5F6-6E4A-4C91-B5A5-9666E64BAFB8}" srcOrd="6" destOrd="0" presId="urn:microsoft.com/office/officeart/2018/2/layout/IconCircleList"/>
    <dgm:cxn modelId="{6EB4C26E-1866-4F85-96F4-C67B51941F26}" type="presParOf" srcId="{8C8CC5F6-6E4A-4C91-B5A5-9666E64BAFB8}" destId="{F82CD4D8-9ECE-43D5-A2C8-32E251DD2126}" srcOrd="0" destOrd="0" presId="urn:microsoft.com/office/officeart/2018/2/layout/IconCircleList"/>
    <dgm:cxn modelId="{47754590-3911-4D9A-9F56-7522561768EC}" type="presParOf" srcId="{8C8CC5F6-6E4A-4C91-B5A5-9666E64BAFB8}" destId="{EC5317A9-E5EC-42D9-BEAE-C7A0CF1C54EF}" srcOrd="1" destOrd="0" presId="urn:microsoft.com/office/officeart/2018/2/layout/IconCircleList"/>
    <dgm:cxn modelId="{53393B74-33B4-48AF-B416-8654F86B7365}" type="presParOf" srcId="{8C8CC5F6-6E4A-4C91-B5A5-9666E64BAFB8}" destId="{6C864880-CAE2-43C2-B32D-AC0084532F1A}" srcOrd="2" destOrd="0" presId="urn:microsoft.com/office/officeart/2018/2/layout/IconCircleList"/>
    <dgm:cxn modelId="{8FE72836-073D-4197-893B-BA8562236AB1}" type="presParOf" srcId="{8C8CC5F6-6E4A-4C91-B5A5-9666E64BAFB8}" destId="{ECA1CCD8-850A-4C43-B901-F82192752FF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CCDC7D-704B-4A5A-99CA-F1F47DD1B4CC}"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2EACDF7-5FC4-4774-8768-D3127F841159}">
      <dgm:prSet/>
      <dgm:spPr/>
      <dgm:t>
        <a:bodyPr/>
        <a:lstStyle/>
        <a:p>
          <a:pPr>
            <a:defRPr cap="all"/>
          </a:pPr>
          <a:r>
            <a:rPr lang="en-US"/>
            <a:t>The goal of the visualization is to uncover patterns in movie production and genre trends. Specifically, we aim to:</a:t>
          </a:r>
        </a:p>
      </dgm:t>
    </dgm:pt>
    <dgm:pt modelId="{91BD5CE1-2632-4227-9ED1-BA7573099320}" type="parTrans" cxnId="{4925EE85-AB6B-4F2A-8A5B-4872BCCD84F3}">
      <dgm:prSet/>
      <dgm:spPr/>
      <dgm:t>
        <a:bodyPr/>
        <a:lstStyle/>
        <a:p>
          <a:endParaRPr lang="en-US"/>
        </a:p>
      </dgm:t>
    </dgm:pt>
    <dgm:pt modelId="{8A30C088-35C6-4072-B037-040E8C8CD2FD}" type="sibTrans" cxnId="{4925EE85-AB6B-4F2A-8A5B-4872BCCD84F3}">
      <dgm:prSet/>
      <dgm:spPr/>
      <dgm:t>
        <a:bodyPr/>
        <a:lstStyle/>
        <a:p>
          <a:endParaRPr lang="en-US"/>
        </a:p>
      </dgm:t>
    </dgm:pt>
    <dgm:pt modelId="{29C39443-68D2-4A79-A0E9-370DEE2D712B}">
      <dgm:prSet/>
      <dgm:spPr/>
      <dgm:t>
        <a:bodyPr/>
        <a:lstStyle/>
        <a:p>
          <a:pPr>
            <a:defRPr cap="all"/>
          </a:pPr>
          <a:r>
            <a:rPr lang="en-US" dirty="0"/>
            <a:t>Identify the most popular genres over time</a:t>
          </a:r>
        </a:p>
      </dgm:t>
    </dgm:pt>
    <dgm:pt modelId="{D1A4F333-47B5-4F69-9228-F0C0414A027B}" type="parTrans" cxnId="{A7C7C5A0-36B5-4ED5-9D4F-B54EEA38BD08}">
      <dgm:prSet/>
      <dgm:spPr/>
      <dgm:t>
        <a:bodyPr/>
        <a:lstStyle/>
        <a:p>
          <a:endParaRPr lang="en-US"/>
        </a:p>
      </dgm:t>
    </dgm:pt>
    <dgm:pt modelId="{5D603124-4BBE-4D8B-ABBC-496652970651}" type="sibTrans" cxnId="{A7C7C5A0-36B5-4ED5-9D4F-B54EEA38BD08}">
      <dgm:prSet/>
      <dgm:spPr/>
      <dgm:t>
        <a:bodyPr/>
        <a:lstStyle/>
        <a:p>
          <a:endParaRPr lang="en-US"/>
        </a:p>
      </dgm:t>
    </dgm:pt>
    <dgm:pt modelId="{7E638A49-7EF6-42D8-A1F1-E1094E0E81ED}">
      <dgm:prSet/>
      <dgm:spPr/>
      <dgm:t>
        <a:bodyPr/>
        <a:lstStyle/>
        <a:p>
          <a:pPr>
            <a:defRPr cap="all"/>
          </a:pPr>
          <a:r>
            <a:rPr lang="en-US" dirty="0"/>
            <a:t>Understand how average runtime varies by genre</a:t>
          </a:r>
        </a:p>
      </dgm:t>
    </dgm:pt>
    <dgm:pt modelId="{44C4F506-F75C-472C-BA7E-10934556436E}" type="parTrans" cxnId="{642B964A-DAE4-43F6-B971-243C802344CE}">
      <dgm:prSet/>
      <dgm:spPr/>
      <dgm:t>
        <a:bodyPr/>
        <a:lstStyle/>
        <a:p>
          <a:endParaRPr lang="en-US"/>
        </a:p>
      </dgm:t>
    </dgm:pt>
    <dgm:pt modelId="{D98350A9-8356-4011-B66B-8E06CCF968E6}" type="sibTrans" cxnId="{642B964A-DAE4-43F6-B971-243C802344CE}">
      <dgm:prSet/>
      <dgm:spPr/>
      <dgm:t>
        <a:bodyPr/>
        <a:lstStyle/>
        <a:p>
          <a:endParaRPr lang="en-US"/>
        </a:p>
      </dgm:t>
    </dgm:pt>
    <dgm:pt modelId="{DF3B8AEE-15C0-4C45-A962-D649BB4DBCB9}">
      <dgm:prSet/>
      <dgm:spPr/>
      <dgm:t>
        <a:bodyPr/>
        <a:lstStyle/>
        <a:p>
          <a:pPr>
            <a:defRPr cap="all"/>
          </a:pPr>
          <a:r>
            <a:rPr lang="en-US" dirty="0"/>
            <a:t>Track genre production trends across decades.</a:t>
          </a:r>
        </a:p>
      </dgm:t>
    </dgm:pt>
    <dgm:pt modelId="{9DDC3443-D07C-42BB-BBEA-4671311D45E7}" type="parTrans" cxnId="{69F02CB6-D924-44D1-9896-597243ED9862}">
      <dgm:prSet/>
      <dgm:spPr/>
      <dgm:t>
        <a:bodyPr/>
        <a:lstStyle/>
        <a:p>
          <a:endParaRPr lang="en-US"/>
        </a:p>
      </dgm:t>
    </dgm:pt>
    <dgm:pt modelId="{02DD2328-EB30-4E7F-8322-DA64EF4153CA}" type="sibTrans" cxnId="{69F02CB6-D924-44D1-9896-597243ED9862}">
      <dgm:prSet/>
      <dgm:spPr/>
      <dgm:t>
        <a:bodyPr/>
        <a:lstStyle/>
        <a:p>
          <a:endParaRPr lang="en-US"/>
        </a:p>
      </dgm:t>
    </dgm:pt>
    <dgm:pt modelId="{C586E925-E0AE-42DE-BF56-B1FAC78F70DA}" type="pres">
      <dgm:prSet presAssocID="{73CCDC7D-704B-4A5A-99CA-F1F47DD1B4CC}" presName="root" presStyleCnt="0">
        <dgm:presLayoutVars>
          <dgm:dir/>
          <dgm:resizeHandles val="exact"/>
        </dgm:presLayoutVars>
      </dgm:prSet>
      <dgm:spPr/>
    </dgm:pt>
    <dgm:pt modelId="{5056A511-7AD0-49FB-AB7A-5088C22E7944}" type="pres">
      <dgm:prSet presAssocID="{C2EACDF7-5FC4-4774-8768-D3127F841159}" presName="compNode" presStyleCnt="0"/>
      <dgm:spPr/>
    </dgm:pt>
    <dgm:pt modelId="{85D8EE89-150C-4396-80C0-4CB0FE39C111}" type="pres">
      <dgm:prSet presAssocID="{C2EACDF7-5FC4-4774-8768-D3127F841159}" presName="iconBgRect" presStyleLbl="bgShp" presStyleIdx="0" presStyleCnt="4"/>
      <dgm:spPr>
        <a:prstGeom prst="round2DiagRect">
          <a:avLst>
            <a:gd name="adj1" fmla="val 29727"/>
            <a:gd name="adj2" fmla="val 0"/>
          </a:avLst>
        </a:prstGeom>
      </dgm:spPr>
    </dgm:pt>
    <dgm:pt modelId="{2D7B5C0F-E071-4D34-BCE7-5D9859E89CB8}" type="pres">
      <dgm:prSet presAssocID="{C2EACDF7-5FC4-4774-8768-D3127F84115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A52BB90B-D6A3-4D28-B77A-945902A70966}" type="pres">
      <dgm:prSet presAssocID="{C2EACDF7-5FC4-4774-8768-D3127F841159}" presName="spaceRect" presStyleCnt="0"/>
      <dgm:spPr/>
    </dgm:pt>
    <dgm:pt modelId="{7005B5AB-7951-4F24-951B-F2E6235FA6AA}" type="pres">
      <dgm:prSet presAssocID="{C2EACDF7-5FC4-4774-8768-D3127F841159}" presName="textRect" presStyleLbl="revTx" presStyleIdx="0" presStyleCnt="4">
        <dgm:presLayoutVars>
          <dgm:chMax val="1"/>
          <dgm:chPref val="1"/>
        </dgm:presLayoutVars>
      </dgm:prSet>
      <dgm:spPr/>
    </dgm:pt>
    <dgm:pt modelId="{B831DFFE-99DC-4EC2-B682-BCABFF88CE33}" type="pres">
      <dgm:prSet presAssocID="{8A30C088-35C6-4072-B037-040E8C8CD2FD}" presName="sibTrans" presStyleCnt="0"/>
      <dgm:spPr/>
    </dgm:pt>
    <dgm:pt modelId="{8AD0F5FC-5DC4-40FE-83AB-2EA9AFDCC835}" type="pres">
      <dgm:prSet presAssocID="{29C39443-68D2-4A79-A0E9-370DEE2D712B}" presName="compNode" presStyleCnt="0"/>
      <dgm:spPr/>
    </dgm:pt>
    <dgm:pt modelId="{5BF5E16D-7BA0-4811-A627-9268BEDB6C07}" type="pres">
      <dgm:prSet presAssocID="{29C39443-68D2-4A79-A0E9-370DEE2D712B}" presName="iconBgRect" presStyleLbl="bgShp" presStyleIdx="1" presStyleCnt="4"/>
      <dgm:spPr>
        <a:prstGeom prst="round2DiagRect">
          <a:avLst>
            <a:gd name="adj1" fmla="val 29727"/>
            <a:gd name="adj2" fmla="val 0"/>
          </a:avLst>
        </a:prstGeom>
      </dgm:spPr>
    </dgm:pt>
    <dgm:pt modelId="{B538F9F8-CBDE-4897-9EAD-4ED5AF4114AC}" type="pres">
      <dgm:prSet presAssocID="{29C39443-68D2-4A79-A0E9-370DEE2D712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ma"/>
        </a:ext>
      </dgm:extLst>
    </dgm:pt>
    <dgm:pt modelId="{6561E64E-C9BC-4A0A-BE77-B3B29A50D087}" type="pres">
      <dgm:prSet presAssocID="{29C39443-68D2-4A79-A0E9-370DEE2D712B}" presName="spaceRect" presStyleCnt="0"/>
      <dgm:spPr/>
    </dgm:pt>
    <dgm:pt modelId="{0BA50DBB-3D6B-4CA9-9957-89BD62BB3F26}" type="pres">
      <dgm:prSet presAssocID="{29C39443-68D2-4A79-A0E9-370DEE2D712B}" presName="textRect" presStyleLbl="revTx" presStyleIdx="1" presStyleCnt="4">
        <dgm:presLayoutVars>
          <dgm:chMax val="1"/>
          <dgm:chPref val="1"/>
        </dgm:presLayoutVars>
      </dgm:prSet>
      <dgm:spPr/>
    </dgm:pt>
    <dgm:pt modelId="{FB3CC4D0-F618-45A0-A671-3C1575AEFF91}" type="pres">
      <dgm:prSet presAssocID="{5D603124-4BBE-4D8B-ABBC-496652970651}" presName="sibTrans" presStyleCnt="0"/>
      <dgm:spPr/>
    </dgm:pt>
    <dgm:pt modelId="{38EF00BB-8EFB-4E27-8000-3D8EBB5193D0}" type="pres">
      <dgm:prSet presAssocID="{7E638A49-7EF6-42D8-A1F1-E1094E0E81ED}" presName="compNode" presStyleCnt="0"/>
      <dgm:spPr/>
    </dgm:pt>
    <dgm:pt modelId="{47F75C24-AA98-44F2-AE24-3A125F3B8943}" type="pres">
      <dgm:prSet presAssocID="{7E638A49-7EF6-42D8-A1F1-E1094E0E81ED}" presName="iconBgRect" presStyleLbl="bgShp" presStyleIdx="2" presStyleCnt="4"/>
      <dgm:spPr>
        <a:prstGeom prst="round2DiagRect">
          <a:avLst>
            <a:gd name="adj1" fmla="val 29727"/>
            <a:gd name="adj2" fmla="val 0"/>
          </a:avLst>
        </a:prstGeom>
      </dgm:spPr>
    </dgm:pt>
    <dgm:pt modelId="{BF951D08-7E9E-42CE-AF88-EFD79BA97BBC}" type="pres">
      <dgm:prSet presAssocID="{7E638A49-7EF6-42D8-A1F1-E1094E0E81E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rawl"/>
        </a:ext>
      </dgm:extLst>
    </dgm:pt>
    <dgm:pt modelId="{756F6588-54D7-4A89-A152-3E95F71B88F8}" type="pres">
      <dgm:prSet presAssocID="{7E638A49-7EF6-42D8-A1F1-E1094E0E81ED}" presName="spaceRect" presStyleCnt="0"/>
      <dgm:spPr/>
    </dgm:pt>
    <dgm:pt modelId="{3B29C9DC-BA92-4662-9E5F-03BD884A8B40}" type="pres">
      <dgm:prSet presAssocID="{7E638A49-7EF6-42D8-A1F1-E1094E0E81ED}" presName="textRect" presStyleLbl="revTx" presStyleIdx="2" presStyleCnt="4">
        <dgm:presLayoutVars>
          <dgm:chMax val="1"/>
          <dgm:chPref val="1"/>
        </dgm:presLayoutVars>
      </dgm:prSet>
      <dgm:spPr/>
    </dgm:pt>
    <dgm:pt modelId="{7E334C4E-FB12-4B15-8339-2072A59EDED5}" type="pres">
      <dgm:prSet presAssocID="{D98350A9-8356-4011-B66B-8E06CCF968E6}" presName="sibTrans" presStyleCnt="0"/>
      <dgm:spPr/>
    </dgm:pt>
    <dgm:pt modelId="{A2EFB658-4D3C-4A9B-9A70-995E6702DB49}" type="pres">
      <dgm:prSet presAssocID="{DF3B8AEE-15C0-4C45-A962-D649BB4DBCB9}" presName="compNode" presStyleCnt="0"/>
      <dgm:spPr/>
    </dgm:pt>
    <dgm:pt modelId="{3755E8D8-DF5A-46AE-B112-7363A38BBDF2}" type="pres">
      <dgm:prSet presAssocID="{DF3B8AEE-15C0-4C45-A962-D649BB4DBCB9}" presName="iconBgRect" presStyleLbl="bgShp" presStyleIdx="3" presStyleCnt="4"/>
      <dgm:spPr>
        <a:prstGeom prst="round2DiagRect">
          <a:avLst>
            <a:gd name="adj1" fmla="val 29727"/>
            <a:gd name="adj2" fmla="val 0"/>
          </a:avLst>
        </a:prstGeom>
      </dgm:spPr>
    </dgm:pt>
    <dgm:pt modelId="{44BE5E33-B00E-4426-89A0-632BAFF3F1C0}" type="pres">
      <dgm:prSet presAssocID="{DF3B8AEE-15C0-4C45-A962-D649BB4DBCB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m reel"/>
        </a:ext>
      </dgm:extLst>
    </dgm:pt>
    <dgm:pt modelId="{229FF6C8-FB6B-481B-BEE9-85591A0F6791}" type="pres">
      <dgm:prSet presAssocID="{DF3B8AEE-15C0-4C45-A962-D649BB4DBCB9}" presName="spaceRect" presStyleCnt="0"/>
      <dgm:spPr/>
    </dgm:pt>
    <dgm:pt modelId="{050E3A8D-2F8A-40A0-858E-0E05A6AA089C}" type="pres">
      <dgm:prSet presAssocID="{DF3B8AEE-15C0-4C45-A962-D649BB4DBCB9}" presName="textRect" presStyleLbl="revTx" presStyleIdx="3" presStyleCnt="4">
        <dgm:presLayoutVars>
          <dgm:chMax val="1"/>
          <dgm:chPref val="1"/>
        </dgm:presLayoutVars>
      </dgm:prSet>
      <dgm:spPr/>
    </dgm:pt>
  </dgm:ptLst>
  <dgm:cxnLst>
    <dgm:cxn modelId="{AC884C12-FC5F-4BF4-A6AE-CBA6D3EEDFB7}" type="presOf" srcId="{C2EACDF7-5FC4-4774-8768-D3127F841159}" destId="{7005B5AB-7951-4F24-951B-F2E6235FA6AA}" srcOrd="0" destOrd="0" presId="urn:microsoft.com/office/officeart/2018/5/layout/IconLeafLabelList"/>
    <dgm:cxn modelId="{9D25C03B-5EF3-4F89-B17B-2799D954339F}" type="presOf" srcId="{DF3B8AEE-15C0-4C45-A962-D649BB4DBCB9}" destId="{050E3A8D-2F8A-40A0-858E-0E05A6AA089C}" srcOrd="0" destOrd="0" presId="urn:microsoft.com/office/officeart/2018/5/layout/IconLeafLabelList"/>
    <dgm:cxn modelId="{642B964A-DAE4-43F6-B971-243C802344CE}" srcId="{73CCDC7D-704B-4A5A-99CA-F1F47DD1B4CC}" destId="{7E638A49-7EF6-42D8-A1F1-E1094E0E81ED}" srcOrd="2" destOrd="0" parTransId="{44C4F506-F75C-472C-BA7E-10934556436E}" sibTransId="{D98350A9-8356-4011-B66B-8E06CCF968E6}"/>
    <dgm:cxn modelId="{DA226F52-F33E-4880-961C-DCC89C98852A}" type="presOf" srcId="{73CCDC7D-704B-4A5A-99CA-F1F47DD1B4CC}" destId="{C586E925-E0AE-42DE-BF56-B1FAC78F70DA}" srcOrd="0" destOrd="0" presId="urn:microsoft.com/office/officeart/2018/5/layout/IconLeafLabelList"/>
    <dgm:cxn modelId="{5480C282-1B0E-4603-889B-6B3E3274CEA9}" type="presOf" srcId="{29C39443-68D2-4A79-A0E9-370DEE2D712B}" destId="{0BA50DBB-3D6B-4CA9-9957-89BD62BB3F26}" srcOrd="0" destOrd="0" presId="urn:microsoft.com/office/officeart/2018/5/layout/IconLeafLabelList"/>
    <dgm:cxn modelId="{4925EE85-AB6B-4F2A-8A5B-4872BCCD84F3}" srcId="{73CCDC7D-704B-4A5A-99CA-F1F47DD1B4CC}" destId="{C2EACDF7-5FC4-4774-8768-D3127F841159}" srcOrd="0" destOrd="0" parTransId="{91BD5CE1-2632-4227-9ED1-BA7573099320}" sibTransId="{8A30C088-35C6-4072-B037-040E8C8CD2FD}"/>
    <dgm:cxn modelId="{A7C7C5A0-36B5-4ED5-9D4F-B54EEA38BD08}" srcId="{73CCDC7D-704B-4A5A-99CA-F1F47DD1B4CC}" destId="{29C39443-68D2-4A79-A0E9-370DEE2D712B}" srcOrd="1" destOrd="0" parTransId="{D1A4F333-47B5-4F69-9228-F0C0414A027B}" sibTransId="{5D603124-4BBE-4D8B-ABBC-496652970651}"/>
    <dgm:cxn modelId="{69F02CB6-D924-44D1-9896-597243ED9862}" srcId="{73CCDC7D-704B-4A5A-99CA-F1F47DD1B4CC}" destId="{DF3B8AEE-15C0-4C45-A962-D649BB4DBCB9}" srcOrd="3" destOrd="0" parTransId="{9DDC3443-D07C-42BB-BBEA-4671311D45E7}" sibTransId="{02DD2328-EB30-4E7F-8322-DA64EF4153CA}"/>
    <dgm:cxn modelId="{899BCCFD-4547-4E1A-A069-680503CCFC6D}" type="presOf" srcId="{7E638A49-7EF6-42D8-A1F1-E1094E0E81ED}" destId="{3B29C9DC-BA92-4662-9E5F-03BD884A8B40}" srcOrd="0" destOrd="0" presId="urn:microsoft.com/office/officeart/2018/5/layout/IconLeafLabelList"/>
    <dgm:cxn modelId="{B40FE519-C4B5-415F-9AC9-E3771DFDCBE6}" type="presParOf" srcId="{C586E925-E0AE-42DE-BF56-B1FAC78F70DA}" destId="{5056A511-7AD0-49FB-AB7A-5088C22E7944}" srcOrd="0" destOrd="0" presId="urn:microsoft.com/office/officeart/2018/5/layout/IconLeafLabelList"/>
    <dgm:cxn modelId="{206B8EC7-7AC2-45F2-926F-68C79C1DCC90}" type="presParOf" srcId="{5056A511-7AD0-49FB-AB7A-5088C22E7944}" destId="{85D8EE89-150C-4396-80C0-4CB0FE39C111}" srcOrd="0" destOrd="0" presId="urn:microsoft.com/office/officeart/2018/5/layout/IconLeafLabelList"/>
    <dgm:cxn modelId="{8D26E290-40E9-46A9-9865-AFC812361845}" type="presParOf" srcId="{5056A511-7AD0-49FB-AB7A-5088C22E7944}" destId="{2D7B5C0F-E071-4D34-BCE7-5D9859E89CB8}" srcOrd="1" destOrd="0" presId="urn:microsoft.com/office/officeart/2018/5/layout/IconLeafLabelList"/>
    <dgm:cxn modelId="{79C23F9D-9247-4B94-9E8B-D13D0BD62CE1}" type="presParOf" srcId="{5056A511-7AD0-49FB-AB7A-5088C22E7944}" destId="{A52BB90B-D6A3-4D28-B77A-945902A70966}" srcOrd="2" destOrd="0" presId="urn:microsoft.com/office/officeart/2018/5/layout/IconLeafLabelList"/>
    <dgm:cxn modelId="{E64D71E9-0776-43C2-AB69-B0738E63E8BE}" type="presParOf" srcId="{5056A511-7AD0-49FB-AB7A-5088C22E7944}" destId="{7005B5AB-7951-4F24-951B-F2E6235FA6AA}" srcOrd="3" destOrd="0" presId="urn:microsoft.com/office/officeart/2018/5/layout/IconLeafLabelList"/>
    <dgm:cxn modelId="{1C7CA0BD-6D40-4171-91CF-2272E9103B1B}" type="presParOf" srcId="{C586E925-E0AE-42DE-BF56-B1FAC78F70DA}" destId="{B831DFFE-99DC-4EC2-B682-BCABFF88CE33}" srcOrd="1" destOrd="0" presId="urn:microsoft.com/office/officeart/2018/5/layout/IconLeafLabelList"/>
    <dgm:cxn modelId="{3B035862-32F0-4D36-826A-AC288859B563}" type="presParOf" srcId="{C586E925-E0AE-42DE-BF56-B1FAC78F70DA}" destId="{8AD0F5FC-5DC4-40FE-83AB-2EA9AFDCC835}" srcOrd="2" destOrd="0" presId="urn:microsoft.com/office/officeart/2018/5/layout/IconLeafLabelList"/>
    <dgm:cxn modelId="{39C8BB65-12BC-43F5-8A6D-50642D45228B}" type="presParOf" srcId="{8AD0F5FC-5DC4-40FE-83AB-2EA9AFDCC835}" destId="{5BF5E16D-7BA0-4811-A627-9268BEDB6C07}" srcOrd="0" destOrd="0" presId="urn:microsoft.com/office/officeart/2018/5/layout/IconLeafLabelList"/>
    <dgm:cxn modelId="{839172A4-D767-49B7-BDC2-2FDE1A62AC7C}" type="presParOf" srcId="{8AD0F5FC-5DC4-40FE-83AB-2EA9AFDCC835}" destId="{B538F9F8-CBDE-4897-9EAD-4ED5AF4114AC}" srcOrd="1" destOrd="0" presId="urn:microsoft.com/office/officeart/2018/5/layout/IconLeafLabelList"/>
    <dgm:cxn modelId="{FB75F784-51E5-4955-AC12-5304222159C0}" type="presParOf" srcId="{8AD0F5FC-5DC4-40FE-83AB-2EA9AFDCC835}" destId="{6561E64E-C9BC-4A0A-BE77-B3B29A50D087}" srcOrd="2" destOrd="0" presId="urn:microsoft.com/office/officeart/2018/5/layout/IconLeafLabelList"/>
    <dgm:cxn modelId="{CA2FEFD2-58C5-4141-AE17-92A8DB36EA78}" type="presParOf" srcId="{8AD0F5FC-5DC4-40FE-83AB-2EA9AFDCC835}" destId="{0BA50DBB-3D6B-4CA9-9957-89BD62BB3F26}" srcOrd="3" destOrd="0" presId="urn:microsoft.com/office/officeart/2018/5/layout/IconLeafLabelList"/>
    <dgm:cxn modelId="{48D5E997-D1E9-44A5-9B1A-99DFF43AA159}" type="presParOf" srcId="{C586E925-E0AE-42DE-BF56-B1FAC78F70DA}" destId="{FB3CC4D0-F618-45A0-A671-3C1575AEFF91}" srcOrd="3" destOrd="0" presId="urn:microsoft.com/office/officeart/2018/5/layout/IconLeafLabelList"/>
    <dgm:cxn modelId="{B0017D47-64BD-4742-AF78-45BFC796EE99}" type="presParOf" srcId="{C586E925-E0AE-42DE-BF56-B1FAC78F70DA}" destId="{38EF00BB-8EFB-4E27-8000-3D8EBB5193D0}" srcOrd="4" destOrd="0" presId="urn:microsoft.com/office/officeart/2018/5/layout/IconLeafLabelList"/>
    <dgm:cxn modelId="{C8AC39EB-69CB-427E-A0D4-9AF59DE391D7}" type="presParOf" srcId="{38EF00BB-8EFB-4E27-8000-3D8EBB5193D0}" destId="{47F75C24-AA98-44F2-AE24-3A125F3B8943}" srcOrd="0" destOrd="0" presId="urn:microsoft.com/office/officeart/2018/5/layout/IconLeafLabelList"/>
    <dgm:cxn modelId="{00B311CF-C426-4CED-8E38-CB8B3EDC35A6}" type="presParOf" srcId="{38EF00BB-8EFB-4E27-8000-3D8EBB5193D0}" destId="{BF951D08-7E9E-42CE-AF88-EFD79BA97BBC}" srcOrd="1" destOrd="0" presId="urn:microsoft.com/office/officeart/2018/5/layout/IconLeafLabelList"/>
    <dgm:cxn modelId="{46C2412C-46BB-4DD7-87D5-F5FCB9D50679}" type="presParOf" srcId="{38EF00BB-8EFB-4E27-8000-3D8EBB5193D0}" destId="{756F6588-54D7-4A89-A152-3E95F71B88F8}" srcOrd="2" destOrd="0" presId="urn:microsoft.com/office/officeart/2018/5/layout/IconLeafLabelList"/>
    <dgm:cxn modelId="{8BCA13EA-EAB1-4BC9-8CF5-9B33E7F71761}" type="presParOf" srcId="{38EF00BB-8EFB-4E27-8000-3D8EBB5193D0}" destId="{3B29C9DC-BA92-4662-9E5F-03BD884A8B40}" srcOrd="3" destOrd="0" presId="urn:microsoft.com/office/officeart/2018/5/layout/IconLeafLabelList"/>
    <dgm:cxn modelId="{B9BC5344-18F2-48A2-A861-420C5E26CCE0}" type="presParOf" srcId="{C586E925-E0AE-42DE-BF56-B1FAC78F70DA}" destId="{7E334C4E-FB12-4B15-8339-2072A59EDED5}" srcOrd="5" destOrd="0" presId="urn:microsoft.com/office/officeart/2018/5/layout/IconLeafLabelList"/>
    <dgm:cxn modelId="{C00D4C3E-71CE-4C5A-9695-61FF5424CB76}" type="presParOf" srcId="{C586E925-E0AE-42DE-BF56-B1FAC78F70DA}" destId="{A2EFB658-4D3C-4A9B-9A70-995E6702DB49}" srcOrd="6" destOrd="0" presId="urn:microsoft.com/office/officeart/2018/5/layout/IconLeafLabelList"/>
    <dgm:cxn modelId="{569CDB97-B659-4F81-8CC4-3C9BA288F16D}" type="presParOf" srcId="{A2EFB658-4D3C-4A9B-9A70-995E6702DB49}" destId="{3755E8D8-DF5A-46AE-B112-7363A38BBDF2}" srcOrd="0" destOrd="0" presId="urn:microsoft.com/office/officeart/2018/5/layout/IconLeafLabelList"/>
    <dgm:cxn modelId="{EA6D5EDA-DB29-44B8-BA5D-B091BA7CDCD6}" type="presParOf" srcId="{A2EFB658-4D3C-4A9B-9A70-995E6702DB49}" destId="{44BE5E33-B00E-4426-89A0-632BAFF3F1C0}" srcOrd="1" destOrd="0" presId="urn:microsoft.com/office/officeart/2018/5/layout/IconLeafLabelList"/>
    <dgm:cxn modelId="{0E3BF248-67AA-42A2-96BC-F0D8113FC214}" type="presParOf" srcId="{A2EFB658-4D3C-4A9B-9A70-995E6702DB49}" destId="{229FF6C8-FB6B-481B-BEE9-85591A0F6791}" srcOrd="2" destOrd="0" presId="urn:microsoft.com/office/officeart/2018/5/layout/IconLeafLabelList"/>
    <dgm:cxn modelId="{3EBC5B4D-050C-47CB-9863-037FD55CCEE1}" type="presParOf" srcId="{A2EFB658-4D3C-4A9B-9A70-995E6702DB49}" destId="{050E3A8D-2F8A-40A0-858E-0E05A6AA089C}"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61E814E-871E-4637-8DE7-C30946E68F9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6C90D62-8DCD-4605-BBB1-1FD21DCD5E1B}">
      <dgm:prSet/>
      <dgm:spPr/>
      <dgm:t>
        <a:bodyPr/>
        <a:lstStyle/>
        <a:p>
          <a:r>
            <a:rPr lang="en-US" dirty="0"/>
            <a:t>1. Rise of Action/Sci-Fi: These genres have seen explosive growth, fueled by technological advancements and audience demand.</a:t>
          </a:r>
        </a:p>
      </dgm:t>
    </dgm:pt>
    <dgm:pt modelId="{4EC525CB-F664-46ED-A59D-756078B834C4}" type="parTrans" cxnId="{6FE21B69-2C8F-498B-89C3-0807C94126C0}">
      <dgm:prSet/>
      <dgm:spPr/>
      <dgm:t>
        <a:bodyPr/>
        <a:lstStyle/>
        <a:p>
          <a:endParaRPr lang="en-US"/>
        </a:p>
      </dgm:t>
    </dgm:pt>
    <dgm:pt modelId="{CC71F419-D5C7-4860-AB3F-07F83FE4A499}" type="sibTrans" cxnId="{6FE21B69-2C8F-498B-89C3-0807C94126C0}">
      <dgm:prSet/>
      <dgm:spPr/>
      <dgm:t>
        <a:bodyPr/>
        <a:lstStyle/>
        <a:p>
          <a:endParaRPr lang="en-US"/>
        </a:p>
      </dgm:t>
    </dgm:pt>
    <dgm:pt modelId="{1639740C-67A6-4154-B9EC-ED08F61C9334}">
      <dgm:prSet/>
      <dgm:spPr/>
      <dgm:t>
        <a:bodyPr/>
        <a:lstStyle/>
        <a:p>
          <a:r>
            <a:rPr lang="en-US" dirty="0"/>
            <a:t>2. Decline in Traditional Genres: Genres like Western and Musical have declined in both production and popularity.</a:t>
          </a:r>
        </a:p>
      </dgm:t>
    </dgm:pt>
    <dgm:pt modelId="{B8C53550-9368-4358-B21C-3D41D7606A66}" type="parTrans" cxnId="{763ED6E0-ED6A-4EF7-97C8-2D8B5F27AF88}">
      <dgm:prSet/>
      <dgm:spPr/>
      <dgm:t>
        <a:bodyPr/>
        <a:lstStyle/>
        <a:p>
          <a:endParaRPr lang="en-US"/>
        </a:p>
      </dgm:t>
    </dgm:pt>
    <dgm:pt modelId="{02697244-491A-472A-8968-D4B6BFED12C7}" type="sibTrans" cxnId="{763ED6E0-ED6A-4EF7-97C8-2D8B5F27AF88}">
      <dgm:prSet/>
      <dgm:spPr/>
      <dgm:t>
        <a:bodyPr/>
        <a:lstStyle/>
        <a:p>
          <a:endParaRPr lang="en-US"/>
        </a:p>
      </dgm:t>
    </dgm:pt>
    <dgm:pt modelId="{FCF76A75-313F-4B9C-9CD6-73547A08B15D}" type="pres">
      <dgm:prSet presAssocID="{A61E814E-871E-4637-8DE7-C30946E68F9F}" presName="root" presStyleCnt="0">
        <dgm:presLayoutVars>
          <dgm:dir/>
          <dgm:resizeHandles val="exact"/>
        </dgm:presLayoutVars>
      </dgm:prSet>
      <dgm:spPr/>
    </dgm:pt>
    <dgm:pt modelId="{86CB6F12-72E0-4D9F-86A8-972E00432692}" type="pres">
      <dgm:prSet presAssocID="{46C90D62-8DCD-4605-BBB1-1FD21DCD5E1B}" presName="compNode" presStyleCnt="0"/>
      <dgm:spPr/>
    </dgm:pt>
    <dgm:pt modelId="{2C8BEFDF-C11B-4B90-B2BD-57AA3607F096}" type="pres">
      <dgm:prSet presAssocID="{46C90D62-8DCD-4605-BBB1-1FD21DCD5E1B}" presName="bgRect" presStyleLbl="bgShp" presStyleIdx="0" presStyleCnt="2"/>
      <dgm:spPr/>
    </dgm:pt>
    <dgm:pt modelId="{7E40D444-15F8-4D77-8830-56C2FE7D9895}" type="pres">
      <dgm:prSet presAssocID="{46C90D62-8DCD-4605-BBB1-1FD21DCD5E1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xplosion"/>
        </a:ext>
      </dgm:extLst>
    </dgm:pt>
    <dgm:pt modelId="{27E49E35-0778-4BA6-B62C-04465A893C2E}" type="pres">
      <dgm:prSet presAssocID="{46C90D62-8DCD-4605-BBB1-1FD21DCD5E1B}" presName="spaceRect" presStyleCnt="0"/>
      <dgm:spPr/>
    </dgm:pt>
    <dgm:pt modelId="{6239DF10-1E0D-4798-B766-E8DD9476A3F8}" type="pres">
      <dgm:prSet presAssocID="{46C90D62-8DCD-4605-BBB1-1FD21DCD5E1B}" presName="parTx" presStyleLbl="revTx" presStyleIdx="0" presStyleCnt="2">
        <dgm:presLayoutVars>
          <dgm:chMax val="0"/>
          <dgm:chPref val="0"/>
        </dgm:presLayoutVars>
      </dgm:prSet>
      <dgm:spPr/>
    </dgm:pt>
    <dgm:pt modelId="{2E096F8B-0673-4AAF-846E-A9159D2F26F8}" type="pres">
      <dgm:prSet presAssocID="{CC71F419-D5C7-4860-AB3F-07F83FE4A499}" presName="sibTrans" presStyleCnt="0"/>
      <dgm:spPr/>
    </dgm:pt>
    <dgm:pt modelId="{4CC8CB00-586B-4EA6-940E-927E42F62DAC}" type="pres">
      <dgm:prSet presAssocID="{1639740C-67A6-4154-B9EC-ED08F61C9334}" presName="compNode" presStyleCnt="0"/>
      <dgm:spPr/>
    </dgm:pt>
    <dgm:pt modelId="{117FF4C4-50D4-4FB8-AA5F-E2AA1E2E19A9}" type="pres">
      <dgm:prSet presAssocID="{1639740C-67A6-4154-B9EC-ED08F61C9334}" presName="bgRect" presStyleLbl="bgShp" presStyleIdx="1" presStyleCnt="2"/>
      <dgm:spPr/>
    </dgm:pt>
    <dgm:pt modelId="{ADAEF908-A1D0-4225-AADE-96A05FBA75AB}" type="pres">
      <dgm:prSet presAssocID="{1639740C-67A6-4154-B9EC-ED08F61C933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usic"/>
        </a:ext>
      </dgm:extLst>
    </dgm:pt>
    <dgm:pt modelId="{874B3146-65B8-46BE-968B-AB2542228ACE}" type="pres">
      <dgm:prSet presAssocID="{1639740C-67A6-4154-B9EC-ED08F61C9334}" presName="spaceRect" presStyleCnt="0"/>
      <dgm:spPr/>
    </dgm:pt>
    <dgm:pt modelId="{09B0D1BD-FBC7-46A4-BCBE-22C62DE593FE}" type="pres">
      <dgm:prSet presAssocID="{1639740C-67A6-4154-B9EC-ED08F61C9334}" presName="parTx" presStyleLbl="revTx" presStyleIdx="1" presStyleCnt="2">
        <dgm:presLayoutVars>
          <dgm:chMax val="0"/>
          <dgm:chPref val="0"/>
        </dgm:presLayoutVars>
      </dgm:prSet>
      <dgm:spPr/>
    </dgm:pt>
  </dgm:ptLst>
  <dgm:cxnLst>
    <dgm:cxn modelId="{D3465713-A5D5-44C9-881E-23715F8A1585}" type="presOf" srcId="{1639740C-67A6-4154-B9EC-ED08F61C9334}" destId="{09B0D1BD-FBC7-46A4-BCBE-22C62DE593FE}" srcOrd="0" destOrd="0" presId="urn:microsoft.com/office/officeart/2018/2/layout/IconVerticalSolidList"/>
    <dgm:cxn modelId="{E21EC625-1F28-42B5-8980-DB071964AFF6}" type="presOf" srcId="{A61E814E-871E-4637-8DE7-C30946E68F9F}" destId="{FCF76A75-313F-4B9C-9CD6-73547A08B15D}" srcOrd="0" destOrd="0" presId="urn:microsoft.com/office/officeart/2018/2/layout/IconVerticalSolidList"/>
    <dgm:cxn modelId="{6FE21B69-2C8F-498B-89C3-0807C94126C0}" srcId="{A61E814E-871E-4637-8DE7-C30946E68F9F}" destId="{46C90D62-8DCD-4605-BBB1-1FD21DCD5E1B}" srcOrd="0" destOrd="0" parTransId="{4EC525CB-F664-46ED-A59D-756078B834C4}" sibTransId="{CC71F419-D5C7-4860-AB3F-07F83FE4A499}"/>
    <dgm:cxn modelId="{A69F8258-7DEA-425D-8DA8-BCB0D58DFD41}" type="presOf" srcId="{46C90D62-8DCD-4605-BBB1-1FD21DCD5E1B}" destId="{6239DF10-1E0D-4798-B766-E8DD9476A3F8}" srcOrd="0" destOrd="0" presId="urn:microsoft.com/office/officeart/2018/2/layout/IconVerticalSolidList"/>
    <dgm:cxn modelId="{763ED6E0-ED6A-4EF7-97C8-2D8B5F27AF88}" srcId="{A61E814E-871E-4637-8DE7-C30946E68F9F}" destId="{1639740C-67A6-4154-B9EC-ED08F61C9334}" srcOrd="1" destOrd="0" parTransId="{B8C53550-9368-4358-B21C-3D41D7606A66}" sibTransId="{02697244-491A-472A-8968-D4B6BFED12C7}"/>
    <dgm:cxn modelId="{6E318549-2365-4DE8-86FB-BCF736A15F0F}" type="presParOf" srcId="{FCF76A75-313F-4B9C-9CD6-73547A08B15D}" destId="{86CB6F12-72E0-4D9F-86A8-972E00432692}" srcOrd="0" destOrd="0" presId="urn:microsoft.com/office/officeart/2018/2/layout/IconVerticalSolidList"/>
    <dgm:cxn modelId="{A9C3B8D8-4B13-4928-933D-DC3C803B665D}" type="presParOf" srcId="{86CB6F12-72E0-4D9F-86A8-972E00432692}" destId="{2C8BEFDF-C11B-4B90-B2BD-57AA3607F096}" srcOrd="0" destOrd="0" presId="urn:microsoft.com/office/officeart/2018/2/layout/IconVerticalSolidList"/>
    <dgm:cxn modelId="{BB1481AC-B7C2-4614-B154-25DB51E50FF6}" type="presParOf" srcId="{86CB6F12-72E0-4D9F-86A8-972E00432692}" destId="{7E40D444-15F8-4D77-8830-56C2FE7D9895}" srcOrd="1" destOrd="0" presId="urn:microsoft.com/office/officeart/2018/2/layout/IconVerticalSolidList"/>
    <dgm:cxn modelId="{33085AF4-B77F-44E5-9825-F5D9B04A3FCB}" type="presParOf" srcId="{86CB6F12-72E0-4D9F-86A8-972E00432692}" destId="{27E49E35-0778-4BA6-B62C-04465A893C2E}" srcOrd="2" destOrd="0" presId="urn:microsoft.com/office/officeart/2018/2/layout/IconVerticalSolidList"/>
    <dgm:cxn modelId="{B69DA041-ED58-4BBD-9CB1-C319571901FE}" type="presParOf" srcId="{86CB6F12-72E0-4D9F-86A8-972E00432692}" destId="{6239DF10-1E0D-4798-B766-E8DD9476A3F8}" srcOrd="3" destOrd="0" presId="urn:microsoft.com/office/officeart/2018/2/layout/IconVerticalSolidList"/>
    <dgm:cxn modelId="{5CD834E8-6ACF-4FAC-B562-BB1EA2FAEF1E}" type="presParOf" srcId="{FCF76A75-313F-4B9C-9CD6-73547A08B15D}" destId="{2E096F8B-0673-4AAF-846E-A9159D2F26F8}" srcOrd="1" destOrd="0" presId="urn:microsoft.com/office/officeart/2018/2/layout/IconVerticalSolidList"/>
    <dgm:cxn modelId="{DF9950E5-47DD-4065-BABB-591E5266B9EE}" type="presParOf" srcId="{FCF76A75-313F-4B9C-9CD6-73547A08B15D}" destId="{4CC8CB00-586B-4EA6-940E-927E42F62DAC}" srcOrd="2" destOrd="0" presId="urn:microsoft.com/office/officeart/2018/2/layout/IconVerticalSolidList"/>
    <dgm:cxn modelId="{07AC636E-E997-4CDC-8915-23B998DB8384}" type="presParOf" srcId="{4CC8CB00-586B-4EA6-940E-927E42F62DAC}" destId="{117FF4C4-50D4-4FB8-AA5F-E2AA1E2E19A9}" srcOrd="0" destOrd="0" presId="urn:microsoft.com/office/officeart/2018/2/layout/IconVerticalSolidList"/>
    <dgm:cxn modelId="{AD97B649-55CE-490B-95C0-05045091E1E0}" type="presParOf" srcId="{4CC8CB00-586B-4EA6-940E-927E42F62DAC}" destId="{ADAEF908-A1D0-4225-AADE-96A05FBA75AB}" srcOrd="1" destOrd="0" presId="urn:microsoft.com/office/officeart/2018/2/layout/IconVerticalSolidList"/>
    <dgm:cxn modelId="{7BF07D87-E97E-4788-9DC5-83BE7063B839}" type="presParOf" srcId="{4CC8CB00-586B-4EA6-940E-927E42F62DAC}" destId="{874B3146-65B8-46BE-968B-AB2542228ACE}" srcOrd="2" destOrd="0" presId="urn:microsoft.com/office/officeart/2018/2/layout/IconVerticalSolidList"/>
    <dgm:cxn modelId="{73EE7C66-FEE9-4324-80DF-EC7C36AE6896}" type="presParOf" srcId="{4CC8CB00-586B-4EA6-940E-927E42F62DAC}" destId="{09B0D1BD-FBC7-46A4-BCBE-22C62DE593F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02148DF-3558-420D-A73E-494D49767B3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C1B27CE-745B-49F9-AD49-F8822AEFCE3C}">
      <dgm:prSet/>
      <dgm:spPr/>
      <dgm:t>
        <a:bodyPr/>
        <a:lstStyle/>
        <a:p>
          <a:r>
            <a:rPr lang="en-US"/>
            <a:t>1. Longer Movies in Popular Genres: Adventure and Drama films have progressively gotten longer, often exceeding 120 minutes.</a:t>
          </a:r>
        </a:p>
      </dgm:t>
    </dgm:pt>
    <dgm:pt modelId="{3C3771FA-332D-4CE5-9151-62DBCB2A5525}" type="parTrans" cxnId="{7C2BE0CD-85F5-406D-BF16-A42CF1A92A19}">
      <dgm:prSet/>
      <dgm:spPr/>
      <dgm:t>
        <a:bodyPr/>
        <a:lstStyle/>
        <a:p>
          <a:endParaRPr lang="en-US"/>
        </a:p>
      </dgm:t>
    </dgm:pt>
    <dgm:pt modelId="{B3A05B58-99A6-40D6-9E59-77F8282132F4}" type="sibTrans" cxnId="{7C2BE0CD-85F5-406D-BF16-A42CF1A92A19}">
      <dgm:prSet/>
      <dgm:spPr/>
      <dgm:t>
        <a:bodyPr/>
        <a:lstStyle/>
        <a:p>
          <a:endParaRPr lang="en-US"/>
        </a:p>
      </dgm:t>
    </dgm:pt>
    <dgm:pt modelId="{CAD3B38E-C207-4BAE-AC38-11D5455B86E9}">
      <dgm:prSet/>
      <dgm:spPr/>
      <dgm:t>
        <a:bodyPr/>
        <a:lstStyle/>
        <a:p>
          <a:r>
            <a:rPr lang="en-US"/>
            <a:t>2. Shorter Runtime Genres: Comedy and Animation films generally maintain runtimes under 90 minutes.</a:t>
          </a:r>
        </a:p>
      </dgm:t>
    </dgm:pt>
    <dgm:pt modelId="{3FAE784D-BE35-4018-8A93-D6B1AF39EEB4}" type="parTrans" cxnId="{A2B65E4A-02E6-430F-BE3B-2743962E946A}">
      <dgm:prSet/>
      <dgm:spPr/>
      <dgm:t>
        <a:bodyPr/>
        <a:lstStyle/>
        <a:p>
          <a:endParaRPr lang="en-US"/>
        </a:p>
      </dgm:t>
    </dgm:pt>
    <dgm:pt modelId="{5B72E45A-AFFD-4E87-91DB-BD798E8D501F}" type="sibTrans" cxnId="{A2B65E4A-02E6-430F-BE3B-2743962E946A}">
      <dgm:prSet/>
      <dgm:spPr/>
      <dgm:t>
        <a:bodyPr/>
        <a:lstStyle/>
        <a:p>
          <a:endParaRPr lang="en-US"/>
        </a:p>
      </dgm:t>
    </dgm:pt>
    <dgm:pt modelId="{6FCE2C2E-2D67-4A6D-8400-51ABC99B130B}" type="pres">
      <dgm:prSet presAssocID="{502148DF-3558-420D-A73E-494D49767B38}" presName="root" presStyleCnt="0">
        <dgm:presLayoutVars>
          <dgm:dir/>
          <dgm:resizeHandles val="exact"/>
        </dgm:presLayoutVars>
      </dgm:prSet>
      <dgm:spPr/>
    </dgm:pt>
    <dgm:pt modelId="{4512BA61-B7DD-4E7C-9540-8A10011B9105}" type="pres">
      <dgm:prSet presAssocID="{FC1B27CE-745B-49F9-AD49-F8822AEFCE3C}" presName="compNode" presStyleCnt="0"/>
      <dgm:spPr/>
    </dgm:pt>
    <dgm:pt modelId="{FFD9C6DC-60F4-498A-B7BD-4CCDC673BD8E}" type="pres">
      <dgm:prSet presAssocID="{FC1B27CE-745B-49F9-AD49-F8822AEFCE3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ama"/>
        </a:ext>
      </dgm:extLst>
    </dgm:pt>
    <dgm:pt modelId="{97CE2571-A770-4197-B3F5-FE2C6D5C20A2}" type="pres">
      <dgm:prSet presAssocID="{FC1B27CE-745B-49F9-AD49-F8822AEFCE3C}" presName="spaceRect" presStyleCnt="0"/>
      <dgm:spPr/>
    </dgm:pt>
    <dgm:pt modelId="{4AD5FD8D-DF06-4AFB-82FB-806D4DBD619D}" type="pres">
      <dgm:prSet presAssocID="{FC1B27CE-745B-49F9-AD49-F8822AEFCE3C}" presName="textRect" presStyleLbl="revTx" presStyleIdx="0" presStyleCnt="2">
        <dgm:presLayoutVars>
          <dgm:chMax val="1"/>
          <dgm:chPref val="1"/>
        </dgm:presLayoutVars>
      </dgm:prSet>
      <dgm:spPr/>
    </dgm:pt>
    <dgm:pt modelId="{8D838A38-B849-4C0B-B5F0-1D4B59F525F4}" type="pres">
      <dgm:prSet presAssocID="{B3A05B58-99A6-40D6-9E59-77F8282132F4}" presName="sibTrans" presStyleCnt="0"/>
      <dgm:spPr/>
    </dgm:pt>
    <dgm:pt modelId="{C427B675-52D8-4F0D-BD96-654315963F43}" type="pres">
      <dgm:prSet presAssocID="{CAD3B38E-C207-4BAE-AC38-11D5455B86E9}" presName="compNode" presStyleCnt="0"/>
      <dgm:spPr/>
    </dgm:pt>
    <dgm:pt modelId="{E0594B92-3650-473B-AAB5-6B03D67CCE7D}" type="pres">
      <dgm:prSet presAssocID="{CAD3B38E-C207-4BAE-AC38-11D5455B86E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m reel"/>
        </a:ext>
      </dgm:extLst>
    </dgm:pt>
    <dgm:pt modelId="{5DA2611E-C1FA-4259-9577-AE5AE7F2FED9}" type="pres">
      <dgm:prSet presAssocID="{CAD3B38E-C207-4BAE-AC38-11D5455B86E9}" presName="spaceRect" presStyleCnt="0"/>
      <dgm:spPr/>
    </dgm:pt>
    <dgm:pt modelId="{1F870AEF-BA6C-429D-BC04-32F6E8706AC1}" type="pres">
      <dgm:prSet presAssocID="{CAD3B38E-C207-4BAE-AC38-11D5455B86E9}" presName="textRect" presStyleLbl="revTx" presStyleIdx="1" presStyleCnt="2">
        <dgm:presLayoutVars>
          <dgm:chMax val="1"/>
          <dgm:chPref val="1"/>
        </dgm:presLayoutVars>
      </dgm:prSet>
      <dgm:spPr/>
    </dgm:pt>
  </dgm:ptLst>
  <dgm:cxnLst>
    <dgm:cxn modelId="{18AE6633-8F52-45C8-B302-72CC96FE46BA}" type="presOf" srcId="{CAD3B38E-C207-4BAE-AC38-11D5455B86E9}" destId="{1F870AEF-BA6C-429D-BC04-32F6E8706AC1}" srcOrd="0" destOrd="0" presId="urn:microsoft.com/office/officeart/2018/2/layout/IconLabelList"/>
    <dgm:cxn modelId="{A2B65E4A-02E6-430F-BE3B-2743962E946A}" srcId="{502148DF-3558-420D-A73E-494D49767B38}" destId="{CAD3B38E-C207-4BAE-AC38-11D5455B86E9}" srcOrd="1" destOrd="0" parTransId="{3FAE784D-BE35-4018-8A93-D6B1AF39EEB4}" sibTransId="{5B72E45A-AFFD-4E87-91DB-BD798E8D501F}"/>
    <dgm:cxn modelId="{7C2BE0CD-85F5-406D-BF16-A42CF1A92A19}" srcId="{502148DF-3558-420D-A73E-494D49767B38}" destId="{FC1B27CE-745B-49F9-AD49-F8822AEFCE3C}" srcOrd="0" destOrd="0" parTransId="{3C3771FA-332D-4CE5-9151-62DBCB2A5525}" sibTransId="{B3A05B58-99A6-40D6-9E59-77F8282132F4}"/>
    <dgm:cxn modelId="{5EA7FADD-4073-4344-9F61-586E06D50E01}" type="presOf" srcId="{502148DF-3558-420D-A73E-494D49767B38}" destId="{6FCE2C2E-2D67-4A6D-8400-51ABC99B130B}" srcOrd="0" destOrd="0" presId="urn:microsoft.com/office/officeart/2018/2/layout/IconLabelList"/>
    <dgm:cxn modelId="{CF2A3FFB-C48A-47B0-A203-D8731E7ACC6E}" type="presOf" srcId="{FC1B27CE-745B-49F9-AD49-F8822AEFCE3C}" destId="{4AD5FD8D-DF06-4AFB-82FB-806D4DBD619D}" srcOrd="0" destOrd="0" presId="urn:microsoft.com/office/officeart/2018/2/layout/IconLabelList"/>
    <dgm:cxn modelId="{A73851DA-B58E-4137-9CD7-04FA61F3F58B}" type="presParOf" srcId="{6FCE2C2E-2D67-4A6D-8400-51ABC99B130B}" destId="{4512BA61-B7DD-4E7C-9540-8A10011B9105}" srcOrd="0" destOrd="0" presId="urn:microsoft.com/office/officeart/2018/2/layout/IconLabelList"/>
    <dgm:cxn modelId="{79849C27-DE40-4695-B0A3-895DA4A37659}" type="presParOf" srcId="{4512BA61-B7DD-4E7C-9540-8A10011B9105}" destId="{FFD9C6DC-60F4-498A-B7BD-4CCDC673BD8E}" srcOrd="0" destOrd="0" presId="urn:microsoft.com/office/officeart/2018/2/layout/IconLabelList"/>
    <dgm:cxn modelId="{890F9118-0E60-4F13-88CD-F7E343D310B9}" type="presParOf" srcId="{4512BA61-B7DD-4E7C-9540-8A10011B9105}" destId="{97CE2571-A770-4197-B3F5-FE2C6D5C20A2}" srcOrd="1" destOrd="0" presId="urn:microsoft.com/office/officeart/2018/2/layout/IconLabelList"/>
    <dgm:cxn modelId="{2FDDB6B0-BD85-4A98-928A-8AC193DB2AC8}" type="presParOf" srcId="{4512BA61-B7DD-4E7C-9540-8A10011B9105}" destId="{4AD5FD8D-DF06-4AFB-82FB-806D4DBD619D}" srcOrd="2" destOrd="0" presId="urn:microsoft.com/office/officeart/2018/2/layout/IconLabelList"/>
    <dgm:cxn modelId="{0D938E5B-0677-44C9-8032-4083D802F635}" type="presParOf" srcId="{6FCE2C2E-2D67-4A6D-8400-51ABC99B130B}" destId="{8D838A38-B849-4C0B-B5F0-1D4B59F525F4}" srcOrd="1" destOrd="0" presId="urn:microsoft.com/office/officeart/2018/2/layout/IconLabelList"/>
    <dgm:cxn modelId="{58067667-746A-4F4F-9C07-F036278ECA0D}" type="presParOf" srcId="{6FCE2C2E-2D67-4A6D-8400-51ABC99B130B}" destId="{C427B675-52D8-4F0D-BD96-654315963F43}" srcOrd="2" destOrd="0" presId="urn:microsoft.com/office/officeart/2018/2/layout/IconLabelList"/>
    <dgm:cxn modelId="{3DD54247-DF73-4597-870D-2EC0A2488C0A}" type="presParOf" srcId="{C427B675-52D8-4F0D-BD96-654315963F43}" destId="{E0594B92-3650-473B-AAB5-6B03D67CCE7D}" srcOrd="0" destOrd="0" presId="urn:microsoft.com/office/officeart/2018/2/layout/IconLabelList"/>
    <dgm:cxn modelId="{0A263A03-C2E5-4877-9EAA-71BA3497C3AF}" type="presParOf" srcId="{C427B675-52D8-4F0D-BD96-654315963F43}" destId="{5DA2611E-C1FA-4259-9577-AE5AE7F2FED9}" srcOrd="1" destOrd="0" presId="urn:microsoft.com/office/officeart/2018/2/layout/IconLabelList"/>
    <dgm:cxn modelId="{C42D945C-698A-4369-B645-9BD47459960E}" type="presParOf" srcId="{C427B675-52D8-4F0D-BD96-654315963F43}" destId="{1F870AEF-BA6C-429D-BC04-32F6E8706AC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20CFC6F-13A4-4B0B-9881-B325B57FBAB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8724933-BCEF-41A7-9E11-AFA8AB9C529D}">
      <dgm:prSet/>
      <dgm:spPr/>
      <dgm:t>
        <a:bodyPr/>
        <a:lstStyle/>
        <a:p>
          <a:r>
            <a:rPr lang="en-US"/>
            <a:t>1. Missing Data: Some fields in the dataset were incomplete, which may have affected certain insights.</a:t>
          </a:r>
        </a:p>
      </dgm:t>
    </dgm:pt>
    <dgm:pt modelId="{C227C571-7811-4D30-BFF7-901A757AA248}" type="parTrans" cxnId="{32C05C31-C283-466D-AE4B-73100093F81D}">
      <dgm:prSet/>
      <dgm:spPr/>
      <dgm:t>
        <a:bodyPr/>
        <a:lstStyle/>
        <a:p>
          <a:endParaRPr lang="en-US"/>
        </a:p>
      </dgm:t>
    </dgm:pt>
    <dgm:pt modelId="{423D403A-9E98-41B7-A973-1A8ECEAFF3C7}" type="sibTrans" cxnId="{32C05C31-C283-466D-AE4B-73100093F81D}">
      <dgm:prSet/>
      <dgm:spPr/>
      <dgm:t>
        <a:bodyPr/>
        <a:lstStyle/>
        <a:p>
          <a:endParaRPr lang="en-US"/>
        </a:p>
      </dgm:t>
    </dgm:pt>
    <dgm:pt modelId="{4E68D597-D15B-47AD-8EFD-AC4D04A4A500}">
      <dgm:prSet/>
      <dgm:spPr/>
      <dgm:t>
        <a:bodyPr/>
        <a:lstStyle/>
        <a:p>
          <a:r>
            <a:rPr lang="en-US"/>
            <a:t>2. Future Directions: Further work could investigate the correlation between box office success and genre popularity or explore sentiment analysis of audience reviews.</a:t>
          </a:r>
        </a:p>
      </dgm:t>
    </dgm:pt>
    <dgm:pt modelId="{06255E89-C402-4EC8-A814-FDB25ABA6563}" type="parTrans" cxnId="{1625ED45-EAAC-474F-8CFD-2A3EA16DA21C}">
      <dgm:prSet/>
      <dgm:spPr/>
      <dgm:t>
        <a:bodyPr/>
        <a:lstStyle/>
        <a:p>
          <a:endParaRPr lang="en-US"/>
        </a:p>
      </dgm:t>
    </dgm:pt>
    <dgm:pt modelId="{87B9D1FF-7CF2-412E-A522-73AABA637F44}" type="sibTrans" cxnId="{1625ED45-EAAC-474F-8CFD-2A3EA16DA21C}">
      <dgm:prSet/>
      <dgm:spPr/>
      <dgm:t>
        <a:bodyPr/>
        <a:lstStyle/>
        <a:p>
          <a:endParaRPr lang="en-US"/>
        </a:p>
      </dgm:t>
    </dgm:pt>
    <dgm:pt modelId="{25279E90-18A8-495A-9C1B-FDA892075066}" type="pres">
      <dgm:prSet presAssocID="{020CFC6F-13A4-4B0B-9881-B325B57FBABF}" presName="root" presStyleCnt="0">
        <dgm:presLayoutVars>
          <dgm:dir/>
          <dgm:resizeHandles val="exact"/>
        </dgm:presLayoutVars>
      </dgm:prSet>
      <dgm:spPr/>
    </dgm:pt>
    <dgm:pt modelId="{2C6E0600-B93C-4177-8E7B-3D0A4C3ABC68}" type="pres">
      <dgm:prSet presAssocID="{28724933-BCEF-41A7-9E11-AFA8AB9C529D}" presName="compNode" presStyleCnt="0"/>
      <dgm:spPr/>
    </dgm:pt>
    <dgm:pt modelId="{BFFBA3B4-C941-49F4-B4DA-405C44267E27}" type="pres">
      <dgm:prSet presAssocID="{28724933-BCEF-41A7-9E11-AFA8AB9C529D}" presName="bgRect" presStyleLbl="bgShp" presStyleIdx="0" presStyleCnt="2"/>
      <dgm:spPr/>
    </dgm:pt>
    <dgm:pt modelId="{0F9B59CC-4D3A-402F-B9FC-2E04D55DC2FF}" type="pres">
      <dgm:prSet presAssocID="{28724933-BCEF-41A7-9E11-AFA8AB9C529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
        </a:ext>
      </dgm:extLst>
    </dgm:pt>
    <dgm:pt modelId="{309088A2-D377-4EBE-B868-6CBCD8C74290}" type="pres">
      <dgm:prSet presAssocID="{28724933-BCEF-41A7-9E11-AFA8AB9C529D}" presName="spaceRect" presStyleCnt="0"/>
      <dgm:spPr/>
    </dgm:pt>
    <dgm:pt modelId="{102F54E8-B860-4BCE-9037-2D64A1B90466}" type="pres">
      <dgm:prSet presAssocID="{28724933-BCEF-41A7-9E11-AFA8AB9C529D}" presName="parTx" presStyleLbl="revTx" presStyleIdx="0" presStyleCnt="2">
        <dgm:presLayoutVars>
          <dgm:chMax val="0"/>
          <dgm:chPref val="0"/>
        </dgm:presLayoutVars>
      </dgm:prSet>
      <dgm:spPr/>
    </dgm:pt>
    <dgm:pt modelId="{A8043CFA-5F48-4AC2-90F7-D45C722E8420}" type="pres">
      <dgm:prSet presAssocID="{423D403A-9E98-41B7-A973-1A8ECEAFF3C7}" presName="sibTrans" presStyleCnt="0"/>
      <dgm:spPr/>
    </dgm:pt>
    <dgm:pt modelId="{6C00F62F-D7D9-4F69-AF55-13069BBD41F9}" type="pres">
      <dgm:prSet presAssocID="{4E68D597-D15B-47AD-8EFD-AC4D04A4A500}" presName="compNode" presStyleCnt="0"/>
      <dgm:spPr/>
    </dgm:pt>
    <dgm:pt modelId="{2505D6B6-2C28-4EBF-BD78-580D2682FFD7}" type="pres">
      <dgm:prSet presAssocID="{4E68D597-D15B-47AD-8EFD-AC4D04A4A500}" presName="bgRect" presStyleLbl="bgShp" presStyleIdx="1" presStyleCnt="2"/>
      <dgm:spPr/>
    </dgm:pt>
    <dgm:pt modelId="{50FC3CE2-E571-4D62-8A70-15EB59F6D1B8}" type="pres">
      <dgm:prSet presAssocID="{4E68D597-D15B-47AD-8EFD-AC4D04A4A50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DB58CB7D-8365-4EE4-8B19-A91EDE0DACD3}" type="pres">
      <dgm:prSet presAssocID="{4E68D597-D15B-47AD-8EFD-AC4D04A4A500}" presName="spaceRect" presStyleCnt="0"/>
      <dgm:spPr/>
    </dgm:pt>
    <dgm:pt modelId="{F4019556-A3AF-40A9-8F93-AE21323ADD1E}" type="pres">
      <dgm:prSet presAssocID="{4E68D597-D15B-47AD-8EFD-AC4D04A4A500}" presName="parTx" presStyleLbl="revTx" presStyleIdx="1" presStyleCnt="2">
        <dgm:presLayoutVars>
          <dgm:chMax val="0"/>
          <dgm:chPref val="0"/>
        </dgm:presLayoutVars>
      </dgm:prSet>
      <dgm:spPr/>
    </dgm:pt>
  </dgm:ptLst>
  <dgm:cxnLst>
    <dgm:cxn modelId="{32C05C31-C283-466D-AE4B-73100093F81D}" srcId="{020CFC6F-13A4-4B0B-9881-B325B57FBABF}" destId="{28724933-BCEF-41A7-9E11-AFA8AB9C529D}" srcOrd="0" destOrd="0" parTransId="{C227C571-7811-4D30-BFF7-901A757AA248}" sibTransId="{423D403A-9E98-41B7-A973-1A8ECEAFF3C7}"/>
    <dgm:cxn modelId="{3948F735-CE5E-4A15-87B1-5D2010D398F4}" type="presOf" srcId="{020CFC6F-13A4-4B0B-9881-B325B57FBABF}" destId="{25279E90-18A8-495A-9C1B-FDA892075066}" srcOrd="0" destOrd="0" presId="urn:microsoft.com/office/officeart/2018/2/layout/IconVerticalSolidList"/>
    <dgm:cxn modelId="{1625ED45-EAAC-474F-8CFD-2A3EA16DA21C}" srcId="{020CFC6F-13A4-4B0B-9881-B325B57FBABF}" destId="{4E68D597-D15B-47AD-8EFD-AC4D04A4A500}" srcOrd="1" destOrd="0" parTransId="{06255E89-C402-4EC8-A814-FDB25ABA6563}" sibTransId="{87B9D1FF-7CF2-412E-A522-73AABA637F44}"/>
    <dgm:cxn modelId="{4DB4AC56-150B-4390-9E6D-D9B7CBE221D7}" type="presOf" srcId="{28724933-BCEF-41A7-9E11-AFA8AB9C529D}" destId="{102F54E8-B860-4BCE-9037-2D64A1B90466}" srcOrd="0" destOrd="0" presId="urn:microsoft.com/office/officeart/2018/2/layout/IconVerticalSolidList"/>
    <dgm:cxn modelId="{A39F95D0-9D5A-445E-B126-F3BD6F9675AF}" type="presOf" srcId="{4E68D597-D15B-47AD-8EFD-AC4D04A4A500}" destId="{F4019556-A3AF-40A9-8F93-AE21323ADD1E}" srcOrd="0" destOrd="0" presId="urn:microsoft.com/office/officeart/2018/2/layout/IconVerticalSolidList"/>
    <dgm:cxn modelId="{7805D239-C499-4E60-86AD-6C776BC8974C}" type="presParOf" srcId="{25279E90-18A8-495A-9C1B-FDA892075066}" destId="{2C6E0600-B93C-4177-8E7B-3D0A4C3ABC68}" srcOrd="0" destOrd="0" presId="urn:microsoft.com/office/officeart/2018/2/layout/IconVerticalSolidList"/>
    <dgm:cxn modelId="{FE55976D-A73A-4EDC-808E-BB466D5AEF87}" type="presParOf" srcId="{2C6E0600-B93C-4177-8E7B-3D0A4C3ABC68}" destId="{BFFBA3B4-C941-49F4-B4DA-405C44267E27}" srcOrd="0" destOrd="0" presId="urn:microsoft.com/office/officeart/2018/2/layout/IconVerticalSolidList"/>
    <dgm:cxn modelId="{6343D625-DC63-4E06-B1D1-5451B135E19B}" type="presParOf" srcId="{2C6E0600-B93C-4177-8E7B-3D0A4C3ABC68}" destId="{0F9B59CC-4D3A-402F-B9FC-2E04D55DC2FF}" srcOrd="1" destOrd="0" presId="urn:microsoft.com/office/officeart/2018/2/layout/IconVerticalSolidList"/>
    <dgm:cxn modelId="{586E26B3-9E2B-46CB-B8CB-54D93A64FCC7}" type="presParOf" srcId="{2C6E0600-B93C-4177-8E7B-3D0A4C3ABC68}" destId="{309088A2-D377-4EBE-B868-6CBCD8C74290}" srcOrd="2" destOrd="0" presId="urn:microsoft.com/office/officeart/2018/2/layout/IconVerticalSolidList"/>
    <dgm:cxn modelId="{DE1E2BA5-9982-433F-9A24-F1600F49E663}" type="presParOf" srcId="{2C6E0600-B93C-4177-8E7B-3D0A4C3ABC68}" destId="{102F54E8-B860-4BCE-9037-2D64A1B90466}" srcOrd="3" destOrd="0" presId="urn:microsoft.com/office/officeart/2018/2/layout/IconVerticalSolidList"/>
    <dgm:cxn modelId="{D15B4DB7-D6E5-4CDF-A316-BA17C76CFBF4}" type="presParOf" srcId="{25279E90-18A8-495A-9C1B-FDA892075066}" destId="{A8043CFA-5F48-4AC2-90F7-D45C722E8420}" srcOrd="1" destOrd="0" presId="urn:microsoft.com/office/officeart/2018/2/layout/IconVerticalSolidList"/>
    <dgm:cxn modelId="{E8ED9D12-D689-4C4A-9864-F627193A0051}" type="presParOf" srcId="{25279E90-18A8-495A-9C1B-FDA892075066}" destId="{6C00F62F-D7D9-4F69-AF55-13069BBD41F9}" srcOrd="2" destOrd="0" presId="urn:microsoft.com/office/officeart/2018/2/layout/IconVerticalSolidList"/>
    <dgm:cxn modelId="{816EA5F2-3D8C-4BB1-8E12-4484D2170ABF}" type="presParOf" srcId="{6C00F62F-D7D9-4F69-AF55-13069BBD41F9}" destId="{2505D6B6-2C28-4EBF-BD78-580D2682FFD7}" srcOrd="0" destOrd="0" presId="urn:microsoft.com/office/officeart/2018/2/layout/IconVerticalSolidList"/>
    <dgm:cxn modelId="{1ECEFE72-3F78-44EA-83DD-B1C9DEF36F5E}" type="presParOf" srcId="{6C00F62F-D7D9-4F69-AF55-13069BBD41F9}" destId="{50FC3CE2-E571-4D62-8A70-15EB59F6D1B8}" srcOrd="1" destOrd="0" presId="urn:microsoft.com/office/officeart/2018/2/layout/IconVerticalSolidList"/>
    <dgm:cxn modelId="{185866D3-8513-4E7C-8B58-C4A9D7DAB13C}" type="presParOf" srcId="{6C00F62F-D7D9-4F69-AF55-13069BBD41F9}" destId="{DB58CB7D-8365-4EE4-8B19-A91EDE0DACD3}" srcOrd="2" destOrd="0" presId="urn:microsoft.com/office/officeart/2018/2/layout/IconVerticalSolidList"/>
    <dgm:cxn modelId="{EFB917F1-601B-421E-86DC-4C52306E2D52}" type="presParOf" srcId="{6C00F62F-D7D9-4F69-AF55-13069BBD41F9}" destId="{F4019556-A3AF-40A9-8F93-AE21323ADD1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595C9B2-C553-4EE9-B799-7A0FF1946AA6}"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67F86AD5-83BE-4271-B641-1C0DB82C9596}">
      <dgm:prSet/>
      <dgm:spPr/>
      <dgm:t>
        <a:bodyPr/>
        <a:lstStyle/>
        <a:p>
          <a:r>
            <a:rPr lang="en-US"/>
            <a:t>1. IMDb Dataset</a:t>
          </a:r>
        </a:p>
      </dgm:t>
    </dgm:pt>
    <dgm:pt modelId="{30344714-22EB-4731-B554-5D34AEC9A026}" type="parTrans" cxnId="{31AB1497-8192-4FDF-BDEE-8B106CBBBA76}">
      <dgm:prSet/>
      <dgm:spPr/>
      <dgm:t>
        <a:bodyPr/>
        <a:lstStyle/>
        <a:p>
          <a:endParaRPr lang="en-US"/>
        </a:p>
      </dgm:t>
    </dgm:pt>
    <dgm:pt modelId="{109A3AB6-9C46-4E38-8851-B7913EAC0B65}" type="sibTrans" cxnId="{31AB1497-8192-4FDF-BDEE-8B106CBBBA76}">
      <dgm:prSet/>
      <dgm:spPr/>
      <dgm:t>
        <a:bodyPr/>
        <a:lstStyle/>
        <a:p>
          <a:endParaRPr lang="en-US"/>
        </a:p>
      </dgm:t>
    </dgm:pt>
    <dgm:pt modelId="{895116DE-4E9B-43A8-9EA6-5D6051DE46D1}">
      <dgm:prSet/>
      <dgm:spPr/>
      <dgm:t>
        <a:bodyPr/>
        <a:lstStyle/>
        <a:p>
          <a:r>
            <a:rPr lang="en-US"/>
            <a:t>2. Seaborn, Pandas for Data Visualization and Analysis</a:t>
          </a:r>
        </a:p>
      </dgm:t>
    </dgm:pt>
    <dgm:pt modelId="{1BB8EA9E-227F-41B5-99E5-9B65FD312C0A}" type="parTrans" cxnId="{B3C6F988-524F-47C5-A7E6-CFD462793759}">
      <dgm:prSet/>
      <dgm:spPr/>
      <dgm:t>
        <a:bodyPr/>
        <a:lstStyle/>
        <a:p>
          <a:endParaRPr lang="en-US"/>
        </a:p>
      </dgm:t>
    </dgm:pt>
    <dgm:pt modelId="{C159E6A1-A45D-441F-9424-51C51738969B}" type="sibTrans" cxnId="{B3C6F988-524F-47C5-A7E6-CFD462793759}">
      <dgm:prSet/>
      <dgm:spPr/>
      <dgm:t>
        <a:bodyPr/>
        <a:lstStyle/>
        <a:p>
          <a:endParaRPr lang="en-US"/>
        </a:p>
      </dgm:t>
    </dgm:pt>
    <dgm:pt modelId="{FABF0550-4D0C-448B-BE69-0CBB0DBE6CC2}">
      <dgm:prSet/>
      <dgm:spPr/>
      <dgm:t>
        <a:bodyPr/>
        <a:lstStyle/>
        <a:p>
          <a:r>
            <a:rPr lang="en-US"/>
            <a:t>3. Various academic papers on genre analysis and movie production trends.</a:t>
          </a:r>
        </a:p>
      </dgm:t>
    </dgm:pt>
    <dgm:pt modelId="{6A320C07-CD64-4A8B-9609-2A68296B1F19}" type="parTrans" cxnId="{C5C00261-EBAD-4F4E-9450-52850D2B4794}">
      <dgm:prSet/>
      <dgm:spPr/>
      <dgm:t>
        <a:bodyPr/>
        <a:lstStyle/>
        <a:p>
          <a:endParaRPr lang="en-US"/>
        </a:p>
      </dgm:t>
    </dgm:pt>
    <dgm:pt modelId="{8FA165DF-BBC5-4D45-8839-5C46E62F6EEE}" type="sibTrans" cxnId="{C5C00261-EBAD-4F4E-9450-52850D2B4794}">
      <dgm:prSet/>
      <dgm:spPr/>
      <dgm:t>
        <a:bodyPr/>
        <a:lstStyle/>
        <a:p>
          <a:endParaRPr lang="en-US"/>
        </a:p>
      </dgm:t>
    </dgm:pt>
    <dgm:pt modelId="{8B74146A-59D8-4215-8B1C-0DC129E60390}" type="pres">
      <dgm:prSet presAssocID="{C595C9B2-C553-4EE9-B799-7A0FF1946AA6}" presName="hierChild1" presStyleCnt="0">
        <dgm:presLayoutVars>
          <dgm:chPref val="1"/>
          <dgm:dir/>
          <dgm:animOne val="branch"/>
          <dgm:animLvl val="lvl"/>
          <dgm:resizeHandles/>
        </dgm:presLayoutVars>
      </dgm:prSet>
      <dgm:spPr/>
    </dgm:pt>
    <dgm:pt modelId="{A7CAF36A-C4D9-455A-A642-27A6C29F1C58}" type="pres">
      <dgm:prSet presAssocID="{67F86AD5-83BE-4271-B641-1C0DB82C9596}" presName="hierRoot1" presStyleCnt="0"/>
      <dgm:spPr/>
    </dgm:pt>
    <dgm:pt modelId="{204AB6C6-55E3-46C2-8FCC-336E70E6D184}" type="pres">
      <dgm:prSet presAssocID="{67F86AD5-83BE-4271-B641-1C0DB82C9596}" presName="composite" presStyleCnt="0"/>
      <dgm:spPr/>
    </dgm:pt>
    <dgm:pt modelId="{CA1432B8-1F3D-4912-96CC-A958764F7800}" type="pres">
      <dgm:prSet presAssocID="{67F86AD5-83BE-4271-B641-1C0DB82C9596}" presName="background" presStyleLbl="node0" presStyleIdx="0" presStyleCnt="3"/>
      <dgm:spPr/>
    </dgm:pt>
    <dgm:pt modelId="{1C1C2664-0A9D-4E0A-A3FE-71D704F5E1C8}" type="pres">
      <dgm:prSet presAssocID="{67F86AD5-83BE-4271-B641-1C0DB82C9596}" presName="text" presStyleLbl="fgAcc0" presStyleIdx="0" presStyleCnt="3">
        <dgm:presLayoutVars>
          <dgm:chPref val="3"/>
        </dgm:presLayoutVars>
      </dgm:prSet>
      <dgm:spPr/>
    </dgm:pt>
    <dgm:pt modelId="{DB3FE20D-0F2F-4E9A-BE4D-B05FA6FD89AE}" type="pres">
      <dgm:prSet presAssocID="{67F86AD5-83BE-4271-B641-1C0DB82C9596}" presName="hierChild2" presStyleCnt="0"/>
      <dgm:spPr/>
    </dgm:pt>
    <dgm:pt modelId="{4147FC47-80BD-4573-8530-62389BB68045}" type="pres">
      <dgm:prSet presAssocID="{895116DE-4E9B-43A8-9EA6-5D6051DE46D1}" presName="hierRoot1" presStyleCnt="0"/>
      <dgm:spPr/>
    </dgm:pt>
    <dgm:pt modelId="{96C1D37B-BB84-46C8-B477-F0993E0F37BC}" type="pres">
      <dgm:prSet presAssocID="{895116DE-4E9B-43A8-9EA6-5D6051DE46D1}" presName="composite" presStyleCnt="0"/>
      <dgm:spPr/>
    </dgm:pt>
    <dgm:pt modelId="{650D7BD1-FB32-413C-8852-7025F4EAB0BC}" type="pres">
      <dgm:prSet presAssocID="{895116DE-4E9B-43A8-9EA6-5D6051DE46D1}" presName="background" presStyleLbl="node0" presStyleIdx="1" presStyleCnt="3"/>
      <dgm:spPr/>
    </dgm:pt>
    <dgm:pt modelId="{D41569B7-69A4-4F56-8EEC-019CA298F5B1}" type="pres">
      <dgm:prSet presAssocID="{895116DE-4E9B-43A8-9EA6-5D6051DE46D1}" presName="text" presStyleLbl="fgAcc0" presStyleIdx="1" presStyleCnt="3">
        <dgm:presLayoutVars>
          <dgm:chPref val="3"/>
        </dgm:presLayoutVars>
      </dgm:prSet>
      <dgm:spPr/>
    </dgm:pt>
    <dgm:pt modelId="{4EC5AFBD-4CF7-4706-91F6-730C77A729C3}" type="pres">
      <dgm:prSet presAssocID="{895116DE-4E9B-43A8-9EA6-5D6051DE46D1}" presName="hierChild2" presStyleCnt="0"/>
      <dgm:spPr/>
    </dgm:pt>
    <dgm:pt modelId="{8ACE05E5-271A-4EFE-BC27-A4508D129083}" type="pres">
      <dgm:prSet presAssocID="{FABF0550-4D0C-448B-BE69-0CBB0DBE6CC2}" presName="hierRoot1" presStyleCnt="0"/>
      <dgm:spPr/>
    </dgm:pt>
    <dgm:pt modelId="{31975D18-3354-4F81-8303-97ED50255EF7}" type="pres">
      <dgm:prSet presAssocID="{FABF0550-4D0C-448B-BE69-0CBB0DBE6CC2}" presName="composite" presStyleCnt="0"/>
      <dgm:spPr/>
    </dgm:pt>
    <dgm:pt modelId="{AAC4DFC2-7470-421F-994F-F92197B1A6DB}" type="pres">
      <dgm:prSet presAssocID="{FABF0550-4D0C-448B-BE69-0CBB0DBE6CC2}" presName="background" presStyleLbl="node0" presStyleIdx="2" presStyleCnt="3"/>
      <dgm:spPr/>
    </dgm:pt>
    <dgm:pt modelId="{5FF6187E-7303-442D-AFF3-771889C1852B}" type="pres">
      <dgm:prSet presAssocID="{FABF0550-4D0C-448B-BE69-0CBB0DBE6CC2}" presName="text" presStyleLbl="fgAcc0" presStyleIdx="2" presStyleCnt="3">
        <dgm:presLayoutVars>
          <dgm:chPref val="3"/>
        </dgm:presLayoutVars>
      </dgm:prSet>
      <dgm:spPr/>
    </dgm:pt>
    <dgm:pt modelId="{9880B75B-E5EB-4CE6-ACCC-EF4D16358866}" type="pres">
      <dgm:prSet presAssocID="{FABF0550-4D0C-448B-BE69-0CBB0DBE6CC2}" presName="hierChild2" presStyleCnt="0"/>
      <dgm:spPr/>
    </dgm:pt>
  </dgm:ptLst>
  <dgm:cxnLst>
    <dgm:cxn modelId="{F4D8DD1D-048B-4694-80B3-4F79C26CFECF}" type="presOf" srcId="{895116DE-4E9B-43A8-9EA6-5D6051DE46D1}" destId="{D41569B7-69A4-4F56-8EEC-019CA298F5B1}" srcOrd="0" destOrd="0" presId="urn:microsoft.com/office/officeart/2005/8/layout/hierarchy1"/>
    <dgm:cxn modelId="{C5C00261-EBAD-4F4E-9450-52850D2B4794}" srcId="{C595C9B2-C553-4EE9-B799-7A0FF1946AA6}" destId="{FABF0550-4D0C-448B-BE69-0CBB0DBE6CC2}" srcOrd="2" destOrd="0" parTransId="{6A320C07-CD64-4A8B-9609-2A68296B1F19}" sibTransId="{8FA165DF-BBC5-4D45-8839-5C46E62F6EEE}"/>
    <dgm:cxn modelId="{910BF179-5863-4C55-8B2A-187A2437F62A}" type="presOf" srcId="{C595C9B2-C553-4EE9-B799-7A0FF1946AA6}" destId="{8B74146A-59D8-4215-8B1C-0DC129E60390}" srcOrd="0" destOrd="0" presId="urn:microsoft.com/office/officeart/2005/8/layout/hierarchy1"/>
    <dgm:cxn modelId="{ED6C6780-8D3C-4A8C-BA93-9EECC15EDE1D}" type="presOf" srcId="{FABF0550-4D0C-448B-BE69-0CBB0DBE6CC2}" destId="{5FF6187E-7303-442D-AFF3-771889C1852B}" srcOrd="0" destOrd="0" presId="urn:microsoft.com/office/officeart/2005/8/layout/hierarchy1"/>
    <dgm:cxn modelId="{B3C6F988-524F-47C5-A7E6-CFD462793759}" srcId="{C595C9B2-C553-4EE9-B799-7A0FF1946AA6}" destId="{895116DE-4E9B-43A8-9EA6-5D6051DE46D1}" srcOrd="1" destOrd="0" parTransId="{1BB8EA9E-227F-41B5-99E5-9B65FD312C0A}" sibTransId="{C159E6A1-A45D-441F-9424-51C51738969B}"/>
    <dgm:cxn modelId="{BA5B5F90-5511-44E0-A180-DE4709BC706B}" type="presOf" srcId="{67F86AD5-83BE-4271-B641-1C0DB82C9596}" destId="{1C1C2664-0A9D-4E0A-A3FE-71D704F5E1C8}" srcOrd="0" destOrd="0" presId="urn:microsoft.com/office/officeart/2005/8/layout/hierarchy1"/>
    <dgm:cxn modelId="{31AB1497-8192-4FDF-BDEE-8B106CBBBA76}" srcId="{C595C9B2-C553-4EE9-B799-7A0FF1946AA6}" destId="{67F86AD5-83BE-4271-B641-1C0DB82C9596}" srcOrd="0" destOrd="0" parTransId="{30344714-22EB-4731-B554-5D34AEC9A026}" sibTransId="{109A3AB6-9C46-4E38-8851-B7913EAC0B65}"/>
    <dgm:cxn modelId="{90F7D1CA-502C-4600-9793-215B5B141D49}" type="presParOf" srcId="{8B74146A-59D8-4215-8B1C-0DC129E60390}" destId="{A7CAF36A-C4D9-455A-A642-27A6C29F1C58}" srcOrd="0" destOrd="0" presId="urn:microsoft.com/office/officeart/2005/8/layout/hierarchy1"/>
    <dgm:cxn modelId="{07134D06-5623-496F-8D0A-EE34DF27E01A}" type="presParOf" srcId="{A7CAF36A-C4D9-455A-A642-27A6C29F1C58}" destId="{204AB6C6-55E3-46C2-8FCC-336E70E6D184}" srcOrd="0" destOrd="0" presId="urn:microsoft.com/office/officeart/2005/8/layout/hierarchy1"/>
    <dgm:cxn modelId="{476F6690-4B3E-4F4C-B16C-2E9C8E3B6331}" type="presParOf" srcId="{204AB6C6-55E3-46C2-8FCC-336E70E6D184}" destId="{CA1432B8-1F3D-4912-96CC-A958764F7800}" srcOrd="0" destOrd="0" presId="urn:microsoft.com/office/officeart/2005/8/layout/hierarchy1"/>
    <dgm:cxn modelId="{3ABBBD5E-5405-42C6-800A-AAC446C39667}" type="presParOf" srcId="{204AB6C6-55E3-46C2-8FCC-336E70E6D184}" destId="{1C1C2664-0A9D-4E0A-A3FE-71D704F5E1C8}" srcOrd="1" destOrd="0" presId="urn:microsoft.com/office/officeart/2005/8/layout/hierarchy1"/>
    <dgm:cxn modelId="{FCC36C80-7129-4F6A-A6B9-45EA8EDD4893}" type="presParOf" srcId="{A7CAF36A-C4D9-455A-A642-27A6C29F1C58}" destId="{DB3FE20D-0F2F-4E9A-BE4D-B05FA6FD89AE}" srcOrd="1" destOrd="0" presId="urn:microsoft.com/office/officeart/2005/8/layout/hierarchy1"/>
    <dgm:cxn modelId="{C4E5BFB4-3BCF-40B5-9876-4B4C48986A34}" type="presParOf" srcId="{8B74146A-59D8-4215-8B1C-0DC129E60390}" destId="{4147FC47-80BD-4573-8530-62389BB68045}" srcOrd="1" destOrd="0" presId="urn:microsoft.com/office/officeart/2005/8/layout/hierarchy1"/>
    <dgm:cxn modelId="{CC9E7F54-55BE-48EF-8CBF-E81851140623}" type="presParOf" srcId="{4147FC47-80BD-4573-8530-62389BB68045}" destId="{96C1D37B-BB84-46C8-B477-F0993E0F37BC}" srcOrd="0" destOrd="0" presId="urn:microsoft.com/office/officeart/2005/8/layout/hierarchy1"/>
    <dgm:cxn modelId="{3BA97B18-02BA-42B6-826B-C6A0837ABB2C}" type="presParOf" srcId="{96C1D37B-BB84-46C8-B477-F0993E0F37BC}" destId="{650D7BD1-FB32-413C-8852-7025F4EAB0BC}" srcOrd="0" destOrd="0" presId="urn:microsoft.com/office/officeart/2005/8/layout/hierarchy1"/>
    <dgm:cxn modelId="{96656BB6-9BFF-46A1-BAE5-C329FEE76329}" type="presParOf" srcId="{96C1D37B-BB84-46C8-B477-F0993E0F37BC}" destId="{D41569B7-69A4-4F56-8EEC-019CA298F5B1}" srcOrd="1" destOrd="0" presId="urn:microsoft.com/office/officeart/2005/8/layout/hierarchy1"/>
    <dgm:cxn modelId="{25352FF4-E765-479A-86D5-089723EFC8E0}" type="presParOf" srcId="{4147FC47-80BD-4573-8530-62389BB68045}" destId="{4EC5AFBD-4CF7-4706-91F6-730C77A729C3}" srcOrd="1" destOrd="0" presId="urn:microsoft.com/office/officeart/2005/8/layout/hierarchy1"/>
    <dgm:cxn modelId="{4CC85BFC-1B08-48B6-B515-00CFCAF19A75}" type="presParOf" srcId="{8B74146A-59D8-4215-8B1C-0DC129E60390}" destId="{8ACE05E5-271A-4EFE-BC27-A4508D129083}" srcOrd="2" destOrd="0" presId="urn:microsoft.com/office/officeart/2005/8/layout/hierarchy1"/>
    <dgm:cxn modelId="{0A76171F-2B26-4254-9B16-CAFDB6039AAD}" type="presParOf" srcId="{8ACE05E5-271A-4EFE-BC27-A4508D129083}" destId="{31975D18-3354-4F81-8303-97ED50255EF7}" srcOrd="0" destOrd="0" presId="urn:microsoft.com/office/officeart/2005/8/layout/hierarchy1"/>
    <dgm:cxn modelId="{786036FE-7A1C-47FB-9DCE-92BED9DE5213}" type="presParOf" srcId="{31975D18-3354-4F81-8303-97ED50255EF7}" destId="{AAC4DFC2-7470-421F-994F-F92197B1A6DB}" srcOrd="0" destOrd="0" presId="urn:microsoft.com/office/officeart/2005/8/layout/hierarchy1"/>
    <dgm:cxn modelId="{4EB1E08D-7965-49D8-8E29-4F185533BFE1}" type="presParOf" srcId="{31975D18-3354-4F81-8303-97ED50255EF7}" destId="{5FF6187E-7303-442D-AFF3-771889C1852B}" srcOrd="1" destOrd="0" presId="urn:microsoft.com/office/officeart/2005/8/layout/hierarchy1"/>
    <dgm:cxn modelId="{573E7D19-CFF5-4B85-9802-3E81B39DAE88}" type="presParOf" srcId="{8ACE05E5-271A-4EFE-BC27-A4508D129083}" destId="{9880B75B-E5EB-4CE6-ACCC-EF4D1635886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67857-4156-4A22-8E2A-4E0306AAFC74}">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5CA411-1030-4F66-9CC7-DCEB65A20DA0}">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BB6DCC-525C-46A6-B9EA-0A42D82DD8B7}">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This project analyzes the trends in movie production and genre popularity. We explore how genres have evolved and how runtime varies across genres.</a:t>
          </a:r>
        </a:p>
      </dsp:txBody>
      <dsp:txXfrm>
        <a:off x="1509882" y="708097"/>
        <a:ext cx="9005717" cy="1307257"/>
      </dsp:txXfrm>
    </dsp:sp>
    <dsp:sp modelId="{BAD7E1DB-D5C2-4658-9669-E1D56EADA201}">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07BF7C-63D3-46DB-BD70-71E3CA7AF91C}">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0258BD-CD57-43A8-9A3A-417C8F91CE27}">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Key questions include which genres have risen or fallen in popularity over time and how runtimes differ across movie types.</a:t>
          </a:r>
        </a:p>
      </dsp:txBody>
      <dsp:txXfrm>
        <a:off x="1509882" y="2342169"/>
        <a:ext cx="9005717" cy="1307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099E30-688B-4CCD-9BB1-26519C92C4A7}">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337E57-6F64-4DFC-95C0-596FCB6D4794}">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679D6B-5C29-4255-A323-EEB842534A16}">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The IMDb dataset used contains attributes such as movie title, release year, genre, runtime, rating, and more.</a:t>
          </a:r>
        </a:p>
      </dsp:txBody>
      <dsp:txXfrm>
        <a:off x="1507738" y="707092"/>
        <a:ext cx="9007861" cy="1305401"/>
      </dsp:txXfrm>
    </dsp:sp>
    <dsp:sp modelId="{4001E11A-944D-49FF-A12A-7A859DF56DD6}">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126FE9-AC04-467C-8D6D-3374EE831727}">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F8CA49-6531-4D0E-AF41-04836BD0DD71}">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It covers over 10,000 movies across multiple genres, providing a robust base for analysis.</a:t>
          </a:r>
        </a:p>
      </dsp:txBody>
      <dsp:txXfrm>
        <a:off x="1507738" y="2338844"/>
        <a:ext cx="9007861" cy="13054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AA4D9F-1261-4637-914A-6D9FFB1E3A45}">
      <dsp:nvSpPr>
        <dsp:cNvPr id="0" name=""/>
        <dsp:cNvSpPr/>
      </dsp:nvSpPr>
      <dsp:spPr>
        <a:xfrm>
          <a:off x="212335" y="472457"/>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9842AC-C25E-48B6-82A2-6A3E7DD55C5F}">
      <dsp:nvSpPr>
        <dsp:cNvPr id="0" name=""/>
        <dsp:cNvSpPr/>
      </dsp:nvSpPr>
      <dsp:spPr>
        <a:xfrm>
          <a:off x="492877" y="752999"/>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6F0F58-48B4-445E-B0EF-072A419F83F4}">
      <dsp:nvSpPr>
        <dsp:cNvPr id="0" name=""/>
        <dsp:cNvSpPr/>
      </dsp:nvSpPr>
      <dsp:spPr>
        <a:xfrm>
          <a:off x="1834517" y="47245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a:t>1. Handling Missing Data: Missing runtimes were filled with 0.</a:t>
          </a:r>
        </a:p>
      </dsp:txBody>
      <dsp:txXfrm>
        <a:off x="1834517" y="472457"/>
        <a:ext cx="3148942" cy="1335915"/>
      </dsp:txXfrm>
    </dsp:sp>
    <dsp:sp modelId="{48504F68-5DBB-4BAC-9AB2-0AC89E59759C}">
      <dsp:nvSpPr>
        <dsp:cNvPr id="0" name=""/>
        <dsp:cNvSpPr/>
      </dsp:nvSpPr>
      <dsp:spPr>
        <a:xfrm>
          <a:off x="5532139" y="472457"/>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76584F-FD25-4A89-B1EE-57C81F79AE27}">
      <dsp:nvSpPr>
        <dsp:cNvPr id="0" name=""/>
        <dsp:cNvSpPr/>
      </dsp:nvSpPr>
      <dsp:spPr>
        <a:xfrm>
          <a:off x="5812681" y="752999"/>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0B737D-C07B-480C-A941-9822C9579946}">
      <dsp:nvSpPr>
        <dsp:cNvPr id="0" name=""/>
        <dsp:cNvSpPr/>
      </dsp:nvSpPr>
      <dsp:spPr>
        <a:xfrm>
          <a:off x="7154322" y="47245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a:t>2. Runtime Conversion: Runtimes were standardized into minutes.</a:t>
          </a:r>
        </a:p>
      </dsp:txBody>
      <dsp:txXfrm>
        <a:off x="7154322" y="472457"/>
        <a:ext cx="3148942" cy="1335915"/>
      </dsp:txXfrm>
    </dsp:sp>
    <dsp:sp modelId="{C8B3438E-959C-4A58-ACE7-8F563DAC1D30}">
      <dsp:nvSpPr>
        <dsp:cNvPr id="0" name=""/>
        <dsp:cNvSpPr/>
      </dsp:nvSpPr>
      <dsp:spPr>
        <a:xfrm>
          <a:off x="212335" y="2549151"/>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B520C8-0AB1-47B1-B870-CEB0906AB3F1}">
      <dsp:nvSpPr>
        <dsp:cNvPr id="0" name=""/>
        <dsp:cNvSpPr/>
      </dsp:nvSpPr>
      <dsp:spPr>
        <a:xfrm>
          <a:off x="492877" y="2829693"/>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B5E929-99CF-4F84-8C17-2ECF58A4FD92}">
      <dsp:nvSpPr>
        <dsp:cNvPr id="0" name=""/>
        <dsp:cNvSpPr/>
      </dsp:nvSpPr>
      <dsp:spPr>
        <a:xfrm>
          <a:off x="1834517" y="254915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a:t>3. Splitting Genres: Movies with multiple genres were split into separate rows for better analysis.</a:t>
          </a:r>
        </a:p>
      </dsp:txBody>
      <dsp:txXfrm>
        <a:off x="1834517" y="2549151"/>
        <a:ext cx="3148942" cy="1335915"/>
      </dsp:txXfrm>
    </dsp:sp>
    <dsp:sp modelId="{F82CD4D8-9ECE-43D5-A2C8-32E251DD2126}">
      <dsp:nvSpPr>
        <dsp:cNvPr id="0" name=""/>
        <dsp:cNvSpPr/>
      </dsp:nvSpPr>
      <dsp:spPr>
        <a:xfrm>
          <a:off x="5532139" y="2549151"/>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5317A9-E5EC-42D9-BEAE-C7A0CF1C54EF}">
      <dsp:nvSpPr>
        <dsp:cNvPr id="0" name=""/>
        <dsp:cNvSpPr/>
      </dsp:nvSpPr>
      <dsp:spPr>
        <a:xfrm>
          <a:off x="5812681" y="2829693"/>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A1CCD8-850A-4C43-B901-F82192752FF4}">
      <dsp:nvSpPr>
        <dsp:cNvPr id="0" name=""/>
        <dsp:cNvSpPr/>
      </dsp:nvSpPr>
      <dsp:spPr>
        <a:xfrm>
          <a:off x="7154322" y="254915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a:t>4. Removing Unnecessary Columns: Unrelated columns such as 'poster' and 'fullplot' were dropped.</a:t>
          </a:r>
        </a:p>
      </dsp:txBody>
      <dsp:txXfrm>
        <a:off x="7154322" y="2549151"/>
        <a:ext cx="3148942" cy="13359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D8EE89-150C-4396-80C0-4CB0FE39C111}">
      <dsp:nvSpPr>
        <dsp:cNvPr id="0" name=""/>
        <dsp:cNvSpPr/>
      </dsp:nvSpPr>
      <dsp:spPr>
        <a:xfrm>
          <a:off x="973190" y="952974"/>
          <a:ext cx="1264141" cy="1264141"/>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7B5C0F-E071-4D34-BCE7-5D9859E89CB8}">
      <dsp:nvSpPr>
        <dsp:cNvPr id="0" name=""/>
        <dsp:cNvSpPr/>
      </dsp:nvSpPr>
      <dsp:spPr>
        <a:xfrm>
          <a:off x="1242597" y="1222381"/>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05B5AB-7951-4F24-951B-F2E6235FA6AA}">
      <dsp:nvSpPr>
        <dsp:cNvPr id="0" name=""/>
        <dsp:cNvSpPr/>
      </dsp:nvSpPr>
      <dsp:spPr>
        <a:xfrm>
          <a:off x="569079" y="2610864"/>
          <a:ext cx="2072362"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The goal of the visualization is to uncover patterns in movie production and genre trends. Specifically, we aim to:</a:t>
          </a:r>
        </a:p>
      </dsp:txBody>
      <dsp:txXfrm>
        <a:off x="569079" y="2610864"/>
        <a:ext cx="2072362" cy="787500"/>
      </dsp:txXfrm>
    </dsp:sp>
    <dsp:sp modelId="{5BF5E16D-7BA0-4811-A627-9268BEDB6C07}">
      <dsp:nvSpPr>
        <dsp:cNvPr id="0" name=""/>
        <dsp:cNvSpPr/>
      </dsp:nvSpPr>
      <dsp:spPr>
        <a:xfrm>
          <a:off x="3408216" y="952974"/>
          <a:ext cx="1264141" cy="1264141"/>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38F9F8-CBDE-4897-9EAD-4ED5AF4114AC}">
      <dsp:nvSpPr>
        <dsp:cNvPr id="0" name=""/>
        <dsp:cNvSpPr/>
      </dsp:nvSpPr>
      <dsp:spPr>
        <a:xfrm>
          <a:off x="3677623" y="1222381"/>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A50DBB-3D6B-4CA9-9957-89BD62BB3F26}">
      <dsp:nvSpPr>
        <dsp:cNvPr id="0" name=""/>
        <dsp:cNvSpPr/>
      </dsp:nvSpPr>
      <dsp:spPr>
        <a:xfrm>
          <a:off x="3004105" y="2610864"/>
          <a:ext cx="2072362"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Identify the most popular genres over time</a:t>
          </a:r>
        </a:p>
      </dsp:txBody>
      <dsp:txXfrm>
        <a:off x="3004105" y="2610864"/>
        <a:ext cx="2072362" cy="787500"/>
      </dsp:txXfrm>
    </dsp:sp>
    <dsp:sp modelId="{47F75C24-AA98-44F2-AE24-3A125F3B8943}">
      <dsp:nvSpPr>
        <dsp:cNvPr id="0" name=""/>
        <dsp:cNvSpPr/>
      </dsp:nvSpPr>
      <dsp:spPr>
        <a:xfrm>
          <a:off x="5843242" y="952974"/>
          <a:ext cx="1264141" cy="1264141"/>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951D08-7E9E-42CE-AF88-EFD79BA97BBC}">
      <dsp:nvSpPr>
        <dsp:cNvPr id="0" name=""/>
        <dsp:cNvSpPr/>
      </dsp:nvSpPr>
      <dsp:spPr>
        <a:xfrm>
          <a:off x="6112649" y="1222381"/>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29C9DC-BA92-4662-9E5F-03BD884A8B40}">
      <dsp:nvSpPr>
        <dsp:cNvPr id="0" name=""/>
        <dsp:cNvSpPr/>
      </dsp:nvSpPr>
      <dsp:spPr>
        <a:xfrm>
          <a:off x="5439131" y="2610864"/>
          <a:ext cx="2072362"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Understand how average runtime varies by genre</a:t>
          </a:r>
        </a:p>
      </dsp:txBody>
      <dsp:txXfrm>
        <a:off x="5439131" y="2610864"/>
        <a:ext cx="2072362" cy="787500"/>
      </dsp:txXfrm>
    </dsp:sp>
    <dsp:sp modelId="{3755E8D8-DF5A-46AE-B112-7363A38BBDF2}">
      <dsp:nvSpPr>
        <dsp:cNvPr id="0" name=""/>
        <dsp:cNvSpPr/>
      </dsp:nvSpPr>
      <dsp:spPr>
        <a:xfrm>
          <a:off x="8278268" y="952974"/>
          <a:ext cx="1264141" cy="1264141"/>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BE5E33-B00E-4426-89A0-632BAFF3F1C0}">
      <dsp:nvSpPr>
        <dsp:cNvPr id="0" name=""/>
        <dsp:cNvSpPr/>
      </dsp:nvSpPr>
      <dsp:spPr>
        <a:xfrm>
          <a:off x="8547675" y="1222381"/>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0E3A8D-2F8A-40A0-858E-0E05A6AA089C}">
      <dsp:nvSpPr>
        <dsp:cNvPr id="0" name=""/>
        <dsp:cNvSpPr/>
      </dsp:nvSpPr>
      <dsp:spPr>
        <a:xfrm>
          <a:off x="7874157" y="2610864"/>
          <a:ext cx="2072362"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Track genre production trends across decades.</a:t>
          </a:r>
        </a:p>
      </dsp:txBody>
      <dsp:txXfrm>
        <a:off x="7874157" y="2610864"/>
        <a:ext cx="2072362" cy="7875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8BEFDF-C11B-4B90-B2BD-57AA3607F096}">
      <dsp:nvSpPr>
        <dsp:cNvPr id="0" name=""/>
        <dsp:cNvSpPr/>
      </dsp:nvSpPr>
      <dsp:spPr>
        <a:xfrm>
          <a:off x="0" y="894261"/>
          <a:ext cx="5861090" cy="16509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40D444-15F8-4D77-8830-56C2FE7D9895}">
      <dsp:nvSpPr>
        <dsp:cNvPr id="0" name=""/>
        <dsp:cNvSpPr/>
      </dsp:nvSpPr>
      <dsp:spPr>
        <a:xfrm>
          <a:off x="499410" y="1265724"/>
          <a:ext cx="908019" cy="9080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39DF10-1E0D-4798-B766-E8DD9476A3F8}">
      <dsp:nvSpPr>
        <dsp:cNvPr id="0" name=""/>
        <dsp:cNvSpPr/>
      </dsp:nvSpPr>
      <dsp:spPr>
        <a:xfrm>
          <a:off x="1906841" y="894261"/>
          <a:ext cx="3954248" cy="1650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725" tIns="174725" rIns="174725" bIns="174725" numCol="1" spcCol="1270" anchor="ctr" anchorCtr="0">
          <a:noAutofit/>
        </a:bodyPr>
        <a:lstStyle/>
        <a:p>
          <a:pPr marL="0" lvl="0" indent="0" algn="l" defTabSz="800100">
            <a:lnSpc>
              <a:spcPct val="90000"/>
            </a:lnSpc>
            <a:spcBef>
              <a:spcPct val="0"/>
            </a:spcBef>
            <a:spcAft>
              <a:spcPct val="35000"/>
            </a:spcAft>
            <a:buNone/>
          </a:pPr>
          <a:r>
            <a:rPr lang="en-US" sz="1800" kern="1200" dirty="0"/>
            <a:t>1. Rise of Action/Sci-Fi: These genres have seen explosive growth, fueled by technological advancements and audience demand.</a:t>
          </a:r>
        </a:p>
      </dsp:txBody>
      <dsp:txXfrm>
        <a:off x="1906841" y="894261"/>
        <a:ext cx="3954248" cy="1650945"/>
      </dsp:txXfrm>
    </dsp:sp>
    <dsp:sp modelId="{117FF4C4-50D4-4FB8-AA5F-E2AA1E2E19A9}">
      <dsp:nvSpPr>
        <dsp:cNvPr id="0" name=""/>
        <dsp:cNvSpPr/>
      </dsp:nvSpPr>
      <dsp:spPr>
        <a:xfrm>
          <a:off x="0" y="2957943"/>
          <a:ext cx="5861090" cy="16509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AEF908-A1D0-4225-AADE-96A05FBA75AB}">
      <dsp:nvSpPr>
        <dsp:cNvPr id="0" name=""/>
        <dsp:cNvSpPr/>
      </dsp:nvSpPr>
      <dsp:spPr>
        <a:xfrm>
          <a:off x="499410" y="3329405"/>
          <a:ext cx="908019" cy="9080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B0D1BD-FBC7-46A4-BCBE-22C62DE593FE}">
      <dsp:nvSpPr>
        <dsp:cNvPr id="0" name=""/>
        <dsp:cNvSpPr/>
      </dsp:nvSpPr>
      <dsp:spPr>
        <a:xfrm>
          <a:off x="1906841" y="2957943"/>
          <a:ext cx="3954248" cy="1650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725" tIns="174725" rIns="174725" bIns="174725" numCol="1" spcCol="1270" anchor="ctr" anchorCtr="0">
          <a:noAutofit/>
        </a:bodyPr>
        <a:lstStyle/>
        <a:p>
          <a:pPr marL="0" lvl="0" indent="0" algn="l" defTabSz="800100">
            <a:lnSpc>
              <a:spcPct val="90000"/>
            </a:lnSpc>
            <a:spcBef>
              <a:spcPct val="0"/>
            </a:spcBef>
            <a:spcAft>
              <a:spcPct val="35000"/>
            </a:spcAft>
            <a:buNone/>
          </a:pPr>
          <a:r>
            <a:rPr lang="en-US" sz="1800" kern="1200" dirty="0"/>
            <a:t>2. Decline in Traditional Genres: Genres like Western and Musical have declined in both production and popularity.</a:t>
          </a:r>
        </a:p>
      </dsp:txBody>
      <dsp:txXfrm>
        <a:off x="1906841" y="2957943"/>
        <a:ext cx="3954248" cy="16509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D9C6DC-60F4-498A-B7BD-4CCDC673BD8E}">
      <dsp:nvSpPr>
        <dsp:cNvPr id="0" name=""/>
        <dsp:cNvSpPr/>
      </dsp:nvSpPr>
      <dsp:spPr>
        <a:xfrm>
          <a:off x="1953914" y="5292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D5FD8D-DF06-4AFB-82FB-806D4DBD619D}">
      <dsp:nvSpPr>
        <dsp:cNvPr id="0" name=""/>
        <dsp:cNvSpPr/>
      </dsp:nvSpPr>
      <dsp:spPr>
        <a:xfrm>
          <a:off x="765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1. Longer Movies in Popular Genres: Adventure and Drama films have progressively gotten longer, often exceeding 120 minutes.</a:t>
          </a:r>
        </a:p>
      </dsp:txBody>
      <dsp:txXfrm>
        <a:off x="765914" y="2943510"/>
        <a:ext cx="4320000" cy="720000"/>
      </dsp:txXfrm>
    </dsp:sp>
    <dsp:sp modelId="{E0594B92-3650-473B-AAB5-6B03D67CCE7D}">
      <dsp:nvSpPr>
        <dsp:cNvPr id="0" name=""/>
        <dsp:cNvSpPr/>
      </dsp:nvSpPr>
      <dsp:spPr>
        <a:xfrm>
          <a:off x="7029914" y="5292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870AEF-BA6C-429D-BC04-32F6E8706AC1}">
      <dsp:nvSpPr>
        <dsp:cNvPr id="0" name=""/>
        <dsp:cNvSpPr/>
      </dsp:nvSpPr>
      <dsp:spPr>
        <a:xfrm>
          <a:off x="5841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2. Shorter Runtime Genres: Comedy and Animation films generally maintain runtimes under 90 minutes.</a:t>
          </a:r>
        </a:p>
      </dsp:txBody>
      <dsp:txXfrm>
        <a:off x="5841914" y="2943510"/>
        <a:ext cx="432000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FBA3B4-C941-49F4-B4DA-405C44267E27}">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9B59CC-4D3A-402F-B9FC-2E04D55DC2FF}">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2F54E8-B860-4BCE-9037-2D64A1B90466}">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1. Missing Data: Some fields in the dataset were incomplete, which may have affected certain insights.</a:t>
          </a:r>
        </a:p>
      </dsp:txBody>
      <dsp:txXfrm>
        <a:off x="1509882" y="708097"/>
        <a:ext cx="9005717" cy="1307257"/>
      </dsp:txXfrm>
    </dsp:sp>
    <dsp:sp modelId="{2505D6B6-2C28-4EBF-BD78-580D2682FFD7}">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FC3CE2-E571-4D62-8A70-15EB59F6D1B8}">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019556-A3AF-40A9-8F93-AE21323ADD1E}">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2. Future Directions: Further work could investigate the correlation between box office success and genre popularity or explore sentiment analysis of audience reviews.</a:t>
          </a:r>
        </a:p>
      </dsp:txBody>
      <dsp:txXfrm>
        <a:off x="1509882" y="2342169"/>
        <a:ext cx="9005717" cy="13072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432B8-1F3D-4912-96CC-A958764F7800}">
      <dsp:nvSpPr>
        <dsp:cNvPr id="0" name=""/>
        <dsp:cNvSpPr/>
      </dsp:nvSpPr>
      <dsp:spPr>
        <a:xfrm>
          <a:off x="0" y="524133"/>
          <a:ext cx="2918936" cy="18535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1C2664-0A9D-4E0A-A3FE-71D704F5E1C8}">
      <dsp:nvSpPr>
        <dsp:cNvPr id="0" name=""/>
        <dsp:cNvSpPr/>
      </dsp:nvSpPr>
      <dsp:spPr>
        <a:xfrm>
          <a:off x="324326" y="832243"/>
          <a:ext cx="2918936" cy="18535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1. IMDb Dataset</a:t>
          </a:r>
        </a:p>
      </dsp:txBody>
      <dsp:txXfrm>
        <a:off x="378614" y="886531"/>
        <a:ext cx="2810360" cy="1744948"/>
      </dsp:txXfrm>
    </dsp:sp>
    <dsp:sp modelId="{650D7BD1-FB32-413C-8852-7025F4EAB0BC}">
      <dsp:nvSpPr>
        <dsp:cNvPr id="0" name=""/>
        <dsp:cNvSpPr/>
      </dsp:nvSpPr>
      <dsp:spPr>
        <a:xfrm>
          <a:off x="3567588" y="524133"/>
          <a:ext cx="2918936" cy="18535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1569B7-69A4-4F56-8EEC-019CA298F5B1}">
      <dsp:nvSpPr>
        <dsp:cNvPr id="0" name=""/>
        <dsp:cNvSpPr/>
      </dsp:nvSpPr>
      <dsp:spPr>
        <a:xfrm>
          <a:off x="3891915" y="832243"/>
          <a:ext cx="2918936" cy="18535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2. Seaborn, Pandas for Data Visualization and Analysis</a:t>
          </a:r>
        </a:p>
      </dsp:txBody>
      <dsp:txXfrm>
        <a:off x="3946203" y="886531"/>
        <a:ext cx="2810360" cy="1744948"/>
      </dsp:txXfrm>
    </dsp:sp>
    <dsp:sp modelId="{AAC4DFC2-7470-421F-994F-F92197B1A6DB}">
      <dsp:nvSpPr>
        <dsp:cNvPr id="0" name=""/>
        <dsp:cNvSpPr/>
      </dsp:nvSpPr>
      <dsp:spPr>
        <a:xfrm>
          <a:off x="7135177" y="524133"/>
          <a:ext cx="2918936" cy="18535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F6187E-7303-442D-AFF3-771889C1852B}">
      <dsp:nvSpPr>
        <dsp:cNvPr id="0" name=""/>
        <dsp:cNvSpPr/>
      </dsp:nvSpPr>
      <dsp:spPr>
        <a:xfrm>
          <a:off x="7459503" y="832243"/>
          <a:ext cx="2918936" cy="18535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3. Various academic papers on genre analysis and movie production trends.</a:t>
          </a:r>
        </a:p>
      </dsp:txBody>
      <dsp:txXfrm>
        <a:off x="7513791" y="886531"/>
        <a:ext cx="2810360" cy="174494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7E96C-E9B5-0CCD-9E31-6CEDBEA2A8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4992EB4-0F29-8BAD-E5B9-795C419BEE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416987-8935-674B-E187-18B297E69763}"/>
              </a:ext>
            </a:extLst>
          </p:cNvPr>
          <p:cNvSpPr>
            <a:spLocks noGrp="1"/>
          </p:cNvSpPr>
          <p:nvPr>
            <p:ph type="dt" sz="half" idx="10"/>
          </p:nvPr>
        </p:nvSpPr>
        <p:spPr/>
        <p:txBody>
          <a:bodyPr/>
          <a:lstStyle/>
          <a:p>
            <a:fld id="{80B7AD63-F1A8-426B-A19E-0AF881FD8EC0}" type="datetimeFigureOut">
              <a:rPr lang="en-IN" smtClean="0"/>
              <a:t>06-10-2024</a:t>
            </a:fld>
            <a:endParaRPr lang="en-IN"/>
          </a:p>
        </p:txBody>
      </p:sp>
      <p:sp>
        <p:nvSpPr>
          <p:cNvPr id="5" name="Footer Placeholder 4">
            <a:extLst>
              <a:ext uri="{FF2B5EF4-FFF2-40B4-BE49-F238E27FC236}">
                <a16:creationId xmlns:a16="http://schemas.microsoft.com/office/drawing/2014/main" id="{048D6033-ADF5-787B-6332-C594375A08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A20542-6A06-616D-E28A-1F70BF029636}"/>
              </a:ext>
            </a:extLst>
          </p:cNvPr>
          <p:cNvSpPr>
            <a:spLocks noGrp="1"/>
          </p:cNvSpPr>
          <p:nvPr>
            <p:ph type="sldNum" sz="quarter" idx="12"/>
          </p:nvPr>
        </p:nvSpPr>
        <p:spPr/>
        <p:txBody>
          <a:bodyPr/>
          <a:lstStyle/>
          <a:p>
            <a:fld id="{0C8005BA-C1CA-4E50-8BDB-12C7ED8CA27A}" type="slidenum">
              <a:rPr lang="en-IN" smtClean="0"/>
              <a:t>‹#›</a:t>
            </a:fld>
            <a:endParaRPr lang="en-IN"/>
          </a:p>
        </p:txBody>
      </p:sp>
    </p:spTree>
    <p:extLst>
      <p:ext uri="{BB962C8B-B14F-4D97-AF65-F5344CB8AC3E}">
        <p14:creationId xmlns:p14="http://schemas.microsoft.com/office/powerpoint/2010/main" val="2897338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6ACF0-7674-8AD2-32F7-1E579EDE14E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7D3954-E0A2-D5AD-A766-A40F372E02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F52602-D952-6878-9923-17B95B629CB0}"/>
              </a:ext>
            </a:extLst>
          </p:cNvPr>
          <p:cNvSpPr>
            <a:spLocks noGrp="1"/>
          </p:cNvSpPr>
          <p:nvPr>
            <p:ph type="dt" sz="half" idx="10"/>
          </p:nvPr>
        </p:nvSpPr>
        <p:spPr/>
        <p:txBody>
          <a:bodyPr/>
          <a:lstStyle/>
          <a:p>
            <a:fld id="{80B7AD63-F1A8-426B-A19E-0AF881FD8EC0}" type="datetimeFigureOut">
              <a:rPr lang="en-IN" smtClean="0"/>
              <a:t>06-10-2024</a:t>
            </a:fld>
            <a:endParaRPr lang="en-IN"/>
          </a:p>
        </p:txBody>
      </p:sp>
      <p:sp>
        <p:nvSpPr>
          <p:cNvPr id="5" name="Footer Placeholder 4">
            <a:extLst>
              <a:ext uri="{FF2B5EF4-FFF2-40B4-BE49-F238E27FC236}">
                <a16:creationId xmlns:a16="http://schemas.microsoft.com/office/drawing/2014/main" id="{91ECCCD5-E338-7C3C-4580-EB5C723DA3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FBDF29-CAC9-A323-4DFC-FAF1A076A962}"/>
              </a:ext>
            </a:extLst>
          </p:cNvPr>
          <p:cNvSpPr>
            <a:spLocks noGrp="1"/>
          </p:cNvSpPr>
          <p:nvPr>
            <p:ph type="sldNum" sz="quarter" idx="12"/>
          </p:nvPr>
        </p:nvSpPr>
        <p:spPr/>
        <p:txBody>
          <a:bodyPr/>
          <a:lstStyle/>
          <a:p>
            <a:fld id="{0C8005BA-C1CA-4E50-8BDB-12C7ED8CA27A}" type="slidenum">
              <a:rPr lang="en-IN" smtClean="0"/>
              <a:t>‹#›</a:t>
            </a:fld>
            <a:endParaRPr lang="en-IN"/>
          </a:p>
        </p:txBody>
      </p:sp>
    </p:spTree>
    <p:extLst>
      <p:ext uri="{BB962C8B-B14F-4D97-AF65-F5344CB8AC3E}">
        <p14:creationId xmlns:p14="http://schemas.microsoft.com/office/powerpoint/2010/main" val="2809365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2B3F04-5433-8CFD-8D31-18D6EBD4D0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7C3FD0-10D0-9B89-3698-8A87708DCD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E68A12-E0B9-6B48-6BA5-917C7D0964E4}"/>
              </a:ext>
            </a:extLst>
          </p:cNvPr>
          <p:cNvSpPr>
            <a:spLocks noGrp="1"/>
          </p:cNvSpPr>
          <p:nvPr>
            <p:ph type="dt" sz="half" idx="10"/>
          </p:nvPr>
        </p:nvSpPr>
        <p:spPr/>
        <p:txBody>
          <a:bodyPr/>
          <a:lstStyle/>
          <a:p>
            <a:fld id="{80B7AD63-F1A8-426B-A19E-0AF881FD8EC0}" type="datetimeFigureOut">
              <a:rPr lang="en-IN" smtClean="0"/>
              <a:t>06-10-2024</a:t>
            </a:fld>
            <a:endParaRPr lang="en-IN"/>
          </a:p>
        </p:txBody>
      </p:sp>
      <p:sp>
        <p:nvSpPr>
          <p:cNvPr id="5" name="Footer Placeholder 4">
            <a:extLst>
              <a:ext uri="{FF2B5EF4-FFF2-40B4-BE49-F238E27FC236}">
                <a16:creationId xmlns:a16="http://schemas.microsoft.com/office/drawing/2014/main" id="{8007FA30-E7C8-45A3-6DFD-C1BB5AD094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F2FC68-B845-3517-7698-05A8D628AC53}"/>
              </a:ext>
            </a:extLst>
          </p:cNvPr>
          <p:cNvSpPr>
            <a:spLocks noGrp="1"/>
          </p:cNvSpPr>
          <p:nvPr>
            <p:ph type="sldNum" sz="quarter" idx="12"/>
          </p:nvPr>
        </p:nvSpPr>
        <p:spPr/>
        <p:txBody>
          <a:bodyPr/>
          <a:lstStyle/>
          <a:p>
            <a:fld id="{0C8005BA-C1CA-4E50-8BDB-12C7ED8CA27A}" type="slidenum">
              <a:rPr lang="en-IN" smtClean="0"/>
              <a:t>‹#›</a:t>
            </a:fld>
            <a:endParaRPr lang="en-IN"/>
          </a:p>
        </p:txBody>
      </p:sp>
    </p:spTree>
    <p:extLst>
      <p:ext uri="{BB962C8B-B14F-4D97-AF65-F5344CB8AC3E}">
        <p14:creationId xmlns:p14="http://schemas.microsoft.com/office/powerpoint/2010/main" val="328254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654AC-3A1A-0CCD-1391-B2173EA2F080}"/>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1F75C0-0CFB-C6B1-1329-6A6F83793209}"/>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E8C7B3-06DF-3A3C-3D39-EBE44823AD16}"/>
              </a:ext>
            </a:extLst>
          </p:cNvPr>
          <p:cNvSpPr>
            <a:spLocks noGrp="1"/>
          </p:cNvSpPr>
          <p:nvPr>
            <p:ph type="dt" sz="half" idx="10"/>
          </p:nvPr>
        </p:nvSpPr>
        <p:spPr/>
        <p:txBody>
          <a:bodyPr/>
          <a:lstStyle/>
          <a:p>
            <a:fld id="{80B7AD63-F1A8-426B-A19E-0AF881FD8EC0}" type="datetimeFigureOut">
              <a:rPr lang="en-IN" smtClean="0"/>
              <a:t>06-10-2024</a:t>
            </a:fld>
            <a:endParaRPr lang="en-IN"/>
          </a:p>
        </p:txBody>
      </p:sp>
      <p:sp>
        <p:nvSpPr>
          <p:cNvPr id="5" name="Footer Placeholder 4">
            <a:extLst>
              <a:ext uri="{FF2B5EF4-FFF2-40B4-BE49-F238E27FC236}">
                <a16:creationId xmlns:a16="http://schemas.microsoft.com/office/drawing/2014/main" id="{E5F01A10-6E7C-9830-2563-02BC02BB99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004C00-E57B-1890-BBA0-BF6C16636110}"/>
              </a:ext>
            </a:extLst>
          </p:cNvPr>
          <p:cNvSpPr>
            <a:spLocks noGrp="1"/>
          </p:cNvSpPr>
          <p:nvPr>
            <p:ph type="sldNum" sz="quarter" idx="12"/>
          </p:nvPr>
        </p:nvSpPr>
        <p:spPr/>
        <p:txBody>
          <a:bodyPr/>
          <a:lstStyle/>
          <a:p>
            <a:fld id="{0C8005BA-C1CA-4E50-8BDB-12C7ED8CA27A}" type="slidenum">
              <a:rPr lang="en-IN" smtClean="0"/>
              <a:t>‹#›</a:t>
            </a:fld>
            <a:endParaRPr lang="en-IN"/>
          </a:p>
        </p:txBody>
      </p:sp>
    </p:spTree>
    <p:extLst>
      <p:ext uri="{BB962C8B-B14F-4D97-AF65-F5344CB8AC3E}">
        <p14:creationId xmlns:p14="http://schemas.microsoft.com/office/powerpoint/2010/main" val="137036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9067C-8366-203F-E181-3E50ADA1EE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1B39AA-91C4-764F-1866-A5617F8770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3C685C-BDBD-C5EA-0CEF-1FECA1399197}"/>
              </a:ext>
            </a:extLst>
          </p:cNvPr>
          <p:cNvSpPr>
            <a:spLocks noGrp="1"/>
          </p:cNvSpPr>
          <p:nvPr>
            <p:ph type="dt" sz="half" idx="10"/>
          </p:nvPr>
        </p:nvSpPr>
        <p:spPr/>
        <p:txBody>
          <a:bodyPr/>
          <a:lstStyle/>
          <a:p>
            <a:fld id="{80B7AD63-F1A8-426B-A19E-0AF881FD8EC0}" type="datetimeFigureOut">
              <a:rPr lang="en-IN" smtClean="0"/>
              <a:t>06-10-2024</a:t>
            </a:fld>
            <a:endParaRPr lang="en-IN"/>
          </a:p>
        </p:txBody>
      </p:sp>
      <p:sp>
        <p:nvSpPr>
          <p:cNvPr id="5" name="Footer Placeholder 4">
            <a:extLst>
              <a:ext uri="{FF2B5EF4-FFF2-40B4-BE49-F238E27FC236}">
                <a16:creationId xmlns:a16="http://schemas.microsoft.com/office/drawing/2014/main" id="{D370B773-8C1B-075C-ECE4-8973F46285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16FE46-2C46-935F-071F-AD5A48C7FFF9}"/>
              </a:ext>
            </a:extLst>
          </p:cNvPr>
          <p:cNvSpPr>
            <a:spLocks noGrp="1"/>
          </p:cNvSpPr>
          <p:nvPr>
            <p:ph type="sldNum" sz="quarter" idx="12"/>
          </p:nvPr>
        </p:nvSpPr>
        <p:spPr/>
        <p:txBody>
          <a:bodyPr/>
          <a:lstStyle/>
          <a:p>
            <a:fld id="{0C8005BA-C1CA-4E50-8BDB-12C7ED8CA27A}" type="slidenum">
              <a:rPr lang="en-IN" smtClean="0"/>
              <a:t>‹#›</a:t>
            </a:fld>
            <a:endParaRPr lang="en-IN"/>
          </a:p>
        </p:txBody>
      </p:sp>
    </p:spTree>
    <p:extLst>
      <p:ext uri="{BB962C8B-B14F-4D97-AF65-F5344CB8AC3E}">
        <p14:creationId xmlns:p14="http://schemas.microsoft.com/office/powerpoint/2010/main" val="1431918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3570-AC7C-47FA-4AE5-4811EB825A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254CFD0-8675-3425-7BEB-B2CA5CC6020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78FAE-6514-22E3-4D1E-F57813E3D52E}"/>
              </a:ext>
            </a:extLst>
          </p:cNvPr>
          <p:cNvSpPr>
            <a:spLocks noGrp="1"/>
          </p:cNvSpPr>
          <p:nvPr>
            <p:ph type="dt" sz="half" idx="10"/>
          </p:nvPr>
        </p:nvSpPr>
        <p:spPr/>
        <p:txBody>
          <a:bodyPr/>
          <a:lstStyle/>
          <a:p>
            <a:fld id="{80B7AD63-F1A8-426B-A19E-0AF881FD8EC0}" type="datetimeFigureOut">
              <a:rPr lang="en-IN" smtClean="0"/>
              <a:t>06-10-2024</a:t>
            </a:fld>
            <a:endParaRPr lang="en-IN"/>
          </a:p>
        </p:txBody>
      </p:sp>
      <p:sp>
        <p:nvSpPr>
          <p:cNvPr id="5" name="Footer Placeholder 4">
            <a:extLst>
              <a:ext uri="{FF2B5EF4-FFF2-40B4-BE49-F238E27FC236}">
                <a16:creationId xmlns:a16="http://schemas.microsoft.com/office/drawing/2014/main" id="{A830CEEB-87A6-08FB-AEEA-BDA46C0CB0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31D3D3-B7C6-0752-EE59-5E907FEDEB83}"/>
              </a:ext>
            </a:extLst>
          </p:cNvPr>
          <p:cNvSpPr>
            <a:spLocks noGrp="1"/>
          </p:cNvSpPr>
          <p:nvPr>
            <p:ph type="sldNum" sz="quarter" idx="12"/>
          </p:nvPr>
        </p:nvSpPr>
        <p:spPr/>
        <p:txBody>
          <a:bodyPr/>
          <a:lstStyle/>
          <a:p>
            <a:fld id="{0C8005BA-C1CA-4E50-8BDB-12C7ED8CA27A}" type="slidenum">
              <a:rPr lang="en-IN" smtClean="0"/>
              <a:t>‹#›</a:t>
            </a:fld>
            <a:endParaRPr lang="en-IN"/>
          </a:p>
        </p:txBody>
      </p:sp>
    </p:spTree>
    <p:extLst>
      <p:ext uri="{BB962C8B-B14F-4D97-AF65-F5344CB8AC3E}">
        <p14:creationId xmlns:p14="http://schemas.microsoft.com/office/powerpoint/2010/main" val="2677221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EEBD2-D4D4-2E9D-2C5D-4845C3F2E5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E15486-5AB2-3A1E-8E03-7367E6F656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1E5338F-1AB0-C911-8261-1889CF2AA4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E339F9E-B637-AA0C-654B-5FC485D332EF}"/>
              </a:ext>
            </a:extLst>
          </p:cNvPr>
          <p:cNvSpPr>
            <a:spLocks noGrp="1"/>
          </p:cNvSpPr>
          <p:nvPr>
            <p:ph type="dt" sz="half" idx="10"/>
          </p:nvPr>
        </p:nvSpPr>
        <p:spPr/>
        <p:txBody>
          <a:bodyPr/>
          <a:lstStyle/>
          <a:p>
            <a:fld id="{80B7AD63-F1A8-426B-A19E-0AF881FD8EC0}" type="datetimeFigureOut">
              <a:rPr lang="en-IN" smtClean="0"/>
              <a:t>06-10-2024</a:t>
            </a:fld>
            <a:endParaRPr lang="en-IN"/>
          </a:p>
        </p:txBody>
      </p:sp>
      <p:sp>
        <p:nvSpPr>
          <p:cNvPr id="6" name="Footer Placeholder 5">
            <a:extLst>
              <a:ext uri="{FF2B5EF4-FFF2-40B4-BE49-F238E27FC236}">
                <a16:creationId xmlns:a16="http://schemas.microsoft.com/office/drawing/2014/main" id="{937011B1-3071-595B-E5EF-B81F0323D3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2949AF-ECF7-2041-BDAE-B42D63F92CCD}"/>
              </a:ext>
            </a:extLst>
          </p:cNvPr>
          <p:cNvSpPr>
            <a:spLocks noGrp="1"/>
          </p:cNvSpPr>
          <p:nvPr>
            <p:ph type="sldNum" sz="quarter" idx="12"/>
          </p:nvPr>
        </p:nvSpPr>
        <p:spPr/>
        <p:txBody>
          <a:bodyPr/>
          <a:lstStyle/>
          <a:p>
            <a:fld id="{0C8005BA-C1CA-4E50-8BDB-12C7ED8CA27A}" type="slidenum">
              <a:rPr lang="en-IN" smtClean="0"/>
              <a:t>‹#›</a:t>
            </a:fld>
            <a:endParaRPr lang="en-IN"/>
          </a:p>
        </p:txBody>
      </p:sp>
    </p:spTree>
    <p:extLst>
      <p:ext uri="{BB962C8B-B14F-4D97-AF65-F5344CB8AC3E}">
        <p14:creationId xmlns:p14="http://schemas.microsoft.com/office/powerpoint/2010/main" val="3786076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6893F-167D-6C24-B5ED-26D7E6141E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43CACF-5E65-AD98-7507-6398751422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FBF087-ACA2-BA7D-BA1A-11A8377460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61574C-B75F-CF21-308F-2AFC2326AC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6A1A22-26DC-A617-D333-F4FC2621C5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1FCD70-C079-309E-B2D0-C36D0970F4CD}"/>
              </a:ext>
            </a:extLst>
          </p:cNvPr>
          <p:cNvSpPr>
            <a:spLocks noGrp="1"/>
          </p:cNvSpPr>
          <p:nvPr>
            <p:ph type="dt" sz="half" idx="10"/>
          </p:nvPr>
        </p:nvSpPr>
        <p:spPr/>
        <p:txBody>
          <a:bodyPr/>
          <a:lstStyle/>
          <a:p>
            <a:fld id="{80B7AD63-F1A8-426B-A19E-0AF881FD8EC0}" type="datetimeFigureOut">
              <a:rPr lang="en-IN" smtClean="0"/>
              <a:t>06-10-2024</a:t>
            </a:fld>
            <a:endParaRPr lang="en-IN"/>
          </a:p>
        </p:txBody>
      </p:sp>
      <p:sp>
        <p:nvSpPr>
          <p:cNvPr id="8" name="Footer Placeholder 7">
            <a:extLst>
              <a:ext uri="{FF2B5EF4-FFF2-40B4-BE49-F238E27FC236}">
                <a16:creationId xmlns:a16="http://schemas.microsoft.com/office/drawing/2014/main" id="{2A581240-372D-85D4-1C7C-9E8FBD8BFEC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99F121-CE38-D99F-5A65-976F099C0D05}"/>
              </a:ext>
            </a:extLst>
          </p:cNvPr>
          <p:cNvSpPr>
            <a:spLocks noGrp="1"/>
          </p:cNvSpPr>
          <p:nvPr>
            <p:ph type="sldNum" sz="quarter" idx="12"/>
          </p:nvPr>
        </p:nvSpPr>
        <p:spPr/>
        <p:txBody>
          <a:bodyPr/>
          <a:lstStyle/>
          <a:p>
            <a:fld id="{0C8005BA-C1CA-4E50-8BDB-12C7ED8CA27A}" type="slidenum">
              <a:rPr lang="en-IN" smtClean="0"/>
              <a:t>‹#›</a:t>
            </a:fld>
            <a:endParaRPr lang="en-IN"/>
          </a:p>
        </p:txBody>
      </p:sp>
    </p:spTree>
    <p:extLst>
      <p:ext uri="{BB962C8B-B14F-4D97-AF65-F5344CB8AC3E}">
        <p14:creationId xmlns:p14="http://schemas.microsoft.com/office/powerpoint/2010/main" val="961038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32540-C9D1-DA3C-E212-AAB26CB6DDC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BC2C873-BF4B-65CD-EB90-0C41D8FBA252}"/>
              </a:ext>
            </a:extLst>
          </p:cNvPr>
          <p:cNvSpPr>
            <a:spLocks noGrp="1"/>
          </p:cNvSpPr>
          <p:nvPr>
            <p:ph type="dt" sz="half" idx="10"/>
          </p:nvPr>
        </p:nvSpPr>
        <p:spPr/>
        <p:txBody>
          <a:bodyPr/>
          <a:lstStyle/>
          <a:p>
            <a:fld id="{80B7AD63-F1A8-426B-A19E-0AF881FD8EC0}" type="datetimeFigureOut">
              <a:rPr lang="en-IN" smtClean="0"/>
              <a:t>06-10-2024</a:t>
            </a:fld>
            <a:endParaRPr lang="en-IN"/>
          </a:p>
        </p:txBody>
      </p:sp>
      <p:sp>
        <p:nvSpPr>
          <p:cNvPr id="4" name="Footer Placeholder 3">
            <a:extLst>
              <a:ext uri="{FF2B5EF4-FFF2-40B4-BE49-F238E27FC236}">
                <a16:creationId xmlns:a16="http://schemas.microsoft.com/office/drawing/2014/main" id="{B81EB424-0FD6-9B8E-BD4F-32FEE1B1534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FB030A-3110-3C40-994D-01ABCE0E57B6}"/>
              </a:ext>
            </a:extLst>
          </p:cNvPr>
          <p:cNvSpPr>
            <a:spLocks noGrp="1"/>
          </p:cNvSpPr>
          <p:nvPr>
            <p:ph type="sldNum" sz="quarter" idx="12"/>
          </p:nvPr>
        </p:nvSpPr>
        <p:spPr/>
        <p:txBody>
          <a:bodyPr/>
          <a:lstStyle/>
          <a:p>
            <a:fld id="{0C8005BA-C1CA-4E50-8BDB-12C7ED8CA27A}" type="slidenum">
              <a:rPr lang="en-IN" smtClean="0"/>
              <a:t>‹#›</a:t>
            </a:fld>
            <a:endParaRPr lang="en-IN"/>
          </a:p>
        </p:txBody>
      </p:sp>
    </p:spTree>
    <p:extLst>
      <p:ext uri="{BB962C8B-B14F-4D97-AF65-F5344CB8AC3E}">
        <p14:creationId xmlns:p14="http://schemas.microsoft.com/office/powerpoint/2010/main" val="2800846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AA50B1-8FDA-DF4E-8A2B-D1648627D88C}"/>
              </a:ext>
            </a:extLst>
          </p:cNvPr>
          <p:cNvSpPr>
            <a:spLocks noGrp="1"/>
          </p:cNvSpPr>
          <p:nvPr>
            <p:ph type="dt" sz="half" idx="10"/>
          </p:nvPr>
        </p:nvSpPr>
        <p:spPr/>
        <p:txBody>
          <a:bodyPr/>
          <a:lstStyle/>
          <a:p>
            <a:fld id="{80B7AD63-F1A8-426B-A19E-0AF881FD8EC0}" type="datetimeFigureOut">
              <a:rPr lang="en-IN" smtClean="0"/>
              <a:t>06-10-2024</a:t>
            </a:fld>
            <a:endParaRPr lang="en-IN"/>
          </a:p>
        </p:txBody>
      </p:sp>
      <p:sp>
        <p:nvSpPr>
          <p:cNvPr id="3" name="Footer Placeholder 2">
            <a:extLst>
              <a:ext uri="{FF2B5EF4-FFF2-40B4-BE49-F238E27FC236}">
                <a16:creationId xmlns:a16="http://schemas.microsoft.com/office/drawing/2014/main" id="{13658C70-C5D8-A629-7977-98925DF314E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87E637A-C29C-372B-5510-94724E04FF86}"/>
              </a:ext>
            </a:extLst>
          </p:cNvPr>
          <p:cNvSpPr>
            <a:spLocks noGrp="1"/>
          </p:cNvSpPr>
          <p:nvPr>
            <p:ph type="sldNum" sz="quarter" idx="12"/>
          </p:nvPr>
        </p:nvSpPr>
        <p:spPr/>
        <p:txBody>
          <a:bodyPr/>
          <a:lstStyle/>
          <a:p>
            <a:fld id="{0C8005BA-C1CA-4E50-8BDB-12C7ED8CA27A}" type="slidenum">
              <a:rPr lang="en-IN" smtClean="0"/>
              <a:t>‹#›</a:t>
            </a:fld>
            <a:endParaRPr lang="en-IN"/>
          </a:p>
        </p:txBody>
      </p:sp>
    </p:spTree>
    <p:extLst>
      <p:ext uri="{BB962C8B-B14F-4D97-AF65-F5344CB8AC3E}">
        <p14:creationId xmlns:p14="http://schemas.microsoft.com/office/powerpoint/2010/main" val="3335323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01D02-9632-5955-F71E-74000DBEFD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56F5684-46C1-7E05-97FC-0638E12E27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D1BC44-308E-9C0A-956B-48F03C469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8FC9D-6861-6B87-CBE3-172148C558B3}"/>
              </a:ext>
            </a:extLst>
          </p:cNvPr>
          <p:cNvSpPr>
            <a:spLocks noGrp="1"/>
          </p:cNvSpPr>
          <p:nvPr>
            <p:ph type="dt" sz="half" idx="10"/>
          </p:nvPr>
        </p:nvSpPr>
        <p:spPr/>
        <p:txBody>
          <a:bodyPr/>
          <a:lstStyle/>
          <a:p>
            <a:fld id="{80B7AD63-F1A8-426B-A19E-0AF881FD8EC0}" type="datetimeFigureOut">
              <a:rPr lang="en-IN" smtClean="0"/>
              <a:t>06-10-2024</a:t>
            </a:fld>
            <a:endParaRPr lang="en-IN"/>
          </a:p>
        </p:txBody>
      </p:sp>
      <p:sp>
        <p:nvSpPr>
          <p:cNvPr id="6" name="Footer Placeholder 5">
            <a:extLst>
              <a:ext uri="{FF2B5EF4-FFF2-40B4-BE49-F238E27FC236}">
                <a16:creationId xmlns:a16="http://schemas.microsoft.com/office/drawing/2014/main" id="{31F66DE4-ACF8-EC96-97B3-90B89A3713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50D62D-AA4D-0937-4CDE-2C3F758318CD}"/>
              </a:ext>
            </a:extLst>
          </p:cNvPr>
          <p:cNvSpPr>
            <a:spLocks noGrp="1"/>
          </p:cNvSpPr>
          <p:nvPr>
            <p:ph type="sldNum" sz="quarter" idx="12"/>
          </p:nvPr>
        </p:nvSpPr>
        <p:spPr/>
        <p:txBody>
          <a:bodyPr/>
          <a:lstStyle/>
          <a:p>
            <a:fld id="{0C8005BA-C1CA-4E50-8BDB-12C7ED8CA27A}" type="slidenum">
              <a:rPr lang="en-IN" smtClean="0"/>
              <a:t>‹#›</a:t>
            </a:fld>
            <a:endParaRPr lang="en-IN"/>
          </a:p>
        </p:txBody>
      </p:sp>
    </p:spTree>
    <p:extLst>
      <p:ext uri="{BB962C8B-B14F-4D97-AF65-F5344CB8AC3E}">
        <p14:creationId xmlns:p14="http://schemas.microsoft.com/office/powerpoint/2010/main" val="3623451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04B82-D82C-66DA-611E-C27A7205FD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9624310-AB78-5463-0255-9B09A8C3AB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5CC11EE-44E9-4A10-4A09-9EB76A4825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B1D6DA-C574-CFD0-1308-A984FD433162}"/>
              </a:ext>
            </a:extLst>
          </p:cNvPr>
          <p:cNvSpPr>
            <a:spLocks noGrp="1"/>
          </p:cNvSpPr>
          <p:nvPr>
            <p:ph type="dt" sz="half" idx="10"/>
          </p:nvPr>
        </p:nvSpPr>
        <p:spPr/>
        <p:txBody>
          <a:bodyPr/>
          <a:lstStyle/>
          <a:p>
            <a:fld id="{80B7AD63-F1A8-426B-A19E-0AF881FD8EC0}" type="datetimeFigureOut">
              <a:rPr lang="en-IN" smtClean="0"/>
              <a:t>06-10-2024</a:t>
            </a:fld>
            <a:endParaRPr lang="en-IN"/>
          </a:p>
        </p:txBody>
      </p:sp>
      <p:sp>
        <p:nvSpPr>
          <p:cNvPr id="6" name="Footer Placeholder 5">
            <a:extLst>
              <a:ext uri="{FF2B5EF4-FFF2-40B4-BE49-F238E27FC236}">
                <a16:creationId xmlns:a16="http://schemas.microsoft.com/office/drawing/2014/main" id="{5ED1C592-F704-DC8F-5AC1-9E28A536EE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43D4B9-1621-041D-2CA8-8ADD1372C959}"/>
              </a:ext>
            </a:extLst>
          </p:cNvPr>
          <p:cNvSpPr>
            <a:spLocks noGrp="1"/>
          </p:cNvSpPr>
          <p:nvPr>
            <p:ph type="sldNum" sz="quarter" idx="12"/>
          </p:nvPr>
        </p:nvSpPr>
        <p:spPr/>
        <p:txBody>
          <a:bodyPr/>
          <a:lstStyle/>
          <a:p>
            <a:fld id="{0C8005BA-C1CA-4E50-8BDB-12C7ED8CA27A}" type="slidenum">
              <a:rPr lang="en-IN" smtClean="0"/>
              <a:t>‹#›</a:t>
            </a:fld>
            <a:endParaRPr lang="en-IN"/>
          </a:p>
        </p:txBody>
      </p:sp>
    </p:spTree>
    <p:extLst>
      <p:ext uri="{BB962C8B-B14F-4D97-AF65-F5344CB8AC3E}">
        <p14:creationId xmlns:p14="http://schemas.microsoft.com/office/powerpoint/2010/main" val="1631593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150F23-5577-A61C-EB84-76CC8257B3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35BEEF-85CD-D298-95EC-4E451CC42B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608594-B6D2-5EB7-0B35-2F606AA83C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0B7AD63-F1A8-426B-A19E-0AF881FD8EC0}" type="datetimeFigureOut">
              <a:rPr lang="en-IN" smtClean="0"/>
              <a:t>06-10-2024</a:t>
            </a:fld>
            <a:endParaRPr lang="en-IN"/>
          </a:p>
        </p:txBody>
      </p:sp>
      <p:sp>
        <p:nvSpPr>
          <p:cNvPr id="5" name="Footer Placeholder 4">
            <a:extLst>
              <a:ext uri="{FF2B5EF4-FFF2-40B4-BE49-F238E27FC236}">
                <a16:creationId xmlns:a16="http://schemas.microsoft.com/office/drawing/2014/main" id="{E744E705-13C6-BF66-70B8-E946E7578B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6EAD03A2-5B3A-CE6E-43CA-258FBCC0F5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C8005BA-C1CA-4E50-8BDB-12C7ED8CA27A}" type="slidenum">
              <a:rPr lang="en-IN" smtClean="0"/>
              <a:t>‹#›</a:t>
            </a:fld>
            <a:endParaRPr lang="en-IN"/>
          </a:p>
        </p:txBody>
      </p:sp>
    </p:spTree>
    <p:extLst>
      <p:ext uri="{BB962C8B-B14F-4D97-AF65-F5344CB8AC3E}">
        <p14:creationId xmlns:p14="http://schemas.microsoft.com/office/powerpoint/2010/main" val="2930012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opcorn and drink in an empty red theater">
            <a:extLst>
              <a:ext uri="{FF2B5EF4-FFF2-40B4-BE49-F238E27FC236}">
                <a16:creationId xmlns:a16="http://schemas.microsoft.com/office/drawing/2014/main" id="{277D9454-B432-CE5A-FC51-66B92D539ED5}"/>
              </a:ext>
            </a:extLst>
          </p:cNvPr>
          <p:cNvPicPr>
            <a:picLocks noChangeAspect="1"/>
          </p:cNvPicPr>
          <p:nvPr/>
        </p:nvPicPr>
        <p:blipFill>
          <a:blip r:embed="rId2">
            <a:alphaModFix amt="50000"/>
          </a:blip>
          <a:srcRect t="15413"/>
          <a:stretch/>
        </p:blipFill>
        <p:spPr>
          <a:xfrm>
            <a:off x="20" y="1"/>
            <a:ext cx="12191980" cy="6857999"/>
          </a:xfrm>
          <a:prstGeom prst="rect">
            <a:avLst/>
          </a:prstGeom>
        </p:spPr>
      </p:pic>
      <p:sp>
        <p:nvSpPr>
          <p:cNvPr id="2" name="Title 1">
            <a:extLst>
              <a:ext uri="{FF2B5EF4-FFF2-40B4-BE49-F238E27FC236}">
                <a16:creationId xmlns:a16="http://schemas.microsoft.com/office/drawing/2014/main" id="{254781EE-5B56-C399-C925-E93E246F0D98}"/>
              </a:ext>
            </a:extLst>
          </p:cNvPr>
          <p:cNvSpPr>
            <a:spLocks noGrp="1"/>
          </p:cNvSpPr>
          <p:nvPr>
            <p:ph type="ctrTitle"/>
          </p:nvPr>
        </p:nvSpPr>
        <p:spPr>
          <a:xfrm>
            <a:off x="1524000" y="1122362"/>
            <a:ext cx="9144000" cy="2900518"/>
          </a:xfrm>
        </p:spPr>
        <p:txBody>
          <a:bodyPr>
            <a:normAutofit/>
          </a:bodyPr>
          <a:lstStyle/>
          <a:p>
            <a:r>
              <a:rPr lang="en-US">
                <a:solidFill>
                  <a:srgbClr val="FFFFFF"/>
                </a:solidFill>
              </a:rPr>
              <a:t>Trends in Movie Production and Genre Popularity</a:t>
            </a:r>
            <a:endParaRPr lang="en-IN">
              <a:solidFill>
                <a:srgbClr val="FFFFFF"/>
              </a:solidFill>
            </a:endParaRPr>
          </a:p>
        </p:txBody>
      </p:sp>
      <p:sp>
        <p:nvSpPr>
          <p:cNvPr id="3" name="Subtitle 2">
            <a:extLst>
              <a:ext uri="{FF2B5EF4-FFF2-40B4-BE49-F238E27FC236}">
                <a16:creationId xmlns:a16="http://schemas.microsoft.com/office/drawing/2014/main" id="{6FB37060-CEBC-CFEC-06FE-E5D8761F0775}"/>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A Comprehensive Analysis of IMDb Data</a:t>
            </a:r>
            <a:endParaRPr lang="en-IN">
              <a:solidFill>
                <a:srgbClr val="FFFFFF"/>
              </a:solidFill>
            </a:endParaRPr>
          </a:p>
        </p:txBody>
      </p:sp>
    </p:spTree>
    <p:extLst>
      <p:ext uri="{BB962C8B-B14F-4D97-AF65-F5344CB8AC3E}">
        <p14:creationId xmlns:p14="http://schemas.microsoft.com/office/powerpoint/2010/main" val="154985514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6BB957D2-A139-6FF3-B492-AEE5DA5D1935}"/>
              </a:ext>
            </a:extLst>
          </p:cNvPr>
          <p:cNvSpPr>
            <a:spLocks noGrp="1"/>
          </p:cNvSpPr>
          <p:nvPr>
            <p:ph type="title"/>
          </p:nvPr>
        </p:nvSpPr>
        <p:spPr>
          <a:xfrm>
            <a:off x="1256522" y="591829"/>
            <a:ext cx="3939688" cy="5583126"/>
          </a:xfrm>
        </p:spPr>
        <p:txBody>
          <a:bodyPr vert="horz" lIns="91440" tIns="45720" rIns="91440" bIns="45720" rtlCol="0" anchor="ctr">
            <a:normAutofit/>
          </a:bodyPr>
          <a:lstStyle/>
          <a:p>
            <a:r>
              <a:rPr lang="en-US" sz="7400" kern="1200">
                <a:solidFill>
                  <a:schemeClr val="tx1"/>
                </a:solidFill>
                <a:latin typeface="+mj-lt"/>
                <a:ea typeface="+mj-ea"/>
                <a:cs typeface="+mj-cs"/>
              </a:rPr>
              <a:t>Findings: Genre Evolution</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Text Placeholder 2">
            <a:extLst>
              <a:ext uri="{FF2B5EF4-FFF2-40B4-BE49-F238E27FC236}">
                <a16:creationId xmlns:a16="http://schemas.microsoft.com/office/drawing/2014/main" id="{E12FE154-F431-0B92-80AF-71E49B049D41}"/>
              </a:ext>
            </a:extLst>
          </p:cNvPr>
          <p:cNvGraphicFramePr/>
          <p:nvPr>
            <p:extLst>
              <p:ext uri="{D42A27DB-BD31-4B8C-83A1-F6EECF244321}">
                <p14:modId xmlns:p14="http://schemas.microsoft.com/office/powerpoint/2010/main" val="1804470893"/>
              </p:ext>
            </p:extLst>
          </p:nvPr>
        </p:nvGraphicFramePr>
        <p:xfrm>
          <a:off x="5492710" y="671805"/>
          <a:ext cx="5861090" cy="5503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1799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4298E9-FB47-08C9-A1C4-5D1AA0BDEC71}"/>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Findings: Runtime Trends</a:t>
            </a:r>
          </a:p>
        </p:txBody>
      </p:sp>
      <p:graphicFrame>
        <p:nvGraphicFramePr>
          <p:cNvPr id="5" name="Text Placeholder 2">
            <a:extLst>
              <a:ext uri="{FF2B5EF4-FFF2-40B4-BE49-F238E27FC236}">
                <a16:creationId xmlns:a16="http://schemas.microsoft.com/office/drawing/2014/main" id="{99565BF0-4EAF-FE6E-84A3-7857CFAD21AE}"/>
              </a:ext>
            </a:extLst>
          </p:cNvPr>
          <p:cNvGraphicFramePr/>
          <p:nvPr>
            <p:extLst>
              <p:ext uri="{D42A27DB-BD31-4B8C-83A1-F6EECF244321}">
                <p14:modId xmlns:p14="http://schemas.microsoft.com/office/powerpoint/2010/main" val="74454168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4684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4A8AE1-9605-41DC-920F-A4B8E8F23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Arc 9">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90889" flipH="1">
            <a:off x="715850" y="795372"/>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ACA152DC-4704-4830-BB4D-182F4647E6F5}"/>
              </a:ext>
            </a:extLst>
          </p:cNvPr>
          <p:cNvSpPr>
            <a:spLocks noGrp="1"/>
          </p:cNvSpPr>
          <p:nvPr>
            <p:ph type="body" idx="1"/>
          </p:nvPr>
        </p:nvSpPr>
        <p:spPr>
          <a:xfrm>
            <a:off x="838200" y="1461360"/>
            <a:ext cx="5536397" cy="3935281"/>
          </a:xfrm>
        </p:spPr>
        <p:txBody>
          <a:bodyPr vert="horz" lIns="91440" tIns="45720" rIns="91440" bIns="45720" rtlCol="0">
            <a:normAutofit/>
          </a:bodyPr>
          <a:lstStyle/>
          <a:p>
            <a:r>
              <a:rPr lang="en-US" dirty="0"/>
              <a:t>The analysis reveals significant shifts in the movie industry. Action and Sci-Fi movies dominate modern cinema, while traditional genres like Westerns are fading. There is also a noticeable trend towards longer movies, especially in popular genres like Drama and Adventure.</a:t>
            </a:r>
          </a:p>
        </p:txBody>
      </p:sp>
      <p:sp>
        <p:nvSpPr>
          <p:cNvPr id="12" name="Oval 1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2396"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17460" y="4737713"/>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BD3EE8-9624-421B-9CA6-BA6CBCF27DE6}"/>
              </a:ext>
            </a:extLst>
          </p:cNvPr>
          <p:cNvSpPr>
            <a:spLocks noGrp="1"/>
          </p:cNvSpPr>
          <p:nvPr>
            <p:ph type="title"/>
          </p:nvPr>
        </p:nvSpPr>
        <p:spPr>
          <a:xfrm>
            <a:off x="7474281" y="1396686"/>
            <a:ext cx="3240506" cy="4064628"/>
          </a:xfrm>
        </p:spPr>
        <p:txBody>
          <a:bodyPr vert="horz" lIns="91440" tIns="45720" rIns="91440" bIns="45720" rtlCol="0" anchor="ctr">
            <a:normAutofit/>
          </a:bodyPr>
          <a:lstStyle/>
          <a:p>
            <a:r>
              <a:rPr lang="en-US" kern="1200">
                <a:solidFill>
                  <a:srgbClr val="FFFFFF"/>
                </a:solidFill>
                <a:latin typeface="+mj-lt"/>
                <a:ea typeface="+mj-ea"/>
                <a:cs typeface="+mj-cs"/>
              </a:rPr>
              <a:t> Conclusion</a:t>
            </a:r>
          </a:p>
        </p:txBody>
      </p:sp>
    </p:spTree>
    <p:extLst>
      <p:ext uri="{BB962C8B-B14F-4D97-AF65-F5344CB8AC3E}">
        <p14:creationId xmlns:p14="http://schemas.microsoft.com/office/powerpoint/2010/main" val="3600964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C16853-6026-2A6D-745F-1334FC9115F9}"/>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kern="1200">
                <a:solidFill>
                  <a:schemeClr val="tx1"/>
                </a:solidFill>
                <a:latin typeface="+mj-lt"/>
                <a:ea typeface="+mj-ea"/>
                <a:cs typeface="+mj-cs"/>
              </a:rPr>
              <a:t>Limitations &amp; Future Work</a:t>
            </a:r>
          </a:p>
        </p:txBody>
      </p:sp>
      <p:sp>
        <p:nvSpPr>
          <p:cNvPr id="15" name="Rectangle 1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6" name="Text Placeholder 2">
            <a:extLst>
              <a:ext uri="{FF2B5EF4-FFF2-40B4-BE49-F238E27FC236}">
                <a16:creationId xmlns:a16="http://schemas.microsoft.com/office/drawing/2014/main" id="{D3A50106-E142-7FBA-2222-830636DC3B59}"/>
              </a:ext>
            </a:extLst>
          </p:cNvPr>
          <p:cNvGraphicFramePr/>
          <p:nvPr>
            <p:extLst>
              <p:ext uri="{D42A27DB-BD31-4B8C-83A1-F6EECF244321}">
                <p14:modId xmlns:p14="http://schemas.microsoft.com/office/powerpoint/2010/main" val="1043107248"/>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0235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C071AD-786B-A5C7-3941-70DE29E8E490}"/>
              </a:ext>
            </a:extLst>
          </p:cNvPr>
          <p:cNvSpPr>
            <a:spLocks noGrp="1"/>
          </p:cNvSpPr>
          <p:nvPr>
            <p:ph type="title"/>
          </p:nvPr>
        </p:nvSpPr>
        <p:spPr>
          <a:xfrm>
            <a:off x="1043631" y="809898"/>
            <a:ext cx="10173010" cy="1554480"/>
          </a:xfrm>
        </p:spPr>
        <p:txBody>
          <a:bodyPr vert="horz" lIns="91440" tIns="45720" rIns="91440" bIns="45720" rtlCol="0" anchor="ctr">
            <a:normAutofit/>
          </a:bodyPr>
          <a:lstStyle/>
          <a:p>
            <a:r>
              <a:rPr lang="en-US" sz="4800" kern="1200">
                <a:solidFill>
                  <a:schemeClr val="tx1"/>
                </a:solidFill>
                <a:latin typeface="+mj-lt"/>
                <a:ea typeface="+mj-ea"/>
                <a:cs typeface="+mj-cs"/>
              </a:rPr>
              <a:t>References</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Text Placeholder 2">
            <a:extLst>
              <a:ext uri="{FF2B5EF4-FFF2-40B4-BE49-F238E27FC236}">
                <a16:creationId xmlns:a16="http://schemas.microsoft.com/office/drawing/2014/main" id="{FF955161-B8E4-72D0-380E-FA5238131D8C}"/>
              </a:ext>
            </a:extLst>
          </p:cNvPr>
          <p:cNvGraphicFramePr/>
          <p:nvPr>
            <p:extLst>
              <p:ext uri="{D42A27DB-BD31-4B8C-83A1-F6EECF244321}">
                <p14:modId xmlns:p14="http://schemas.microsoft.com/office/powerpoint/2010/main" val="3652694269"/>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0027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57A4084-E907-B74F-7643-8ACCF29D7F90}"/>
              </a:ext>
            </a:extLst>
          </p:cNvPr>
          <p:cNvSpPr>
            <a:spLocks noGrp="1"/>
          </p:cNvSpPr>
          <p:nvPr>
            <p:ph type="ctrTitle"/>
          </p:nvPr>
        </p:nvSpPr>
        <p:spPr>
          <a:xfrm>
            <a:off x="4162567" y="818984"/>
            <a:ext cx="6714699" cy="3178689"/>
          </a:xfrm>
        </p:spPr>
        <p:txBody>
          <a:bodyPr>
            <a:normAutofit/>
          </a:bodyPr>
          <a:lstStyle/>
          <a:p>
            <a:pPr algn="l"/>
            <a:r>
              <a:rPr lang="en-IN" sz="4800">
                <a:solidFill>
                  <a:srgbClr val="FFFFFF"/>
                </a:solidFill>
              </a:rPr>
              <a:t>Thank You!</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9758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890EE1-075E-BBF8-D2BB-AE7DD5DE4A26}"/>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kern="1200">
                <a:solidFill>
                  <a:schemeClr val="tx1"/>
                </a:solidFill>
                <a:latin typeface="+mj-lt"/>
                <a:ea typeface="+mj-ea"/>
                <a:cs typeface="+mj-cs"/>
              </a:rPr>
              <a:t>Problem Statement</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Text Placeholder 2">
            <a:extLst>
              <a:ext uri="{FF2B5EF4-FFF2-40B4-BE49-F238E27FC236}">
                <a16:creationId xmlns:a16="http://schemas.microsoft.com/office/drawing/2014/main" id="{2984A8FD-F726-B383-1A23-0B6281BF7C8B}"/>
              </a:ext>
            </a:extLst>
          </p:cNvPr>
          <p:cNvGraphicFramePr/>
          <p:nvPr>
            <p:extLst>
              <p:ext uri="{D42A27DB-BD31-4B8C-83A1-F6EECF244321}">
                <p14:modId xmlns:p14="http://schemas.microsoft.com/office/powerpoint/2010/main" val="4202354648"/>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3508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31A64-F3DF-CFA3-46A5-92A29DF262F5}"/>
              </a:ext>
            </a:extLst>
          </p:cNvPr>
          <p:cNvSpPr>
            <a:spLocks noGrp="1"/>
          </p:cNvSpPr>
          <p:nvPr>
            <p:ph type="title"/>
          </p:nvPr>
        </p:nvSpPr>
        <p:spPr/>
        <p:txBody>
          <a:bodyPr/>
          <a:lstStyle/>
          <a:p>
            <a:r>
              <a:rPr lang="en-IN"/>
              <a:t>Dataset Overview</a:t>
            </a:r>
          </a:p>
        </p:txBody>
      </p:sp>
      <p:graphicFrame>
        <p:nvGraphicFramePr>
          <p:cNvPr id="21" name="Text Placeholder 2">
            <a:extLst>
              <a:ext uri="{FF2B5EF4-FFF2-40B4-BE49-F238E27FC236}">
                <a16:creationId xmlns:a16="http://schemas.microsoft.com/office/drawing/2014/main" id="{3CC53528-169D-EBFB-8785-F3E70FAC5048}"/>
              </a:ext>
            </a:extLst>
          </p:cNvPr>
          <p:cNvGraphicFramePr/>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2404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AAF738-82AD-6F57-1629-6E2E47C60A8F}"/>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kern="1200">
                <a:solidFill>
                  <a:schemeClr val="tx1"/>
                </a:solidFill>
                <a:latin typeface="+mj-lt"/>
                <a:ea typeface="+mj-ea"/>
                <a:cs typeface="+mj-cs"/>
              </a:rPr>
              <a:t>Data Preprocessing</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Text Placeholder 2">
            <a:extLst>
              <a:ext uri="{FF2B5EF4-FFF2-40B4-BE49-F238E27FC236}">
                <a16:creationId xmlns:a16="http://schemas.microsoft.com/office/drawing/2014/main" id="{4B8DDA53-EF78-A7F3-A504-4866D7F40513}"/>
              </a:ext>
            </a:extLst>
          </p:cNvPr>
          <p:cNvGraphicFramePr/>
          <p:nvPr>
            <p:extLst>
              <p:ext uri="{D42A27DB-BD31-4B8C-83A1-F6EECF244321}">
                <p14:modId xmlns:p14="http://schemas.microsoft.com/office/powerpoint/2010/main" val="96774787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1551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EC8F15-B777-E72E-3C6E-1EEB139EE095}"/>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kern="1200">
                <a:solidFill>
                  <a:schemeClr val="tx1"/>
                </a:solidFill>
                <a:latin typeface="+mj-lt"/>
                <a:ea typeface="+mj-ea"/>
                <a:cs typeface="+mj-cs"/>
              </a:rPr>
              <a:t>Visualization Goals</a:t>
            </a:r>
          </a:p>
        </p:txBody>
      </p:sp>
      <p:graphicFrame>
        <p:nvGraphicFramePr>
          <p:cNvPr id="19" name="Text Placeholder 2">
            <a:extLst>
              <a:ext uri="{FF2B5EF4-FFF2-40B4-BE49-F238E27FC236}">
                <a16:creationId xmlns:a16="http://schemas.microsoft.com/office/drawing/2014/main" id="{DBCAB4FD-3832-1569-4A37-73ACCE92966A}"/>
              </a:ext>
            </a:extLst>
          </p:cNvPr>
          <p:cNvGraphicFramePr/>
          <p:nvPr>
            <p:extLst>
              <p:ext uri="{D42A27DB-BD31-4B8C-83A1-F6EECF244321}">
                <p14:modId xmlns:p14="http://schemas.microsoft.com/office/powerpoint/2010/main" val="174431649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5971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3" name="Freeform: Shape 103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5" name="Freeform: Shape 103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A31E7D-40E5-FE43-4046-7DB31A4E152A}"/>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kern="1200">
                <a:solidFill>
                  <a:schemeClr val="tx1"/>
                </a:solidFill>
                <a:latin typeface="+mj-lt"/>
                <a:ea typeface="+mj-ea"/>
                <a:cs typeface="+mj-cs"/>
              </a:rPr>
              <a:t>Average Runtime by Genre</a:t>
            </a:r>
          </a:p>
        </p:txBody>
      </p:sp>
      <p:sp>
        <p:nvSpPr>
          <p:cNvPr id="1037" name="Rectangle 103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9" name="Rectangle 103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3A9BB25D-D621-EE2B-4E34-8415F3C99A1D}"/>
              </a:ext>
            </a:extLst>
          </p:cNvPr>
          <p:cNvSpPr>
            <a:spLocks noGrp="1"/>
          </p:cNvSpPr>
          <p:nvPr>
            <p:ph type="body" idx="1"/>
          </p:nvPr>
        </p:nvSpPr>
        <p:spPr>
          <a:xfrm>
            <a:off x="371094" y="2718054"/>
            <a:ext cx="3438906" cy="3207258"/>
          </a:xfrm>
        </p:spPr>
        <p:txBody>
          <a:bodyPr vert="horz" lIns="91440" tIns="45720" rIns="91440" bIns="45720" rtlCol="0" anchor="t">
            <a:normAutofit/>
          </a:bodyPr>
          <a:lstStyle/>
          <a:p>
            <a:r>
              <a:rPr lang="en-US" sz="1700"/>
              <a:t>The analysis shows that certain genres, like Adventure and Drama, have longer runtimes (often exceeding 120 minutes), while genres like Comedy and Short films have much shorter runtimes, usually under 90 minutes.</a:t>
            </a:r>
          </a:p>
        </p:txBody>
      </p:sp>
      <p:pic>
        <p:nvPicPr>
          <p:cNvPr id="1026" name="Picture 2" descr="No description has been provided for this image">
            <a:extLst>
              <a:ext uri="{FF2B5EF4-FFF2-40B4-BE49-F238E27FC236}">
                <a16:creationId xmlns:a16="http://schemas.microsoft.com/office/drawing/2014/main" id="{EB8A158A-A430-508C-9A1B-ACE06CC692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01184" y="918149"/>
            <a:ext cx="6922008" cy="5122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800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5" name="Rectangle 2074">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76" name="Freeform: Shape 2075">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77" name="Freeform: Shape 2076">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445AEB-C94D-C288-4594-E2B1285A15EB}"/>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2800" kern="1200">
                <a:solidFill>
                  <a:schemeClr val="tx1"/>
                </a:solidFill>
                <a:latin typeface="+mj-lt"/>
                <a:ea typeface="+mj-ea"/>
                <a:cs typeface="+mj-cs"/>
              </a:rPr>
              <a:t>Popular Genres Over the Decades</a:t>
            </a:r>
          </a:p>
        </p:txBody>
      </p:sp>
      <p:sp>
        <p:nvSpPr>
          <p:cNvPr id="2078" name="Rectangle 207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9" name="Rectangle 207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DDD6A7C9-6AC0-860E-737D-D579CC146DB7}"/>
              </a:ext>
            </a:extLst>
          </p:cNvPr>
          <p:cNvSpPr>
            <a:spLocks noGrp="1"/>
          </p:cNvSpPr>
          <p:nvPr>
            <p:ph type="body" idx="1"/>
          </p:nvPr>
        </p:nvSpPr>
        <p:spPr>
          <a:xfrm>
            <a:off x="371094" y="2718054"/>
            <a:ext cx="3438906" cy="3207258"/>
          </a:xfrm>
        </p:spPr>
        <p:txBody>
          <a:bodyPr vert="horz" lIns="91440" tIns="45720" rIns="91440" bIns="45720" rtlCol="0" anchor="t">
            <a:normAutofit/>
          </a:bodyPr>
          <a:lstStyle/>
          <a:p>
            <a:r>
              <a:rPr lang="en-US" sz="1700"/>
              <a:t>A clear trend is the rise of Action and Sci-Fi genres, particularly after the 1980s. Meanwhile, Western and Musical genres have seen a sharp decline in production over the same period.</a:t>
            </a:r>
          </a:p>
        </p:txBody>
      </p:sp>
      <p:pic>
        <p:nvPicPr>
          <p:cNvPr id="2050" name="Picture 2" descr="No description has been provided for this image">
            <a:extLst>
              <a:ext uri="{FF2B5EF4-FFF2-40B4-BE49-F238E27FC236}">
                <a16:creationId xmlns:a16="http://schemas.microsoft.com/office/drawing/2014/main" id="{F00D34EC-8DB3-3B40-72A6-7F77D68B748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98967" y="1467606"/>
            <a:ext cx="6921940" cy="4032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552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50AB6B-80C6-732B-EA29-21585BABC25D}"/>
              </a:ext>
            </a:extLst>
          </p:cNvPr>
          <p:cNvSpPr>
            <a:spLocks noGrp="1"/>
          </p:cNvSpPr>
          <p:nvPr>
            <p:ph type="title"/>
          </p:nvPr>
        </p:nvSpPr>
        <p:spPr>
          <a:xfrm>
            <a:off x="1171074" y="1396686"/>
            <a:ext cx="3240506" cy="4064628"/>
          </a:xfrm>
        </p:spPr>
        <p:txBody>
          <a:bodyPr vert="horz" lIns="91440" tIns="45720" rIns="91440" bIns="45720" rtlCol="0" anchor="ctr">
            <a:normAutofit/>
          </a:bodyPr>
          <a:lstStyle/>
          <a:p>
            <a:r>
              <a:rPr lang="en-US" kern="1200">
                <a:solidFill>
                  <a:srgbClr val="FFFFFF"/>
                </a:solidFill>
                <a:latin typeface="+mj-lt"/>
                <a:ea typeface="+mj-ea"/>
                <a:cs typeface="+mj-cs"/>
              </a:rPr>
              <a:t>Top 5 Genres by IMDb Rating</a:t>
            </a:r>
          </a:p>
        </p:txBody>
      </p:sp>
      <p:sp>
        <p:nvSpPr>
          <p:cNvPr id="41" name="Arc 40">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2" name="Oval 41">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854C01B6-D987-564F-3CA8-8D9FD00670CF}"/>
              </a:ext>
            </a:extLst>
          </p:cNvPr>
          <p:cNvSpPr>
            <a:spLocks noGrp="1"/>
          </p:cNvSpPr>
          <p:nvPr>
            <p:ph type="body" idx="1"/>
          </p:nvPr>
        </p:nvSpPr>
        <p:spPr>
          <a:xfrm>
            <a:off x="5370153" y="1526033"/>
            <a:ext cx="5536397" cy="3935281"/>
          </a:xfrm>
        </p:spPr>
        <p:txBody>
          <a:bodyPr vert="horz" lIns="91440" tIns="45720" rIns="91440" bIns="45720" rtlCol="0">
            <a:normAutofit/>
          </a:bodyPr>
          <a:lstStyle/>
          <a:p>
            <a:r>
              <a:rPr lang="en-US"/>
              <a:t>Genres like Drama, Documentary, and Animation tend to have higher IMDb ratings, often above 7.5. This suggests these genres are generally well-received by audiences.</a:t>
            </a:r>
          </a:p>
        </p:txBody>
      </p:sp>
    </p:spTree>
    <p:extLst>
      <p:ext uri="{BB962C8B-B14F-4D97-AF65-F5344CB8AC3E}">
        <p14:creationId xmlns:p14="http://schemas.microsoft.com/office/powerpoint/2010/main" val="736691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9" name="Rectangle 308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90" name="Freeform: Shape 3089">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91" name="Freeform: Shape 3090">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262FE4-092E-CD43-9BB5-F4AF9320F0B9}"/>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kern="1200">
                <a:solidFill>
                  <a:schemeClr val="tx1"/>
                </a:solidFill>
                <a:latin typeface="+mj-lt"/>
                <a:ea typeface="+mj-ea"/>
                <a:cs typeface="+mj-cs"/>
              </a:rPr>
              <a:t>Genre Distribution in Recent Decades</a:t>
            </a:r>
          </a:p>
        </p:txBody>
      </p:sp>
      <p:sp>
        <p:nvSpPr>
          <p:cNvPr id="3092" name="Rectangle 309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93" name="Rectangle 309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04B4AFAE-8A49-F41D-990F-4750B419692C}"/>
              </a:ext>
            </a:extLst>
          </p:cNvPr>
          <p:cNvSpPr>
            <a:spLocks noGrp="1"/>
          </p:cNvSpPr>
          <p:nvPr>
            <p:ph type="body" idx="1"/>
          </p:nvPr>
        </p:nvSpPr>
        <p:spPr>
          <a:xfrm>
            <a:off x="371094" y="2718054"/>
            <a:ext cx="3438906" cy="3207258"/>
          </a:xfrm>
        </p:spPr>
        <p:txBody>
          <a:bodyPr vert="horz" lIns="91440" tIns="45720" rIns="91440" bIns="45720" rtlCol="0" anchor="t">
            <a:normAutofit/>
          </a:bodyPr>
          <a:lstStyle/>
          <a:p>
            <a:r>
              <a:rPr lang="en-US" sz="1700"/>
              <a:t>Since the 2000s, there's been a notable increase in the production of Action, Sci-Fi, and Superhero movies. This coincides with advancements in visual effects and the globalization of cinema.</a:t>
            </a:r>
          </a:p>
        </p:txBody>
      </p:sp>
      <p:pic>
        <p:nvPicPr>
          <p:cNvPr id="3074" name="Picture 2" descr="No description has been provided for this image">
            <a:extLst>
              <a:ext uri="{FF2B5EF4-FFF2-40B4-BE49-F238E27FC236}">
                <a16:creationId xmlns:a16="http://schemas.microsoft.com/office/drawing/2014/main" id="{A0336975-EAC9-4580-9687-49938CC4CD0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01184" y="1281554"/>
            <a:ext cx="6922008" cy="439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663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TotalTime>
  <Words>583</Words>
  <Application>Microsoft Office PowerPoint</Application>
  <PresentationFormat>Widescreen</PresentationFormat>
  <Paragraphs>42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Calibri</vt:lpstr>
      <vt:lpstr>Office Theme</vt:lpstr>
      <vt:lpstr>Trends in Movie Production and Genre Popularity</vt:lpstr>
      <vt:lpstr>Problem Statement</vt:lpstr>
      <vt:lpstr>Dataset Overview</vt:lpstr>
      <vt:lpstr>Data Preprocessing</vt:lpstr>
      <vt:lpstr>Visualization Goals</vt:lpstr>
      <vt:lpstr>Average Runtime by Genre</vt:lpstr>
      <vt:lpstr>Popular Genres Over the Decades</vt:lpstr>
      <vt:lpstr>Top 5 Genres by IMDb Rating</vt:lpstr>
      <vt:lpstr>Genre Distribution in Recent Decades</vt:lpstr>
      <vt:lpstr>Findings: Genre Evolution</vt:lpstr>
      <vt:lpstr>Findings: Runtime Trends</vt:lpstr>
      <vt:lpstr> Conclusion</vt:lpstr>
      <vt:lpstr>Limitations &amp; Future Work</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Bibek sha</dc:creator>
  <cp:lastModifiedBy>Bibek sha</cp:lastModifiedBy>
  <cp:revision>1</cp:revision>
  <dcterms:created xsi:type="dcterms:W3CDTF">2024-10-06T15:04:11Z</dcterms:created>
  <dcterms:modified xsi:type="dcterms:W3CDTF">2024-10-06T15:33:28Z</dcterms:modified>
</cp:coreProperties>
</file>