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55765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Scheduling-in-DS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Lecture-24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5"/>
          </a:xfrm>
        </p:spPr>
        <p:txBody>
          <a:bodyPr>
            <a:normAutofit fontScale="90000"/>
          </a:bodyPr>
          <a:p>
            <a:pPr algn="ctr"/>
            <a:r>
              <a:rPr lang="en-US" b="1">
                <a:solidFill>
                  <a:srgbClr val="FF0000"/>
                </a:solidFill>
              </a:rPr>
              <a:t>Introduction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230" y="1059815"/>
            <a:ext cx="11634470" cy="554228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In a DS, normally each processor does its own local scheduling, without regard to other processors are doing.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Usally, this approach works fine. However, when a group of related, heavily interacting processes are all running on different processors, independent scheduling is not always the most efficient way.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basic difficulty can be illustrated by an example, in which, processes A and B run on one processor and processes C and D run on another.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Each processor is time-shared, say, 100 ms time-slices, with A and C running in the even slices and B and D running in the odd slices, as shown in Fig. 4-20(a) (next slide)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Suppose that A sends many messages or makes many RPC calls to 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During time-slice 0, A starts up and immediately calls D, which unfortunate is not running because it is now C’s turn.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After 100 ms, process switching takes place, and D gets A’s message, carries out the work, and quickly replies.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673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525" y="973455"/>
            <a:ext cx="11697335" cy="566166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Because B is now running, it will be another 100 ms before A gets the reply and can proceed.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Thus, the net result is one message exchange requires 200 ms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24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What is needed is a way to ensure that processes that communicate frequently, must run simultaneously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454275"/>
            <a:ext cx="1054544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80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570" y="1059815"/>
            <a:ext cx="11770995" cy="5553710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To solve the previous problem, Ousterhout (1982) proposed several algorithms based on the concept of 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co-scheduling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which takes IPC patterns into account while scheduling to ensure that all members of a group run at the same time.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first algorithm uses a conceptual matrix in which each column is the process table for one processor, as shown in Fig. 4-20 (b).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Thus, column 4 consists of all the processes that run on processor 4.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Row 3 is the collection of all processes that are in slot 3 of some processor starting with the process in slot 3 of processor zero, then the process in slot 3 of some processor, starting with the process in slot 3 of processor 0, then the process in slot 3 of processor 1 and so 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gist of his ideas is to have each processor use a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Round Robin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scheduling algorithm with all processors first running the process in slot 0 for a fix period, then all processors running the process in slot 1 for a fix period, and so on.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 broadcast message could be used to tell each processor when to do process switching, to keep the times slice synchronised.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8640"/>
          </a:xfrm>
        </p:spPr>
        <p:txBody>
          <a:bodyPr>
            <a:normAutofit fontScale="90000"/>
          </a:bodyPr>
          <a:p>
            <a:r>
              <a:rPr lang="en-US"/>
              <a:t>Cont..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" y="1048385"/>
            <a:ext cx="11558905" cy="5532755"/>
          </a:xfrm>
        </p:spPr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By putting all the members of a process group in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same slot number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but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different processors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, one has the advantage of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N-fold parallelism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with a guarantee that all the processes will be run at the same time to maximize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communication throughput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Thus, in figure 4-20, 4 processes that must communicate should be put into slot 3 on processors 1,2, 3, and 4 for optimum performance.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2691</Words>
  <Application>WPS Presentation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Scheduling-in-DS</dc:title>
  <dc:creator/>
  <cp:lastModifiedBy>Saurabh Jha</cp:lastModifiedBy>
  <cp:revision>7</cp:revision>
  <dcterms:created xsi:type="dcterms:W3CDTF">2024-10-21T06:58:23Z</dcterms:created>
  <dcterms:modified xsi:type="dcterms:W3CDTF">2024-10-21T07:52:10Z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CBE4CE4402CF473E8F3C5386A5CF8643_12</vt:lpwstr>
  </property>
  <property fmtid="{D5CDD505-2E9C-101B-9397-08002B2CF9AE}" pid="3" name="KSOProductBuildVer">
    <vt:lpwstr>1033-12.2.0.18607</vt:lpwstr>
  </property>
</Properties>
</file>