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03708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Client-Centric Consistency Models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Lecture-26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65" y="23685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5" y="796290"/>
            <a:ext cx="11474450" cy="5625465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Writes-follow-reads consistency can be used to guarantee that user can only post a reaction to an article only after they have seen the original article.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(a), a process reads x at local copy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the value is also propagates to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where the same process later performs a write operation.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(b), no guarantees are given that the operation performed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because the write operation is performed on a copy that doesn’t receive the update that is on the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723390"/>
            <a:ext cx="1101090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630" y="120015"/>
            <a:ext cx="10515600" cy="61341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Introduction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733425"/>
            <a:ext cx="11591290" cy="5795010"/>
          </a:xfrm>
        </p:spPr>
        <p:txBody>
          <a:bodyPr>
            <a:normAutofit lnSpcReduction="10000"/>
          </a:bodyPr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Eventual consistency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is a special class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distributed data stores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characterized by the lack of simultaneous updates, most of the operations involve reading data. 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data stores offers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very weak consistency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called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eventual consistency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Client-centric consistency models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Eventual consistent data stores work fine as long as clients always access the same replica.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However, problems arise when different replicas are accessed over a short period of time.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Assume the user performs several update operations and then disconnects again.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Later, he accesses the database again, possibly after moving to a different location or by using a different access device.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At that point, the user may be connected to a different replica than before.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updates performed previously have not yet been propagated, the user will notice inconsistent behavior.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particular, he would expect to see all previously made changes, but instead, it appears as if nothing at all has happened.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995680"/>
            <a:ext cx="11622405" cy="555371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By introducing special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client-centric consistency models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the previous problem can be alleviated in a relatively cheap way.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essence, client-centric consistency provides guarantees for a single client.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explain these models, we consider a data store that is physically distributed across multiple machines.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process accesses the data store, it generally connects to the nearest available copy, although any copy will be possible.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All read and write operations are performed on that local copy.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Updates are eventually propagated to the other copies.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simplify matters, we assume that data items have an associated owner, which is the only process that is permitted to modify that item.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In this way, we avoid write-write conflicts.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66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946785"/>
            <a:ext cx="11548110" cy="558165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Let 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[t] denote the version of data item x at local copy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at time 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[t] is the result of a series of write operations denoted as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[t])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that took place since initialization until time 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the same operations have been replicated at local copy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at a later time t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we write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[t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];x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[t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]).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Monotonic Reads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monotonic-read consistent data store,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if a process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reads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the value of a data item x, any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successive read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operation on x, by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that process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will always return that same value or a more recent value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 Consider a distributed email database, when a user open mailbox in San Francisco and notice a new email is present. When the user later flies to New York and opens his mailbox again, monotonic-read consistency guarantees that the messages that were in the mailbox in San Francisco will also be in the mailbox when it is opened in New York.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09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5945" y="1026795"/>
            <a:ext cx="11039475" cy="18288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5945" y="3011170"/>
            <a:ext cx="1119886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(a), process P first performs a read operation on x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shown as R(x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returning the value of 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This value results from the write operations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performed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Later, P performs a read operation on x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shown as R(x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To guarantee monotonic-read consistency, all operations in W(x</a:t>
            </a:r>
            <a:r>
              <a:rPr lang="en-US" sz="2400" baseline="-250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) should have been propagated to L</a:t>
            </a:r>
            <a:r>
              <a:rPr lang="en-US" sz="2400" baseline="-250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before the second read operation takes place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other words, we need to know for sure that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is part of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which is expressed as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;x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15" y="163195"/>
            <a:ext cx="10515600" cy="5486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711835"/>
            <a:ext cx="11569065" cy="577342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(b), shows a situation in which monotonic-read consistency is not guaranteed.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After process P has read 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it later performs the operation R(x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However, only the write operations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have been performed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No guarantees are given that this set also contains all operations contained in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Monotonic Writes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monotonic-write consistent data store,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a write operation by a process on a data item x is completed before any successive write operation on x by the same process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other words,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no matter where that operation was initialized, for each node the new write of same process must wait for old write propagate to local copy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4735830"/>
            <a:ext cx="11001375" cy="1677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57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1122680"/>
            <a:ext cx="11537950" cy="538416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(a), a process P performs a write operation on x at local copy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Later, P performs another write operation on x, but this time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ensure monotonic-write consistency, it is necessary that the previous write operation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has already been propagated to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is why we have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at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before W(x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(b), in which monotonic-write consistency is not guaranteed.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What is missing is the propagation of W(x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to copy L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By the definition of monotonic-write consistency, write operations by the same process are performed in the same order as they are initialized.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" y="1122680"/>
            <a:ext cx="11516995" cy="5426710"/>
          </a:xfrm>
        </p:spPr>
        <p:txBody>
          <a:bodyPr/>
          <a:p>
            <a:pPr algn="just"/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Read Your Writes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read-your-writes consistent data store,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the effect of a write operation by a process on data item x will always be seen by a successive read operation on x by the same process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other words,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a write operation is always completed before a successive read operation by the same process, no matter where that read operation takes place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3365500"/>
            <a:ext cx="10963275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865" y="205740"/>
            <a:ext cx="10515600" cy="5594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65" y="765175"/>
            <a:ext cx="11377930" cy="5720715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(a), process P performed a write operation W(x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and later a read operation at a different local copy.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Read-your-writes consistency guarantees that the effects of the write operation can be seen by the succeeding read operation.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is expressed by W(x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;x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), which states that W(x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is part of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figure (b) W(x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 has been left out of WS(x</a:t>
            </a:r>
            <a:r>
              <a:rPr lang="en-US" sz="2400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), meaning that the effects of the previous write operation by process P have not been propagated to L2.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Writes Follow Reads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writes-follow-reads consistent data store, a write operation by a process on a data item x following a previous read operation on x by the same process is guaranteed to take place on the same or a more recent value of x that was read.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other words,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any successive write opeartion by a process on a data item will be performed on a copy of x that is up to date with the value most recently read by that process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6209</Words>
  <Application>WPS Presentation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Client-Centric Consistency Models</vt:lpstr>
      <vt:lpstr>Introduction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Client-Centric Consistency Models</dc:title>
  <dc:creator/>
  <cp:lastModifiedBy>Saurabh Jha</cp:lastModifiedBy>
  <cp:revision>17</cp:revision>
  <dcterms:created xsi:type="dcterms:W3CDTF">2024-10-18T03:57:00Z</dcterms:created>
  <dcterms:modified xsi:type="dcterms:W3CDTF">2024-10-29T16:22:51Z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9D9B52498B8F44ED85041243E83789CA_12</vt:lpwstr>
  </property>
  <property fmtid="{D5CDD505-2E9C-101B-9397-08002B2CF9AE}" pid="3" name="KSOProductBuildVer">
    <vt:lpwstr>1033-12.2.0.18607</vt:lpwstr>
  </property>
</Properties>
</file>