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AD24712-7A64-470B-B2AE-04BE7DBD73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sales_insight_AtliQ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D1A2F74-58A0-4BF1-A4FA-00C0C410F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3/20/2022 9:50:12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fit Analysis Dashboard">
            <a:extLst>
              <a:ext uri="{FF2B5EF4-FFF2-40B4-BE49-F238E27FC236}">
                <a16:creationId xmlns:a16="http://schemas.microsoft.com/office/drawing/2014/main" id="{3112A572-B5B4-45F9-8A5E-6E2506CBC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705"/>
            <a:ext cx="12192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sales_insight_AtliQ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sales_insight_AtliQ</dc:title>
  <dc:creator>Bibek Chapagain</dc:creator>
  <cp:lastModifiedBy>Bibek Chapagain</cp:lastModifiedBy>
  <cp:revision>1</cp:revision>
  <dcterms:created xsi:type="dcterms:W3CDTF">2022-03-20T16:05:12Z</dcterms:created>
  <dcterms:modified xsi:type="dcterms:W3CDTF">2022-03-22T04:36:19Z</dcterms:modified>
</cp:coreProperties>
</file>