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F843E29-8B34-4ED3-9E36-F2FAF82C5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40C2F9A-BB88-4829-88C9-0533118D0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3/20/2022 8:08:46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D32FCA7-6672-41D9-99BF-213699A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>Bibek Chapagain</dc:creator>
  <cp:lastModifiedBy>Bibek Chapagain</cp:lastModifiedBy>
  <cp:revision>1</cp:revision>
  <dcterms:created xsi:type="dcterms:W3CDTF">2022-03-20T14:23:46Z</dcterms:created>
  <dcterms:modified xsi:type="dcterms:W3CDTF">2022-03-22T04:37:07Z</dcterms:modified>
</cp:coreProperties>
</file>