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29AE-92F8-8345-94FD-3FFCFD291637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021E1-8AD2-5044-A855-A81E6BE7A71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5341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021E1-8AD2-5044-A855-A81E6BE7A710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8646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FC76-3304-C738-F624-AA6ECC33F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034CE-1D22-3FB2-31E8-E826981B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A5BE-FE98-111D-EBEB-150CBDD3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56CF-7773-7DF1-9088-22DBAF26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9C79-5B7D-4F54-50B7-47484229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0663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D2E0-071B-25A5-A2E6-FD1F6DA4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27578-8374-23B8-83F3-6C7EEAF8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B4E7-936C-9189-AD47-0F9359B0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498F-EF1F-575F-D75A-BE714EF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60CD-2972-A616-7CA7-4A9A743B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112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6DEA5-1D63-C6D9-6113-00F940E33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E4C88-EE8F-40A1-09A3-2BC47DF5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EDE7-2D43-DBA6-DC53-F6933FE1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92E3-6C75-AFAD-0A30-F6464C0F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5B26-8447-8F36-CAB9-B952FF8A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451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083E-B894-126E-7010-AC7B9AEB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7A1F-2A37-C8C5-AB09-2DD16B21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E4BB-CFD6-2407-9232-72B438AF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2C69-C3B9-3960-7D66-A72ED5B0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F6F0-3754-0554-12C3-82D3964A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9298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BA03-8F88-66D3-CF90-7D1DA635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993B-5BAE-23A5-ACDB-F7611289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29F7-0B2E-1654-0873-CD296587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7F68-475C-3973-9BBC-DEBA9BB1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DB00-73E3-23B5-5DCE-CECD1108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7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01A9-36C8-320E-F77D-542EB2EA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7375-0C78-6593-5E7E-BCD3BFBC0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982E-09F5-D70C-BB1B-A1722DB8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285E-1A72-83F8-18D6-23C3A22E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BF0C-685F-3DDC-005A-C5C2B941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09EA-9F19-AFEB-4718-4AB9D352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6680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78E3-86DD-7ECF-46BE-E715F015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D885-FB63-40EC-467D-EB96FDE6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9B6DE-19C8-F93C-583A-4E413C82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92782-8A33-3825-AFA1-5DC4C0816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A1C9B-CF50-9978-F980-5D2CE0644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6FD9-785D-C820-9118-04EE8B3F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DFA3-40D4-4F21-32F5-8CF74AF5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CE64E-74A9-833E-F0E8-D38AF21B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695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D989-EBD7-3BA7-D1E2-F25E92DC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D51C6-82D8-98AD-BB29-87B48397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D55E4-4B68-C019-242B-88B9E74B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04A53-9115-A800-32BF-88FE5DF0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93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31614-7EC6-822E-9DB5-70314C2F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58DDA-5858-DAB7-E4E3-A4FCAEAF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94829-5A4E-6763-81E8-F094C3A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7326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31D7-5A39-395E-0FA9-7E0D4B98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62D0-9CFA-6DFF-5890-1779449D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F6B6E-B1E7-014D-E438-808BCD03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FE6E3-B79A-21F0-2B4D-6470A261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70832-D3AC-2B4F-A6A2-B8B350F1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1C64-6903-3D08-FDB2-B096030E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6761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A287-F010-71FE-D400-4AC6CFFE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B9878-3EA4-4237-2EB1-F70F7B8F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C729E-1166-B4A1-8EE4-0F812518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D33B-4EE7-2B8F-0EEB-11FFAFE8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D6DB-92D9-74BB-FC39-C2ADE140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8CD64-5096-5663-274A-3F7ED45F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228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5F2F1-AA31-F713-5EF7-B3E98EFA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35F2-48F1-1B00-1D13-E37095F1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C5F0-4522-97E9-01DF-F9AB01BCA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63CD-7867-8742-84CE-B5616305E63A}" type="datetimeFigureOut">
              <a:rPr lang="en-NP" smtClean="0"/>
              <a:t>23/05/2023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B904-04CC-44B3-1A53-6FC68631B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CAFB-AAFC-5129-2A7F-A149D010C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530A-FC38-B24D-B0C6-2DA5DE64A1D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6891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79B-3E4A-CEA9-D900-A16FA2E1C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Understanding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6A309-2125-5C73-F517-DDDD7A378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/>
              <a:t>Introduction to styling.</a:t>
            </a:r>
          </a:p>
        </p:txBody>
      </p:sp>
    </p:spTree>
    <p:extLst>
      <p:ext uri="{BB962C8B-B14F-4D97-AF65-F5344CB8AC3E}">
        <p14:creationId xmlns:p14="http://schemas.microsoft.com/office/powerpoint/2010/main" val="14815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753D-D3AE-3ACD-E961-2EA5F6FF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 On VS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C8DAF-F297-9859-ED64-18717FAB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05686"/>
            <a:ext cx="7772400" cy="35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79B-3E4A-CEA9-D900-A16FA2E1C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>
                <a:latin typeface="Avenir Next Condensed" panose="020B0506020202020204" pitchFamily="34" charset="0"/>
              </a:rPr>
              <a:t>Understanding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6A309-2125-5C73-F517-DDDD7A378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Introduction to styling.</a:t>
            </a:r>
          </a:p>
        </p:txBody>
      </p:sp>
    </p:spTree>
    <p:extLst>
      <p:ext uri="{BB962C8B-B14F-4D97-AF65-F5344CB8AC3E}">
        <p14:creationId xmlns:p14="http://schemas.microsoft.com/office/powerpoint/2010/main" val="418878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79B-3E4A-CEA9-D900-A16FA2E1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NP" dirty="0">
                <a:solidFill>
                  <a:schemeClr val="bg1"/>
                </a:solidFill>
                <a:latin typeface="Avenir Next Condensed" panose="020B0506020202020204" pitchFamily="34" charset="0"/>
              </a:rPr>
              <a:t>Understanding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6A309-2125-5C73-F517-DDDD7A378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Introduction to styling.</a:t>
            </a:r>
          </a:p>
        </p:txBody>
      </p:sp>
    </p:spTree>
    <p:extLst>
      <p:ext uri="{BB962C8B-B14F-4D97-AF65-F5344CB8AC3E}">
        <p14:creationId xmlns:p14="http://schemas.microsoft.com/office/powerpoint/2010/main" val="19263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91CFEC-95DE-F1F9-F041-2CE95C99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43" y="0"/>
            <a:ext cx="693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6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DD40A7-9168-4FFD-2D82-8F45303B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596900"/>
            <a:ext cx="6667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E6A8F-9AB5-F4CB-FA93-AB0B1BB9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58800"/>
            <a:ext cx="6705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9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6EFF8A-ADBC-0A28-DAF2-4BB15238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416050"/>
            <a:ext cx="7099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0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7DAA9-0318-3F79-0631-639E22E2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600200"/>
            <a:ext cx="755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AAF7-F150-DDA3-F821-9B344E2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Types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C0FF-188F-94C4-2E02-BB488722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Inline CSS</a:t>
            </a:r>
          </a:p>
          <a:p>
            <a:pPr lvl="1"/>
            <a:r>
              <a:rPr lang="en-NP" dirty="0"/>
              <a:t>Styling within the tag</a:t>
            </a:r>
          </a:p>
          <a:p>
            <a:r>
              <a:rPr lang="en-NP" dirty="0"/>
              <a:t>Internal CSS</a:t>
            </a:r>
          </a:p>
          <a:p>
            <a:pPr lvl="1"/>
            <a:r>
              <a:rPr lang="en-NP" dirty="0"/>
              <a:t>Styling within the HTML file</a:t>
            </a:r>
          </a:p>
          <a:p>
            <a:r>
              <a:rPr lang="en-NP" dirty="0"/>
              <a:t>External CSS</a:t>
            </a:r>
          </a:p>
          <a:p>
            <a:pPr lvl="1"/>
            <a:r>
              <a:rPr lang="en-NP" dirty="0"/>
              <a:t>Styling in another css file and linking to HTML file.</a:t>
            </a:r>
          </a:p>
        </p:txBody>
      </p:sp>
    </p:spTree>
    <p:extLst>
      <p:ext uri="{BB962C8B-B14F-4D97-AF65-F5344CB8AC3E}">
        <p14:creationId xmlns:p14="http://schemas.microsoft.com/office/powerpoint/2010/main" val="71716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1039</TotalTime>
  <Words>53</Words>
  <Application>Microsoft Macintosh PowerPoint</Application>
  <PresentationFormat>Widescreen</PresentationFormat>
  <Paragraphs>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 Chancery</vt:lpstr>
      <vt:lpstr>Apple Chancery</vt:lpstr>
      <vt:lpstr>Arial</vt:lpstr>
      <vt:lpstr>Avenir Next Condensed</vt:lpstr>
      <vt:lpstr>Calibri</vt:lpstr>
      <vt:lpstr>Calibri Light</vt:lpstr>
      <vt:lpstr>Office Theme</vt:lpstr>
      <vt:lpstr>Understanding CSS</vt:lpstr>
      <vt:lpstr>Understanding CSS</vt:lpstr>
      <vt:lpstr>Understanding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CSS</vt:lpstr>
      <vt:lpstr>Example On VS Code.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CSS</dc:title>
  <dc:creator>Bibek Chalise</dc:creator>
  <cp:lastModifiedBy>Bibek Chalise</cp:lastModifiedBy>
  <cp:revision>1</cp:revision>
  <dcterms:created xsi:type="dcterms:W3CDTF">2023-05-23T14:39:41Z</dcterms:created>
  <dcterms:modified xsi:type="dcterms:W3CDTF">2023-05-24T07:58:45Z</dcterms:modified>
</cp:coreProperties>
</file>