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0" r:id="rId24"/>
    <p:sldId id="279" r:id="rId25"/>
    <p:sldId id="280" r:id="rId2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3683"/>
  </p:normalViewPr>
  <p:slideViewPr>
    <p:cSldViewPr snapToGrid="0">
      <p:cViewPr varScale="1">
        <p:scale>
          <a:sx n="106" d="100"/>
          <a:sy n="106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FFCE-3D72-147B-D136-0EEE04FD4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D7DE-69DE-823C-B17B-AB8453BA5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532-40BE-072F-F15E-19341716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1D1F-46F2-AE8F-0720-ADD83CFF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EC8E-1242-5F2D-0C5C-489FF3C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11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97D2-E652-6388-8941-85347C35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A9EB-BD1D-83BE-AD1B-FBE555F0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492-25AA-24E3-1E04-CCBCCC41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15A5-B760-8AA5-AFEF-4838C690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8388-035F-9917-82A4-E0CC60F8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559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60AE9-B743-7DFF-36E9-99F84A2FF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18F5C-A027-23E1-D60D-9961E023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804C-1E98-B75A-A0A8-DCDF1799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ED28-B818-77F6-E63B-C5B89817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A9F7-3332-FFDA-CD2E-19241FB8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896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0BAE-CAEB-4BEA-7DAB-4D25A56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1842-782F-104B-BA4F-4E3BC9EA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E04F-57EE-80EC-7863-BC0EECB7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829C-B252-DD3F-AFC0-B953E7F1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DF13-23C5-735A-44F1-220A966D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4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30AE-E8DC-03E4-A085-67ECDC1B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3CE3-FDC6-C64F-47F6-176EA8EC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65B9-4657-EF8D-B1DE-64B03348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3975-1A03-6427-3308-6F19B842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E15D-FC9F-5E4D-292B-36602BEE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840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F3A2-7930-2D32-BA27-009467DF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90AB-4C0F-86E3-BABE-3EDB58D6D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E762-9587-8AD0-BC75-4CF77AE4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607F-4327-2D7D-372A-4D96C8F1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806C-A924-DFDC-C596-6D8376D0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6FF6A-1396-4483-3900-74A2AADB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272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2B8-947C-D565-C986-F7B9C2C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8E5F-31E6-2514-C21C-027EC665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A425-1453-652C-9EC3-E1F4A203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5B233-1A32-8860-ADDA-BB37D483C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BA58A-C2FD-E6E7-218E-6091F288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55F24-5318-99E1-0038-900127C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2F3A9-F3DE-6C9E-BD6A-0D2A9154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B8C05-72FF-3488-4067-5CB93A95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000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0CC-BE63-03A1-D0FE-6136C0BA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0D16-1D55-8798-C9BB-43DF1344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41353-B583-92BC-C216-BD8558BA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7AB6-A4B6-261C-EBCB-78083FCF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517BD-D7F4-3D05-8C0A-05099BD7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A6287-B567-2E5E-645B-4FA94DB5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7057-1CF5-E905-4ECC-67E76D8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311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0388-E858-DFC7-07CE-4EC68DA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F48F-F784-F62A-4F8F-B7484140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A6310-2CA3-9BC0-CA1D-17E11F3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16CE-5C4A-DEE9-E164-F0DFB1A5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0A21-C347-22BF-EF47-E5E69454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2255-CC7A-A0B4-A4D2-B987B0E0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3067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1400-2561-2958-4DC8-ACF74E88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0648E-74FA-6CC2-FCE8-7522D264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C740-2427-950D-6A28-D9D3777C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C818-8189-21EE-AE08-5A242819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C20A-C43F-44D4-02A2-D87D7D27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01980-DFE7-F264-9129-57C6B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389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DF924-F284-E137-A7A3-6E8B8831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AE54-38EE-F54B-4C48-79887779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B669-26BA-97F9-C14F-D4D315BE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C2CD-9D29-B64D-8FDD-B9CF5C51F210}" type="datetimeFigureOut">
              <a:rPr lang="en-NP" smtClean="0"/>
              <a:t>12/05/2023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EB25-C9E7-2DF9-6C95-52639664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2B8D-9078-8A1D-ED53-5C5937E4F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8F20-EB3E-3042-8F78-E94212ED04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187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ork.bibekchalis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ict.edu.n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isebibek.com.np/" TargetMode="External"/><Relationship Id="rId2" Type="http://schemas.openxmlformats.org/officeDocument/2006/relationships/hyperlink" Target="mailto:Work.bibekchalise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ibekebib" TargetMode="External"/><Relationship Id="rId4" Type="http://schemas.openxmlformats.org/officeDocument/2006/relationships/hyperlink" Target="https://www.linkedin.com/in/imbbe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E87D-F89D-5DBD-52EE-BDBCE6DD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&lt;H1&gt; Welcome to Web Development &lt;/H1&gt;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B85C-03CA-B25C-E00A-BDA347F9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&lt;ul&gt;</a:t>
            </a:r>
          </a:p>
          <a:p>
            <a:pPr lvl="1"/>
            <a:r>
              <a:rPr lang="en-NP" dirty="0"/>
              <a:t>&lt;li&gt;</a:t>
            </a:r>
          </a:p>
          <a:p>
            <a:pPr lvl="2"/>
            <a:r>
              <a:rPr lang="en-NP" dirty="0"/>
              <a:t>Bibek Chalise</a:t>
            </a:r>
          </a:p>
          <a:p>
            <a:pPr lvl="1"/>
            <a:r>
              <a:rPr lang="en-NP" dirty="0"/>
              <a:t>&lt;/li&gt;</a:t>
            </a:r>
          </a:p>
          <a:p>
            <a:pPr lvl="1"/>
            <a:r>
              <a:rPr lang="en-NP" dirty="0"/>
              <a:t>&lt;li&gt;</a:t>
            </a:r>
          </a:p>
          <a:p>
            <a:pPr lvl="2"/>
            <a:r>
              <a:rPr lang="en-NP" dirty="0"/>
              <a:t>Bachelor’s Of Computer Engineering</a:t>
            </a:r>
          </a:p>
          <a:p>
            <a:pPr lvl="1"/>
            <a:r>
              <a:rPr lang="en-NP" dirty="0"/>
              <a:t>&lt;/li&gt;</a:t>
            </a:r>
          </a:p>
          <a:p>
            <a:pPr lvl="1"/>
            <a:r>
              <a:rPr lang="en-NP" dirty="0"/>
              <a:t>&lt;li&gt;</a:t>
            </a:r>
          </a:p>
          <a:p>
            <a:pPr lvl="2"/>
            <a:r>
              <a:rPr lang="en-GB" dirty="0">
                <a:hlinkClick r:id="rId2"/>
              </a:rPr>
              <a:t>w</a:t>
            </a:r>
            <a:r>
              <a:rPr lang="en-NP" dirty="0">
                <a:hlinkClick r:id="rId2"/>
              </a:rPr>
              <a:t>ork.bibekchalise@gmail.com</a:t>
            </a:r>
            <a:endParaRPr lang="en-NP" dirty="0"/>
          </a:p>
          <a:p>
            <a:pPr lvl="1"/>
            <a:r>
              <a:rPr lang="en-NP" dirty="0"/>
              <a:t>&lt;/li&gt;</a:t>
            </a:r>
          </a:p>
          <a:p>
            <a:r>
              <a:rPr lang="en-NP" dirty="0"/>
              <a:t>&lt;/ul&gt;</a:t>
            </a:r>
          </a:p>
          <a:p>
            <a:pPr marL="457200" lvl="1" indent="0">
              <a:buNone/>
            </a:pPr>
            <a:endParaRPr lang="en-NP" dirty="0"/>
          </a:p>
          <a:p>
            <a:pPr marL="914400" lvl="2" indent="0">
              <a:buNone/>
            </a:pPr>
            <a:endParaRPr lang="en-NP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A634A6E-461C-1D85-B150-2A05CEC4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82" y="1690688"/>
            <a:ext cx="1631867" cy="16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Wikipedia">
            <a:extLst>
              <a:ext uri="{FF2B5EF4-FFF2-40B4-BE49-F238E27FC236}">
                <a16:creationId xmlns:a16="http://schemas.microsoft.com/office/drawing/2014/main" id="{0F839874-C124-FDF9-2958-D5EFCD6F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25" y="3016251"/>
            <a:ext cx="1973830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s icon png Transparent Background Image - LifePng">
            <a:extLst>
              <a:ext uri="{FF2B5EF4-FFF2-40B4-BE49-F238E27FC236}">
                <a16:creationId xmlns:a16="http://schemas.microsoft.com/office/drawing/2014/main" id="{A629D194-A87B-F78B-801E-E6BBFAEA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76" y="4517571"/>
            <a:ext cx="2222005" cy="222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E384-8341-934D-66C2-6DC1FA07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How people access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43A-68D9-A8DE-43A7-CD943B7E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Before understanding the code, we should know few things about web, website and web-pages.</a:t>
            </a:r>
          </a:p>
          <a:p>
            <a:r>
              <a:rPr lang="en-NP" dirty="0"/>
              <a:t>People Normally access the web (websites) using a software called web-browser.</a:t>
            </a:r>
          </a:p>
          <a:p>
            <a:pPr lvl="1"/>
            <a:r>
              <a:rPr lang="en-NP" dirty="0"/>
              <a:t>Firefox, Chrome and Edge are few popular one.</a:t>
            </a:r>
          </a:p>
          <a:p>
            <a:pPr lvl="1"/>
            <a:endParaRPr lang="en-NP" dirty="0"/>
          </a:p>
          <a:p>
            <a:pPr marL="457200" lvl="1" indent="0">
              <a:buNone/>
            </a:pPr>
            <a:r>
              <a:rPr lang="en-NP" dirty="0"/>
              <a:t>Users, type in a web-site address (URL) that leads you to a website.</a:t>
            </a:r>
          </a:p>
          <a:p>
            <a:pPr marL="457200" lvl="1" indent="0">
              <a:buNone/>
            </a:pPr>
            <a:r>
              <a:rPr lang="en-NP" dirty="0"/>
              <a:t>	</a:t>
            </a:r>
            <a:r>
              <a:rPr lang="en-NP" dirty="0">
                <a:hlinkClick r:id="rId2"/>
              </a:rPr>
              <a:t>www.lict.edu.np</a:t>
            </a:r>
            <a:endParaRPr lang="en-NP" dirty="0"/>
          </a:p>
          <a:p>
            <a:pPr marL="457200" lvl="1" indent="0">
              <a:buNone/>
            </a:pPr>
            <a:endParaRPr lang="en-NP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86717-2F4D-A4F8-77F3-385BF1F7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83800" y="358616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0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A5D-4031-5529-2686-8B1BEDD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7B70-8B49-C6CA-9016-42905924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P" dirty="0"/>
              <a:t>henever you ask your browser for a web-page the request is sent across the internet to a special computer known as a web-server which hosts the website.</a:t>
            </a:r>
          </a:p>
          <a:p>
            <a:r>
              <a:rPr lang="en-NP" dirty="0"/>
              <a:t>Web-servers are dedicated computers connected to internet 24/7. </a:t>
            </a:r>
          </a:p>
          <a:p>
            <a:r>
              <a:rPr lang="en-GB" dirty="0"/>
              <a:t>T</a:t>
            </a:r>
            <a:r>
              <a:rPr lang="en-NP" dirty="0"/>
              <a:t>hey responds to millions of requests each seconds as per the request of the user. </a:t>
            </a:r>
          </a:p>
        </p:txBody>
      </p:sp>
      <p:pic>
        <p:nvPicPr>
          <p:cNvPr id="4098" name="Picture 2" descr="What is a Web Server and How Do They Work? Ultimate Guide [2023]">
            <a:extLst>
              <a:ext uri="{FF2B5EF4-FFF2-40B4-BE49-F238E27FC236}">
                <a16:creationId xmlns:a16="http://schemas.microsoft.com/office/drawing/2014/main" id="{04743051-D4D6-0A19-812E-F51C4F4C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257675"/>
            <a:ext cx="4622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E3C9-9B3A-F39B-4DFB-1F1B116A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A97F-DCB2-2EE7-90D2-6007CBA0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People are accessing websites on an increasing range of devices including desktop computers, laptops, tablets, and mobile phones </a:t>
            </a:r>
          </a:p>
          <a:p>
            <a:r>
              <a:rPr lang="en-GB" dirty="0"/>
              <a:t>It is important to remember that various devices have different screen sizes and some have faster connections to the web than others </a:t>
            </a:r>
          </a:p>
          <a:p>
            <a:endParaRPr lang="en-GB" dirty="0"/>
          </a:p>
        </p:txBody>
      </p:sp>
      <p:pic>
        <p:nvPicPr>
          <p:cNvPr id="5122" name="Picture 2" descr="Me: makes small change to the CSS, my websites looks ridiculous |  StareCat.com">
            <a:extLst>
              <a:ext uri="{FF2B5EF4-FFF2-40B4-BE49-F238E27FC236}">
                <a16:creationId xmlns:a16="http://schemas.microsoft.com/office/drawing/2014/main" id="{05EC701F-9CFE-006F-E80C-400AC56E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07155"/>
            <a:ext cx="2459038" cy="305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0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727B-3ED4-EBDA-7651-A3B373F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How the web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A80C-C1C8-41B7-B751-C3A6ACB9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you visit a website, the web server hosting that site could be anywhere in the world. In order for you to find the location of the web server, your browser will first connect to a Domain Name System (DNS) server.</a:t>
            </a:r>
          </a:p>
          <a:p>
            <a:r>
              <a:rPr lang="en-GB" dirty="0"/>
              <a:t>Your computer contacts a network of servers called Domain Name System (DNS) servers. These act like phone books; they tell your computer the IP address associated with the requested domain name. An IP address is a number of up to 12 (IPV4) / 32 (IPV6) digits separated by periods / full stops. Every device connected to the web has a unique IP address; it is like the phone number for that computer.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0559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he Web Works: A Primer for Newcomers to Web Development (or anyone,  really)">
            <a:extLst>
              <a:ext uri="{FF2B5EF4-FFF2-40B4-BE49-F238E27FC236}">
                <a16:creationId xmlns:a16="http://schemas.microsoft.com/office/drawing/2014/main" id="{E213168B-2F24-B7A2-3E97-1B425546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3350"/>
            <a:ext cx="101600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5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E96C-8203-A45B-B86F-4579CE2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Structure of a word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AB11-9B4C-DB4D-5388-0AE9A453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Body</a:t>
            </a:r>
          </a:p>
          <a:p>
            <a:r>
              <a:rPr lang="en-NP" dirty="0"/>
              <a:t>Title</a:t>
            </a:r>
          </a:p>
          <a:p>
            <a:r>
              <a:rPr lang="en-GB" dirty="0"/>
              <a:t>P</a:t>
            </a:r>
            <a:r>
              <a:rPr lang="en-NP" dirty="0"/>
              <a:t>aragraphs</a:t>
            </a:r>
          </a:p>
          <a:p>
            <a:r>
              <a:rPr lang="en-GB" dirty="0"/>
              <a:t>L</a:t>
            </a:r>
            <a:r>
              <a:rPr lang="en-NP" dirty="0"/>
              <a:t>ine breaks</a:t>
            </a:r>
          </a:p>
          <a:p>
            <a:r>
              <a:rPr lang="en-GB" dirty="0"/>
              <a:t>H</a:t>
            </a:r>
            <a:r>
              <a:rPr lang="en-NP" dirty="0"/>
              <a:t>eadings</a:t>
            </a:r>
          </a:p>
          <a:p>
            <a:r>
              <a:rPr lang="en-NP" dirty="0"/>
              <a:t>Links</a:t>
            </a:r>
          </a:p>
          <a:p>
            <a:r>
              <a:rPr lang="en-NP" dirty="0"/>
              <a:t>Tables</a:t>
            </a:r>
          </a:p>
          <a:p>
            <a:r>
              <a:rPr lang="en-GB" dirty="0"/>
              <a:t>I</a:t>
            </a:r>
            <a:r>
              <a:rPr lang="en-NP" dirty="0"/>
              <a:t>mages blah blah blah blah ……..</a:t>
            </a:r>
          </a:p>
          <a:p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01594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C949-52D1-4663-DEA6-E4159F5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Structure of Web-pages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63AF-A311-42BA-CDBE-7ECB02BC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Body</a:t>
            </a:r>
          </a:p>
          <a:p>
            <a:r>
              <a:rPr lang="en-NP" dirty="0"/>
              <a:t>Title</a:t>
            </a:r>
          </a:p>
          <a:p>
            <a:r>
              <a:rPr lang="en-GB" dirty="0"/>
              <a:t>P</a:t>
            </a:r>
            <a:r>
              <a:rPr lang="en-NP" dirty="0"/>
              <a:t>aragraphs</a:t>
            </a:r>
          </a:p>
          <a:p>
            <a:r>
              <a:rPr lang="en-GB" dirty="0"/>
              <a:t>L</a:t>
            </a:r>
            <a:r>
              <a:rPr lang="en-NP" dirty="0"/>
              <a:t>ine breaks</a:t>
            </a:r>
          </a:p>
          <a:p>
            <a:r>
              <a:rPr lang="en-GB" dirty="0"/>
              <a:t>H</a:t>
            </a:r>
            <a:r>
              <a:rPr lang="en-NP" dirty="0"/>
              <a:t>eadings</a:t>
            </a:r>
          </a:p>
          <a:p>
            <a:r>
              <a:rPr lang="en-NP" dirty="0"/>
              <a:t>Links</a:t>
            </a:r>
          </a:p>
          <a:p>
            <a:r>
              <a:rPr lang="en-NP" dirty="0"/>
              <a:t>Tables</a:t>
            </a:r>
          </a:p>
          <a:p>
            <a:r>
              <a:rPr lang="en-GB" dirty="0"/>
              <a:t>I</a:t>
            </a:r>
            <a:r>
              <a:rPr lang="en-NP" dirty="0"/>
              <a:t>mages blah blah blah blah ……..</a:t>
            </a:r>
          </a:p>
          <a:p>
            <a:endParaRPr lang="en-NP" dirty="0"/>
          </a:p>
          <a:p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8903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7B20-F6A1-799A-32F6-CD9A3C4E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That concludes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8153-17F1-5142-6BB6-AADC40B2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We have experiece of writing documents on the word. It is designed in a such a way that, the document reader understands the format.</a:t>
            </a:r>
          </a:p>
          <a:p>
            <a:r>
              <a:rPr lang="en-NP" dirty="0"/>
              <a:t>So, as a web-developer our main task is to design a document that can be clearly understood by the _________________________.</a:t>
            </a:r>
          </a:p>
          <a:p>
            <a:pPr lvl="2"/>
            <a:endParaRPr lang="en-NP" dirty="0"/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H</a:t>
            </a:r>
            <a:r>
              <a:rPr lang="en-NP" b="1" dirty="0">
                <a:solidFill>
                  <a:srgbClr val="C00000"/>
                </a:solidFill>
              </a:rPr>
              <a:t>int: It. </a:t>
            </a:r>
            <a:r>
              <a:rPr lang="en-GB" b="1" dirty="0">
                <a:solidFill>
                  <a:srgbClr val="C00000"/>
                </a:solidFill>
              </a:rPr>
              <a:t>S</a:t>
            </a:r>
            <a:r>
              <a:rPr lang="en-NP" b="1" dirty="0">
                <a:solidFill>
                  <a:srgbClr val="C00000"/>
                </a:solidFill>
              </a:rPr>
              <a:t>tartts with W__ and ends with _______ser. </a:t>
            </a:r>
          </a:p>
        </p:txBody>
      </p:sp>
    </p:spTree>
    <p:extLst>
      <p:ext uri="{BB962C8B-B14F-4D97-AF65-F5344CB8AC3E}">
        <p14:creationId xmlns:p14="http://schemas.microsoft.com/office/powerpoint/2010/main" val="231302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18E30-3E31-FE03-6DFD-34A491F8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75" y="0"/>
            <a:ext cx="7610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DC809-E33C-2FC4-BEC5-4960C47E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4121"/>
            <a:ext cx="7772400" cy="57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9A5CC-2291-BE91-7BCE-47B212BF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0"/>
            <a:ext cx="903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0B31-A31D-C94B-455B-914744D8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2378-F0A6-8DEC-14D7-61785208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CC62-71ED-1BEF-8A8A-77C95498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22548" cy="437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964F2-2AFC-F5EE-9C7F-97D05531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825626"/>
            <a:ext cx="5105400" cy="43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D4F-FE76-451E-B221-27F28E44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D2E43-2729-8290-69A4-480D281C8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2693194"/>
            <a:ext cx="7874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BA1E-7F03-4339-4EF2-2AE05B1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BODY, HEAD,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893F-4B63-333D-FCCA-70CD956E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&lt;body</a:t>
            </a:r>
          </a:p>
          <a:p>
            <a:pPr lvl="1"/>
            <a:r>
              <a:rPr lang="en-GB" dirty="0"/>
              <a:t>Everything inside this element is shown inside the main browser window.</a:t>
            </a:r>
            <a:endParaRPr lang="en-NP" dirty="0"/>
          </a:p>
          <a:p>
            <a:r>
              <a:rPr lang="en-NP" dirty="0"/>
              <a:t>&lt;head&gt;</a:t>
            </a:r>
          </a:p>
          <a:p>
            <a:pPr lvl="1"/>
            <a:r>
              <a:rPr lang="en-GB" dirty="0"/>
              <a:t>Before the &lt;body&gt; element you will often see a &lt;head&gt; element. This contains information about the page (rather than information that is shown within the main part of the browser window that is highlighted in blue on the opposite page).</a:t>
            </a:r>
          </a:p>
          <a:p>
            <a:pPr lvl="1"/>
            <a:r>
              <a:rPr lang="en-GB" dirty="0"/>
              <a:t>You will usually find a &lt;title&gt; element inside the &lt;head&gt; element.</a:t>
            </a:r>
            <a:endParaRPr lang="en-NP" dirty="0"/>
          </a:p>
          <a:p>
            <a:r>
              <a:rPr lang="en-NP" dirty="0"/>
              <a:t>&lt;title&gt;</a:t>
            </a:r>
          </a:p>
          <a:p>
            <a:pPr lvl="1"/>
            <a:r>
              <a:rPr lang="en-NP" dirty="0"/>
              <a:t>It gives you the title of the web-page.</a:t>
            </a:r>
          </a:p>
        </p:txBody>
      </p:sp>
    </p:spTree>
    <p:extLst>
      <p:ext uri="{BB962C8B-B14F-4D97-AF65-F5344CB8AC3E}">
        <p14:creationId xmlns:p14="http://schemas.microsoft.com/office/powerpoint/2010/main" val="82875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A8EE6C-725E-7015-FF62-3D3B1734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76"/>
            <a:ext cx="6197600" cy="5595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EC04A-19C9-CFCF-9513-1F34D18B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58" y="0"/>
            <a:ext cx="7548942" cy="65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BF66-2F62-6594-A2C9-27018126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7875-04B0-F315-374D-B6BE8054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VsCode</a:t>
            </a:r>
          </a:p>
          <a:p>
            <a:r>
              <a:rPr lang="en-GB" dirty="0"/>
              <a:t>W</a:t>
            </a:r>
            <a:r>
              <a:rPr lang="en-NP" dirty="0"/>
              <a:t>eb-browser (Brave , Firefox, Chrome (Most recommended))</a:t>
            </a:r>
          </a:p>
        </p:txBody>
      </p:sp>
    </p:spTree>
    <p:extLst>
      <p:ext uri="{BB962C8B-B14F-4D97-AF65-F5344CB8AC3E}">
        <p14:creationId xmlns:p14="http://schemas.microsoft.com/office/powerpoint/2010/main" val="144037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9BF21-65A6-F2E9-E7EB-4ABF2763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NP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CCBD73-1952-F82D-4127-B9AA3D354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125"/>
            <a:ext cx="9144000" cy="2479675"/>
          </a:xfrm>
        </p:spPr>
        <p:txBody>
          <a:bodyPr>
            <a:normAutofit/>
          </a:bodyPr>
          <a:lstStyle/>
          <a:p>
            <a:r>
              <a:rPr lang="en-NP" dirty="0"/>
              <a:t>Feedbacks are appreciated.</a:t>
            </a:r>
          </a:p>
          <a:p>
            <a:r>
              <a:rPr lang="en-GB" dirty="0">
                <a:hlinkClick r:id="rId2"/>
              </a:rPr>
              <a:t>W</a:t>
            </a:r>
            <a:r>
              <a:rPr lang="en-NP" dirty="0">
                <a:hlinkClick r:id="rId2"/>
              </a:rPr>
              <a:t>ork.bibekchalise@gmail.com</a:t>
            </a:r>
            <a:endParaRPr lang="en-NP" dirty="0"/>
          </a:p>
          <a:p>
            <a:r>
              <a:rPr lang="en-GB" dirty="0">
                <a:hlinkClick r:id="rId3"/>
              </a:rPr>
              <a:t>https://www.chalisebibek.com.np/</a:t>
            </a:r>
            <a:endParaRPr lang="en-NP" dirty="0"/>
          </a:p>
          <a:p>
            <a:r>
              <a:rPr lang="en-GB" dirty="0">
                <a:hlinkClick r:id="rId4"/>
              </a:rPr>
              <a:t>https://www.linkedin.com/in/imbbek/</a:t>
            </a:r>
            <a:endParaRPr lang="en-GB" dirty="0"/>
          </a:p>
          <a:p>
            <a:r>
              <a:rPr lang="en-GB" dirty="0">
                <a:hlinkClick r:id="rId5"/>
              </a:rPr>
              <a:t>https://github.com/bibekebib</a:t>
            </a:r>
            <a:endParaRPr lang="en-GB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06983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DAF2-EE52-C090-7C2F-05A9D86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to expect from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639D-492B-1DD3-4100-00970317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P" dirty="0"/>
              <a:t>asics of web-development.</a:t>
            </a:r>
          </a:p>
          <a:p>
            <a:r>
              <a:rPr lang="en-GB" dirty="0"/>
              <a:t>C</a:t>
            </a:r>
            <a:r>
              <a:rPr lang="en-NP" dirty="0"/>
              <a:t>ompatability with the tools.</a:t>
            </a:r>
          </a:p>
          <a:p>
            <a:r>
              <a:rPr lang="en-GB" dirty="0"/>
              <a:t>A</a:t>
            </a:r>
            <a:r>
              <a:rPr lang="en-NP" dirty="0"/>
              <a:t> good portfolio site.</a:t>
            </a:r>
          </a:p>
          <a:p>
            <a:r>
              <a:rPr lang="en-NP" dirty="0"/>
              <a:t>A smooth learning curve.</a:t>
            </a:r>
          </a:p>
          <a:p>
            <a:r>
              <a:rPr lang="en-GB" dirty="0"/>
              <a:t>T</a:t>
            </a:r>
            <a:r>
              <a:rPr lang="en-NP" dirty="0"/>
              <a:t>he demands of the market. </a:t>
            </a:r>
          </a:p>
          <a:p>
            <a:r>
              <a:rPr lang="en-GB" dirty="0"/>
              <a:t>A wide-spread opportunity. 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2290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27DB-76A8-D5E8-11A9-26616D4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Websites should be </a:t>
            </a:r>
            <a:r>
              <a:rPr lang="en-NP" sz="6000" b="1" dirty="0"/>
              <a:t>responsive.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76E5-E8B7-1594-2EC2-2CF19529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/>
              <a:t>S</a:t>
            </a:r>
            <a:r>
              <a:rPr lang="en-NP" dirty="0"/>
              <a:t>o, </a:t>
            </a:r>
            <a:r>
              <a:rPr lang="en-NP" sz="11500" dirty="0"/>
              <a:t>should be you </a:t>
            </a:r>
            <a:r>
              <a:rPr lang="en-NP" dirty="0"/>
              <a:t>during this course.</a:t>
            </a:r>
          </a:p>
          <a:p>
            <a:pPr marL="0" indent="0" algn="ctr">
              <a:buNone/>
            </a:pPr>
            <a:r>
              <a:rPr lang="en-NP" dirty="0"/>
              <a:t>😅</a:t>
            </a:r>
          </a:p>
        </p:txBody>
      </p:sp>
    </p:spTree>
    <p:extLst>
      <p:ext uri="{BB962C8B-B14F-4D97-AF65-F5344CB8AC3E}">
        <p14:creationId xmlns:p14="http://schemas.microsoft.com/office/powerpoint/2010/main" val="40261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244-47B9-3192-0AB6-A19A50E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 good website should be </a:t>
            </a:r>
            <a:r>
              <a:rPr lang="en-NP" sz="6000" b="1" dirty="0"/>
              <a:t>interactive</a:t>
            </a:r>
            <a:r>
              <a:rPr lang="en-NP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582B-E157-3DDC-9F39-F0017791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P" dirty="0"/>
              <a:t>That’s what we are going to do </a:t>
            </a:r>
            <a:r>
              <a:rPr lang="en-NP" b="1" dirty="0"/>
              <a:t>now</a:t>
            </a:r>
            <a:r>
              <a:rPr lang="en-NP" dirty="0"/>
              <a:t>.</a:t>
            </a:r>
          </a:p>
          <a:p>
            <a:pPr marL="0" indent="0" algn="ctr">
              <a:buNone/>
            </a:pPr>
            <a:r>
              <a:rPr lang="en-N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69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BC48-7CF9-33C7-3A0A-D690A8D9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Good things takes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FB13-E957-D39E-AFC9-A3C518B8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NP" dirty="0"/>
              <a:t>Designing a website is a art of time.</a:t>
            </a:r>
          </a:p>
          <a:p>
            <a:pPr marL="0" indent="0">
              <a:buNone/>
            </a:pPr>
            <a:r>
              <a:rPr lang="en-NP" dirty="0"/>
              <a:t>So, whenever you are into designing a website,</a:t>
            </a:r>
          </a:p>
          <a:p>
            <a:pPr marL="0" indent="0">
              <a:buNone/>
            </a:pPr>
            <a:r>
              <a:rPr lang="en-NP" dirty="0"/>
              <a:t>	Do:</a:t>
            </a:r>
          </a:p>
          <a:p>
            <a:pPr marL="0" indent="0">
              <a:buNone/>
            </a:pPr>
            <a:r>
              <a:rPr lang="en-NP" dirty="0"/>
              <a:t>		Take time to understand the need.</a:t>
            </a:r>
          </a:p>
          <a:p>
            <a:pPr marL="0" indent="0">
              <a:buNone/>
            </a:pPr>
            <a:r>
              <a:rPr lang="en-NP" dirty="0"/>
              <a:t>		Build a conceptual model.</a:t>
            </a:r>
          </a:p>
          <a:p>
            <a:pPr marL="0" indent="0">
              <a:buNone/>
            </a:pPr>
            <a:r>
              <a:rPr lang="en-NP" dirty="0"/>
              <a:t>		Understand the use case and user.</a:t>
            </a:r>
          </a:p>
          <a:p>
            <a:pPr marL="0" indent="0">
              <a:buNone/>
            </a:pPr>
            <a:r>
              <a:rPr lang="en-NP" dirty="0"/>
              <a:t>	Don’t:</a:t>
            </a:r>
          </a:p>
          <a:p>
            <a:pPr marL="0" indent="0">
              <a:buNone/>
            </a:pPr>
            <a:r>
              <a:rPr lang="en-NP" dirty="0"/>
              <a:t>		Never rush into coding.</a:t>
            </a:r>
          </a:p>
        </p:txBody>
      </p:sp>
    </p:spTree>
    <p:extLst>
      <p:ext uri="{BB962C8B-B14F-4D97-AF65-F5344CB8AC3E}">
        <p14:creationId xmlns:p14="http://schemas.microsoft.com/office/powerpoint/2010/main" val="285958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E2D1-D69F-1D6F-7585-72973AC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The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7A0B-BC28-BD30-5BBF-6038B8F5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P" dirty="0"/>
              <a:t>-&gt;HTML</a:t>
            </a:r>
          </a:p>
          <a:p>
            <a:pPr marL="0" indent="0">
              <a:buNone/>
            </a:pPr>
            <a:r>
              <a:rPr lang="en-NP" dirty="0"/>
              <a:t>-&gt;CSS</a:t>
            </a:r>
          </a:p>
          <a:p>
            <a:pPr marL="0" indent="0">
              <a:buNone/>
            </a:pPr>
            <a:r>
              <a:rPr lang="en-NP" dirty="0"/>
              <a:t>-&gt;JS</a:t>
            </a:r>
          </a:p>
          <a:p>
            <a:pPr marL="0" indent="0">
              <a:buNone/>
            </a:pPr>
            <a:r>
              <a:rPr lang="en-NP" dirty="0"/>
              <a:t>-&gt;Bootstrap</a:t>
            </a:r>
          </a:p>
          <a:p>
            <a:pPr marL="0" indent="0">
              <a:buNone/>
            </a:pPr>
            <a:r>
              <a:rPr lang="en-NP" dirty="0"/>
              <a:t>-&gt;Anything else you wish to learn within the scope of this course ( Basic frontend development.)</a:t>
            </a:r>
          </a:p>
        </p:txBody>
      </p:sp>
    </p:spTree>
    <p:extLst>
      <p:ext uri="{BB962C8B-B14F-4D97-AF65-F5344CB8AC3E}">
        <p14:creationId xmlns:p14="http://schemas.microsoft.com/office/powerpoint/2010/main" val="190788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E0AE-EBE7-D5B7-E042-EB260396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The Timeframe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54E4-8A18-EB45-2357-DB9C5DB3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P" dirty="0"/>
              <a:t>Yet to be decided.</a:t>
            </a:r>
          </a:p>
        </p:txBody>
      </p:sp>
    </p:spTree>
    <p:extLst>
      <p:ext uri="{BB962C8B-B14F-4D97-AF65-F5344CB8AC3E}">
        <p14:creationId xmlns:p14="http://schemas.microsoft.com/office/powerpoint/2010/main" val="34643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5DAB-F472-FC3F-563A-D0987B74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Let’s Start.</a:t>
            </a:r>
          </a:p>
        </p:txBody>
      </p:sp>
    </p:spTree>
    <p:extLst>
      <p:ext uri="{BB962C8B-B14F-4D97-AF65-F5344CB8AC3E}">
        <p14:creationId xmlns:p14="http://schemas.microsoft.com/office/powerpoint/2010/main" val="13815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797</Words>
  <Application>Microsoft Macintosh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&lt;H1&gt; Welcome to Web Development &lt;/H1&gt;</vt:lpstr>
      <vt:lpstr>PowerPoint Presentation</vt:lpstr>
      <vt:lpstr>What to expect from this course?</vt:lpstr>
      <vt:lpstr>Websites should be responsive.</vt:lpstr>
      <vt:lpstr>A good website should be interactive.</vt:lpstr>
      <vt:lpstr>Good things takes time.</vt:lpstr>
      <vt:lpstr>The syllabus.</vt:lpstr>
      <vt:lpstr>The Timeframe</vt:lpstr>
      <vt:lpstr>Let’s Start.</vt:lpstr>
      <vt:lpstr>How people access the web?</vt:lpstr>
      <vt:lpstr>Web Servers</vt:lpstr>
      <vt:lpstr>Devices</vt:lpstr>
      <vt:lpstr>How the web works?</vt:lpstr>
      <vt:lpstr>PowerPoint Presentation</vt:lpstr>
      <vt:lpstr>Structure of a word document</vt:lpstr>
      <vt:lpstr>Structure of Web-pages</vt:lpstr>
      <vt:lpstr>That concludes</vt:lpstr>
      <vt:lpstr>PowerPoint Presentation</vt:lpstr>
      <vt:lpstr>PowerPoint Presentation</vt:lpstr>
      <vt:lpstr>Tags</vt:lpstr>
      <vt:lpstr>Attributes</vt:lpstr>
      <vt:lpstr>BODY, HEAD, TITLE</vt:lpstr>
      <vt:lpstr>PowerPoint Presentation</vt:lpstr>
      <vt:lpstr>Installations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&lt;H1&gt; Welcome to Web Development &lt;/H1&gt;</dc:title>
  <dc:creator>Bibek Chalise</dc:creator>
  <cp:lastModifiedBy>Bibek Chalise</cp:lastModifiedBy>
  <cp:revision>1</cp:revision>
  <dcterms:created xsi:type="dcterms:W3CDTF">2023-05-12T06:07:39Z</dcterms:created>
  <dcterms:modified xsi:type="dcterms:W3CDTF">2023-05-15T09:52:42Z</dcterms:modified>
</cp:coreProperties>
</file>