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C52E-5FDD-5FDC-6FB7-CDE9CBA9E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62CE2-4AE6-22AC-5377-4B93B9782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9607-E9C5-EA6A-577A-54FAD583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BE1B-3EE9-2E80-974A-2FDA441F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180F-8C30-EBC8-0160-DC525F23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7353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793-CC7F-9F8C-38EF-34708608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7BD9-75FE-6046-9271-9A739E9EE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E85A-03F1-92BF-4928-1F4C4EA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443C-361D-E203-A6A1-96B635A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FF53-3530-E35E-4876-C27D989B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0585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8FC1F-D332-F938-552A-C6F1134F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AC791-87CD-88E5-D558-61DEE84B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2D11-5EE5-C972-6134-96957275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48C1-BD85-308A-94F9-AF2FA9C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5C04-9DF3-AE6B-3333-21BA9B00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670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9E80-A1BF-21CF-D531-A33E0D75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D7FD-F8DC-F1C3-9D0F-7D33D5B7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E9F0-FDA7-CDDB-1C26-626C095D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53C9-5B75-13FC-1A4D-F460E4C0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111-AC3C-E1D2-832F-886C7BB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21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698-6103-7814-9A20-F04A1337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862D-1A6B-A898-5253-8F0808F0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8DC2-6568-0A34-035E-7EFA915D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6C9B-F6D4-853E-7A8B-73F20385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E912-D266-E306-F9EC-758453B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879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1694-5C8B-7429-2999-A3A7C15D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2FC6-4FA9-BC50-111D-E55E7DA5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2847-134B-8102-1F9E-160C9454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9326-D670-8BA7-7000-A96158FB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C8EB-DFC8-D69E-A62E-56BD18D2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E7C0-A526-1BC7-0D2F-0870D151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731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DA8-EF9D-46FD-7F27-382C9877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1B4A0-310B-8F2C-56A0-F86A5664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CC73B-79F4-6933-E1F4-51720028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E0E7E-DB07-EE1C-368A-93B4D137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78A97-9422-198B-8BC2-3371551B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DBCA2-0801-CF21-AD20-6C73C345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1DBA3-B61F-2F1F-A567-171F8C3D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A4B0-A498-7178-A807-D745694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83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2E91-EA37-815F-F927-188735F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81708-7224-510B-7DE7-D419033B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A6546-EB5E-8186-6BDE-F8445E53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DF0F-496D-3D23-A623-14EFF55C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3331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9EE7F-17CC-9980-5F94-48489F3C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71F2A-B961-3E4D-6B59-FDBA074B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440E3-C94F-93CA-8F83-D17730DB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522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BC76-AA1A-DE76-4702-1DC0D12E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FDFB-1A0C-628D-52AE-CC611ECB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0C63-8B55-E8F4-8008-7A3B568E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4FF7-D777-AADE-5117-407F8ED2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57B0-8E49-F201-96C3-C0D2BBDC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DA4E-23C7-B0C7-DC7D-DB574C3C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01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57E0-0BB8-2CCC-E660-FBBCFAF1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3C5F-17D7-056A-DAA5-4CA6F36B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6083-43DC-5F44-E67A-1C009FEE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12A4-4E1F-151D-9EB0-73D37743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D3EA-984F-7003-6240-9D418CD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C889-0403-8C3D-C750-307E9ACA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392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34D35-DD96-DDDA-C1A4-88479AE1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6DA4E-1D19-B4A8-04DD-87313D54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1C35-9F11-DCB8-DC23-A0B552AD9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B553-CB3C-3448-9F46-576BCBDEE462}" type="datetimeFigureOut">
              <a:rPr lang="en-NP" smtClean="0"/>
              <a:t>02/06/2023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92C4-2CCA-AD38-DD85-F71B92C0C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EF6A-A866-A4A7-4BDC-930F1FAD5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E1F2-0E4B-ED40-B242-A483D746C6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918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E7F-F560-26E3-8614-FFE03A3E5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fdsd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5964-B6C5-7F64-30B1-C0B848E72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9B4A0-68E3-503E-B995-03BDE652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32492"/>
            <a:ext cx="7772400" cy="17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82E-B86B-65F1-F02E-787781D0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A169-3FE9-5D19-3C81-F19B014A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FA025-0E0D-98C0-E8B4-C29FC1B1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7" y="0"/>
            <a:ext cx="5993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3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F9C6-1523-E1E4-3162-7C0B362E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35ED-D199-6260-0413-CED5780B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06DC-3927-AC8A-4252-A98ADFB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700"/>
            <a:ext cx="73279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6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7107-C3B1-200A-6440-7185EAD5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5A2B-E879-A547-EBA1-C802CC67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76853-8D79-3403-E1B6-FEA0D89B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07" y="0"/>
            <a:ext cx="739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09F9-C706-8C9D-D9C6-032AB33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3CAC-AC4F-33D2-7582-8F6A32A8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0D5A6-BCA3-ED3E-DB65-DE50817B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0217"/>
            <a:ext cx="7772400" cy="57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fdsd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fdsd</dc:title>
  <dc:creator>Bibek Chalise</dc:creator>
  <cp:lastModifiedBy>Bibek Chalise</cp:lastModifiedBy>
  <cp:revision>1</cp:revision>
  <dcterms:created xsi:type="dcterms:W3CDTF">2023-05-31T06:52:58Z</dcterms:created>
  <dcterms:modified xsi:type="dcterms:W3CDTF">2023-06-02T04:31:19Z</dcterms:modified>
</cp:coreProperties>
</file>