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69" r:id="rId4"/>
    <p:sldId id="258" r:id="rId5"/>
    <p:sldId id="259" r:id="rId6"/>
    <p:sldId id="260" r:id="rId7"/>
    <p:sldId id="270" r:id="rId8"/>
    <p:sldId id="263" r:id="rId9"/>
    <p:sldId id="264" r:id="rId10"/>
    <p:sldId id="271" r:id="rId11"/>
    <p:sldId id="275" r:id="rId12"/>
    <p:sldId id="276" r:id="rId13"/>
    <p:sldId id="272" r:id="rId14"/>
    <p:sldId id="273" r:id="rId15"/>
    <p:sldId id="27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16CF-F206-4C7D-B474-B136EEE9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9" y="6858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 dc motor with motor                 											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7CD2-51E1-4F62-AC8A-7A2113A5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49608" cy="431174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We can control the speed of the DC motor by simply controlling the input voltage to the motor and the most common method of doing that is by using PWM signal.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The input voltage is control by motor driver which is mainly used for the </a:t>
            </a:r>
          </a:p>
          <a:p>
            <a:pPr marL="0" indent="0">
              <a:buNone/>
            </a:pPr>
            <a:r>
              <a:rPr lang="en-US" sz="2000" dirty="0">
                <a:latin typeface="Arial Black" panose="020B0A04020102020204" pitchFamily="34" charset="0"/>
              </a:rPr>
              <a:t>    control the speed of motor and direction of motor.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0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3F8C-3C19-4E04-AEC2-56F5EBA8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Seven segment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EA8B8-EBDA-460F-947F-7369740FB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722" y="2065867"/>
            <a:ext cx="2724087" cy="370684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6B800C-7F03-49E7-9D98-33B139BF2A6D}"/>
              </a:ext>
            </a:extLst>
          </p:cNvPr>
          <p:cNvSpPr/>
          <p:nvPr/>
        </p:nvSpPr>
        <p:spPr>
          <a:xfrm>
            <a:off x="1060174" y="276855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A seven-segment display (SSD) is a</a:t>
            </a:r>
          </a:p>
          <a:p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 widely used electronic display </a:t>
            </a:r>
          </a:p>
          <a:p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 device for displaying decimal </a:t>
            </a:r>
          </a:p>
          <a:p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 numbers from 0 to 9</a:t>
            </a:r>
          </a:p>
        </p:txBody>
      </p:sp>
    </p:spTree>
    <p:extLst>
      <p:ext uri="{BB962C8B-B14F-4D97-AF65-F5344CB8AC3E}">
        <p14:creationId xmlns:p14="http://schemas.microsoft.com/office/powerpoint/2010/main" val="309326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DBBA6B-4E38-448D-8A6B-7917C992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63226"/>
            <a:ext cx="5936974" cy="66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7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D15D1-8A11-40C0-BC79-73EABC1A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206964"/>
            <a:ext cx="6281530" cy="64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17AA-2D21-4D70-AC05-D5B0C492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Seven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0000-56A6-4FA6-B64A-AE4A9736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Seven-segment displays are widely used in digital clocks,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electronic meters, basic calculators, and other electronic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Arial Black" panose="020B0A04020102020204" pitchFamily="34" charset="0"/>
              </a:rPr>
              <a:t>  devices that display numerical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4588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B4C645-426D-4682-8B21-C1F879C3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463826"/>
            <a:ext cx="9992139" cy="6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8A7A33-3D56-4811-8039-21F3BF35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95" y="104946"/>
            <a:ext cx="9004209" cy="66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786C6-67C7-49B0-AFB9-D6D396CB5E3B}"/>
              </a:ext>
            </a:extLst>
          </p:cNvPr>
          <p:cNvSpPr txBox="1"/>
          <p:nvPr/>
        </p:nvSpPr>
        <p:spPr>
          <a:xfrm>
            <a:off x="4094922" y="2928730"/>
            <a:ext cx="3211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563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FA16-265D-4F01-9B21-89E80FA7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Motor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FCC9-242A-4304-B604-6AC9F392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908313"/>
            <a:ext cx="11423374" cy="471777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PWM, or pulse width modulation is a technique which allows us to adjust the average value of the voltage that’s going to the electronic device by turning on and off the power at a fast rate.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The average voltage depends on the duty cycle, or the amount of time the signal is ON versus the amount of time the signal is OFF in a single period of time.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Black" panose="020B0A04020102020204" pitchFamily="34" charset="0"/>
              </a:rPr>
              <a:t/>
            </a:r>
            <a:br>
              <a:rPr lang="en-US" sz="2000" dirty="0">
                <a:latin typeface="Arial Black" panose="020B0A04020102020204" pitchFamily="34" charset="0"/>
              </a:rPr>
            </a:b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7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4189-9F05-4B4E-A54D-BCE03DD4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working principle of motor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8321-5C90-4716-8A62-5877931B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3528"/>
            <a:ext cx="10131425" cy="3649133"/>
          </a:xfrm>
        </p:spPr>
        <p:txBody>
          <a:bodyPr anchor="t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 Black" panose="020B0A04020102020204" pitchFamily="34" charset="0"/>
              </a:rPr>
              <a:t>The </a:t>
            </a:r>
            <a:r>
              <a:rPr lang="en-US" sz="2000" b="1" dirty="0">
                <a:latin typeface="Arial Black" panose="020B0A04020102020204" pitchFamily="34" charset="0"/>
              </a:rPr>
              <a:t>L298N</a:t>
            </a:r>
            <a:r>
              <a:rPr lang="en-US" sz="2000" dirty="0">
                <a:latin typeface="Arial Black" panose="020B0A04020102020204" pitchFamily="34" charset="0"/>
              </a:rPr>
              <a:t> is a dual H-Bridge </a:t>
            </a:r>
            <a:r>
              <a:rPr lang="en-US" sz="2000" b="1" dirty="0">
                <a:latin typeface="Arial Black" panose="020B0A04020102020204" pitchFamily="34" charset="0"/>
              </a:rPr>
              <a:t>motor driver</a:t>
            </a:r>
            <a:r>
              <a:rPr lang="en-US" sz="2000" dirty="0">
                <a:latin typeface="Arial Black" panose="020B0A04020102020204" pitchFamily="34" charset="0"/>
              </a:rPr>
              <a:t> which allows speed and direction control of two DC </a:t>
            </a:r>
            <a:r>
              <a:rPr lang="en-US" sz="2000" b="1" dirty="0">
                <a:latin typeface="Arial Black" panose="020B0A04020102020204" pitchFamily="34" charset="0"/>
              </a:rPr>
              <a:t>motors </a:t>
            </a:r>
            <a:r>
              <a:rPr lang="en-US" sz="2000" dirty="0">
                <a:latin typeface="Arial Black" panose="020B0A04020102020204" pitchFamily="34" charset="0"/>
              </a:rPr>
              <a:t>at the same 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rial Black" panose="020B0A040201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EA282-66D8-46CF-93F0-B806F0E1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78" y="3075241"/>
            <a:ext cx="3692404" cy="3649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413EA-4606-45D1-AC05-DAD4F27B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30" y="3197455"/>
            <a:ext cx="4976090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9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9A90-F115-4C3C-8F51-1DAC4B9A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Connection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8B20A-51D5-462D-B6AF-ACFBFAB85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99" y="1630017"/>
            <a:ext cx="7169427" cy="5380383"/>
          </a:xfrm>
        </p:spPr>
      </p:pic>
    </p:spTree>
    <p:extLst>
      <p:ext uri="{BB962C8B-B14F-4D97-AF65-F5344CB8AC3E}">
        <p14:creationId xmlns:p14="http://schemas.microsoft.com/office/powerpoint/2010/main" val="25788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254C7-A3FC-41D6-B51F-CDB15E17C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7F068-504C-45AE-8784-48EFDBF2E51E}"/>
              </a:ext>
            </a:extLst>
          </p:cNvPr>
          <p:cNvSpPr txBox="1"/>
          <p:nvPr/>
        </p:nvSpPr>
        <p:spPr>
          <a:xfrm>
            <a:off x="3299791" y="1762539"/>
            <a:ext cx="4182555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It’s coding time</a:t>
            </a:r>
          </a:p>
        </p:txBody>
      </p:sp>
    </p:spTree>
    <p:extLst>
      <p:ext uri="{BB962C8B-B14F-4D97-AF65-F5344CB8AC3E}">
        <p14:creationId xmlns:p14="http://schemas.microsoft.com/office/powerpoint/2010/main" val="421692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84EE-2E20-4BEE-824E-A82F39B9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432773" cy="1456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Servo motor</a:t>
            </a:r>
            <a:endParaRPr lang="en-US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8E753C-6976-4B6B-8EF5-4ADAE84F5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9373" y="3564835"/>
            <a:ext cx="3982626" cy="329316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698F7C-5CF4-4984-AF9E-E3CDF1C591FB}"/>
              </a:ext>
            </a:extLst>
          </p:cNvPr>
          <p:cNvSpPr/>
          <p:nvPr/>
        </p:nvSpPr>
        <p:spPr>
          <a:xfrm>
            <a:off x="434009" y="2226007"/>
            <a:ext cx="9491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 Black" panose="020B0A04020102020204" pitchFamily="34" charset="0"/>
              </a:rPr>
              <a:t>Servo motor</a:t>
            </a:r>
            <a:r>
              <a:rPr lang="en-US" sz="2400" dirty="0">
                <a:latin typeface="Arial Black" panose="020B0A04020102020204" pitchFamily="34" charset="0"/>
              </a:rPr>
              <a:t> works on PWM (Pulse width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   modulation) </a:t>
            </a:r>
            <a:r>
              <a:rPr lang="en-US" sz="2400" b="1" dirty="0">
                <a:latin typeface="Arial Black" panose="020B0A04020102020204" pitchFamily="34" charset="0"/>
              </a:rPr>
              <a:t>principle</a:t>
            </a:r>
            <a:r>
              <a:rPr lang="en-US" sz="2400" dirty="0">
                <a:latin typeface="Arial Black" panose="020B0A04020102020204" pitchFamily="34" charset="0"/>
              </a:rPr>
              <a:t>, means its angle of 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   rotation is controlled by the duration of applied 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   pulse to its Control PIN</a:t>
            </a:r>
          </a:p>
        </p:txBody>
      </p:sp>
    </p:spTree>
    <p:extLst>
      <p:ext uri="{BB962C8B-B14F-4D97-AF65-F5344CB8AC3E}">
        <p14:creationId xmlns:p14="http://schemas.microsoft.com/office/powerpoint/2010/main" val="345667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F0AF-D0A9-4A33-8656-300E6923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servo  contd…..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4B6C-2CFD-4B16-B56F-5FD14BDE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267660" cy="44972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Servo motor is used in the following field :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8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In Home security for door lock</a:t>
            </a:r>
          </a:p>
          <a:p>
            <a:pPr lvl="8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8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Robotics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: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A servo motor at every "joint" of robot</a:t>
            </a:r>
          </a:p>
          <a:p>
            <a:pPr marL="3657600" lvl="8" indent="0">
              <a:buNone/>
            </a:pP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  is used to actuate movements, giving the robot </a:t>
            </a:r>
          </a:p>
          <a:p>
            <a:pPr marL="3657600" lvl="8" indent="0">
              <a:buNone/>
            </a:pP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 arm its precise angle.</a:t>
            </a:r>
          </a:p>
          <a:p>
            <a:pPr lvl="8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8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3657600" lvl="8" indent="0">
              <a:buNone/>
            </a:pPr>
            <a:endParaRPr lang="en-US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8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8E0D-451A-4BB7-9650-E290A79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Connection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AE146-B193-4845-987E-C4294BB81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1"/>
            <a:ext cx="12191999" cy="5056118"/>
          </a:xfrm>
        </p:spPr>
      </p:pic>
    </p:spTree>
    <p:extLst>
      <p:ext uri="{BB962C8B-B14F-4D97-AF65-F5344CB8AC3E}">
        <p14:creationId xmlns:p14="http://schemas.microsoft.com/office/powerpoint/2010/main" val="139595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E3A0C-CA90-42CD-9FC8-A928B28F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0D7E5-7BF0-45FA-935D-F6C80743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1" y="0"/>
            <a:ext cx="12298354" cy="6857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99FB74-D364-4430-9AB9-79CCB3A5064A}"/>
              </a:ext>
            </a:extLst>
          </p:cNvPr>
          <p:cNvSpPr txBox="1"/>
          <p:nvPr/>
        </p:nvSpPr>
        <p:spPr>
          <a:xfrm>
            <a:off x="3299791" y="1762539"/>
            <a:ext cx="4182555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It’s coding time</a:t>
            </a:r>
          </a:p>
        </p:txBody>
      </p:sp>
    </p:spTree>
    <p:extLst>
      <p:ext uri="{BB962C8B-B14F-4D97-AF65-F5344CB8AC3E}">
        <p14:creationId xmlns:p14="http://schemas.microsoft.com/office/powerpoint/2010/main" val="189088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596</TotalTime>
  <Words>247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Calibri Light</vt:lpstr>
      <vt:lpstr>Wingdings</vt:lpstr>
      <vt:lpstr>Celestial</vt:lpstr>
      <vt:lpstr>                           dc motor with motor                            driver</vt:lpstr>
      <vt:lpstr>                          Motor driver</vt:lpstr>
      <vt:lpstr>working principle of motor driver</vt:lpstr>
      <vt:lpstr>                Connection diagram</vt:lpstr>
      <vt:lpstr>PowerPoint Presentation</vt:lpstr>
      <vt:lpstr>                          Servo motor</vt:lpstr>
      <vt:lpstr>               servo  contd…..</vt:lpstr>
      <vt:lpstr>               Connection diagram</vt:lpstr>
      <vt:lpstr>PowerPoint Presentation</vt:lpstr>
      <vt:lpstr>                          Seven segment</vt:lpstr>
      <vt:lpstr>PowerPoint Presentation</vt:lpstr>
      <vt:lpstr>PowerPoint Presentation</vt:lpstr>
      <vt:lpstr>                        Seven segment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Venus</dc:creator>
  <cp:lastModifiedBy>Bibek Ghimire</cp:lastModifiedBy>
  <cp:revision>27</cp:revision>
  <dcterms:created xsi:type="dcterms:W3CDTF">2018-12-12T05:52:26Z</dcterms:created>
  <dcterms:modified xsi:type="dcterms:W3CDTF">2019-12-07T12:51:15Z</dcterms:modified>
</cp:coreProperties>
</file>