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4D54-9136-4289-9B55-74D076A0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  Lcd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4214-FBF0-467D-950F-A39A3B77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LCD stands for Liquid Crystals Display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It is made from 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When we build real life/real world electronics based projects, we need a medium/device to display output values and 	message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1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DEA6-7E38-4715-9AB3-15DF9911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Lcd contd……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99477-BA63-4872-B866-809100242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098898"/>
            <a:ext cx="8911687" cy="47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0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E720-0B39-4FC7-9989-396A59C1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Connection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F5C595-6B95-4C06-8BE7-F4B854646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599"/>
            <a:ext cx="8911687" cy="4625009"/>
          </a:xfrm>
        </p:spPr>
      </p:pic>
    </p:spTree>
    <p:extLst>
      <p:ext uri="{BB962C8B-B14F-4D97-AF65-F5344CB8AC3E}">
        <p14:creationId xmlns:p14="http://schemas.microsoft.com/office/powerpoint/2010/main" val="110493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4FBDBC-3670-4EB4-99E1-C88EC03A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" y="0"/>
            <a:ext cx="12298354" cy="6857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31B14E-F38D-4CED-9F17-AB3435953199}"/>
              </a:ext>
            </a:extLst>
          </p:cNvPr>
          <p:cNvSpPr txBox="1"/>
          <p:nvPr/>
        </p:nvSpPr>
        <p:spPr>
          <a:xfrm>
            <a:off x="3299791" y="1762539"/>
            <a:ext cx="4182555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It’s coding time</a:t>
            </a:r>
          </a:p>
        </p:txBody>
      </p:sp>
    </p:spTree>
    <p:extLst>
      <p:ext uri="{BB962C8B-B14F-4D97-AF65-F5344CB8AC3E}">
        <p14:creationId xmlns:p14="http://schemas.microsoft.com/office/powerpoint/2010/main" val="2702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531C-D38A-4432-A15A-6E2C76C8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Keypad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480C-D256-4202-A2BC-771279CB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775791"/>
            <a:ext cx="10923242" cy="46390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A </a:t>
            </a:r>
            <a:r>
              <a:rPr lang="en-US" sz="2000" b="1" dirty="0">
                <a:latin typeface="Arial Black" panose="020B0A04020102020204" pitchFamily="34" charset="0"/>
              </a:rPr>
              <a:t>keypad</a:t>
            </a:r>
            <a:r>
              <a:rPr lang="en-US" sz="2000" dirty="0">
                <a:latin typeface="Arial Black" panose="020B0A04020102020204" pitchFamily="34" charset="0"/>
              </a:rPr>
              <a:t> is a set of buttons arranged in a block or "pad" which bear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    digits, symbols or alphabetical letters.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Black" panose="020B0A04020102020204" pitchFamily="34" charset="0"/>
              </a:rPr>
              <a:t>Used in security system for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   press the 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29D7E-4486-40C6-8CDD-3653C8E2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676" y="2709634"/>
            <a:ext cx="3079395" cy="37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B707-3BF5-4DF4-A21D-ABBF2701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keypad  </a:t>
            </a:r>
            <a:r>
              <a:rPr lang="en-US" sz="4000" dirty="0" err="1">
                <a:solidFill>
                  <a:srgbClr val="FF0000"/>
                </a:solidFill>
                <a:latin typeface="Algerian" panose="04020705040A02060702" pitchFamily="82" charset="0"/>
              </a:rPr>
              <a:t>contd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……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7EA82-5721-40E2-97AB-A61C33DCB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244" y="1586947"/>
            <a:ext cx="7533256" cy="40452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DDA32-6768-43E3-8F58-DF3508A226AF}"/>
              </a:ext>
            </a:extLst>
          </p:cNvPr>
          <p:cNvSpPr txBox="1"/>
          <p:nvPr/>
        </p:nvSpPr>
        <p:spPr>
          <a:xfrm>
            <a:off x="429646" y="2167215"/>
            <a:ext cx="4102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Black" panose="020B0A04020102020204" pitchFamily="34" charset="0"/>
              </a:rPr>
              <a:t>It is 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4*4</a:t>
            </a:r>
            <a:r>
              <a:rPr lang="en-US" sz="2000" dirty="0">
                <a:latin typeface="Arial Black" panose="020B0A04020102020204" pitchFamily="34" charset="0"/>
              </a:rPr>
              <a:t> keypad which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is combination of 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4 ROW </a:t>
            </a:r>
            <a:r>
              <a:rPr lang="en-US" sz="2000" dirty="0">
                <a:latin typeface="Arial Black" panose="020B0A04020102020204" pitchFamily="34" charset="0"/>
              </a:rPr>
              <a:t>&amp;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4 column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Black" panose="020B0A04020102020204" pitchFamily="34" charset="0"/>
              </a:rPr>
              <a:t>For example: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                     TO press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Number </a:t>
            </a:r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1</a:t>
            </a:r>
            <a:r>
              <a:rPr lang="en-US" sz="2000" dirty="0">
                <a:latin typeface="Arial Black" panose="020B0A04020102020204" pitchFamily="34" charset="0"/>
              </a:rPr>
              <a:t> there must be </a:t>
            </a:r>
          </a:p>
          <a:p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5EF-F850-4745-9A0F-0FD02C76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0C48-81B8-4EFA-A894-E1316E66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39" y="1905000"/>
            <a:ext cx="10046873" cy="46415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Arduino Uno 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Keypad 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jumper</a:t>
            </a:r>
          </a:p>
        </p:txBody>
      </p:sp>
    </p:spTree>
    <p:extLst>
      <p:ext uri="{BB962C8B-B14F-4D97-AF65-F5344CB8AC3E}">
        <p14:creationId xmlns:p14="http://schemas.microsoft.com/office/powerpoint/2010/main" val="244278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393F-0DCD-4D0F-BD6B-6B0F3D75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connection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AA7846-7CB0-45E4-9934-8F2BDA8B0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59" y="1431235"/>
            <a:ext cx="6378797" cy="5292359"/>
          </a:xfrm>
        </p:spPr>
      </p:pic>
    </p:spTree>
    <p:extLst>
      <p:ext uri="{BB962C8B-B14F-4D97-AF65-F5344CB8AC3E}">
        <p14:creationId xmlns:p14="http://schemas.microsoft.com/office/powerpoint/2010/main" val="176072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09361-3FA2-4C3C-A0A8-7CF3405E7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" y="0"/>
            <a:ext cx="12298354" cy="6857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E170E-1A1E-453E-9264-3A747A3F14B0}"/>
              </a:ext>
            </a:extLst>
          </p:cNvPr>
          <p:cNvSpPr txBox="1"/>
          <p:nvPr/>
        </p:nvSpPr>
        <p:spPr>
          <a:xfrm>
            <a:off x="3299791" y="1762539"/>
            <a:ext cx="4182555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It’s coding time</a:t>
            </a:r>
          </a:p>
        </p:txBody>
      </p:sp>
    </p:spTree>
    <p:extLst>
      <p:ext uri="{BB962C8B-B14F-4D97-AF65-F5344CB8AC3E}">
        <p14:creationId xmlns:p14="http://schemas.microsoft.com/office/powerpoint/2010/main" val="5541741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346</TotalTime>
  <Words>78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Black</vt:lpstr>
      <vt:lpstr>Century Gothic</vt:lpstr>
      <vt:lpstr>Wingdings</vt:lpstr>
      <vt:lpstr>Wingdings 3</vt:lpstr>
      <vt:lpstr>Wisp</vt:lpstr>
      <vt:lpstr>                          Lcd </vt:lpstr>
      <vt:lpstr>      Lcd contd……</vt:lpstr>
      <vt:lpstr>Connection diagram</vt:lpstr>
      <vt:lpstr>PowerPoint Presentation</vt:lpstr>
      <vt:lpstr>                    Keypad  </vt:lpstr>
      <vt:lpstr>            keypad  contd……</vt:lpstr>
      <vt:lpstr>       Components required</vt:lpstr>
      <vt:lpstr>         connection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Venus</dc:creator>
  <cp:lastModifiedBy>Bibek Ghimire</cp:lastModifiedBy>
  <cp:revision>10</cp:revision>
  <dcterms:created xsi:type="dcterms:W3CDTF">2018-12-12T06:04:54Z</dcterms:created>
  <dcterms:modified xsi:type="dcterms:W3CDTF">2019-12-07T12:51:03Z</dcterms:modified>
</cp:coreProperties>
</file>