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4" r:id="rId3"/>
    <p:sldId id="265" r:id="rId4"/>
    <p:sldId id="259" r:id="rId5"/>
    <p:sldId id="260" r:id="rId6"/>
    <p:sldId id="266" r:id="rId7"/>
    <p:sldId id="261" r:id="rId8"/>
    <p:sldId id="262" r:id="rId9"/>
    <p:sldId id="263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en.wikipedia.org/wiki/Electromagnetic_fiel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86D-FB4E-41F1-AEFD-FC512CBA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08141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            Bluetooth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F1E7-461E-4C83-BD96-C5F359E7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2232993"/>
            <a:ext cx="11131826" cy="46250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it a great solution for wireless communication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The Bluetooth module HC-05 is a MASTER/SLAVE module. By default the factory setting is SLAVE.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Master module can initiate a connection to other devices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The slave modules cannot initiate a connection to another Bluetooth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device, but can accept connections.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6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E4A4DF-D117-4C2F-8351-692BD19814CC}"/>
              </a:ext>
            </a:extLst>
          </p:cNvPr>
          <p:cNvSpPr/>
          <p:nvPr/>
        </p:nvSpPr>
        <p:spPr>
          <a:xfrm>
            <a:off x="10760765" y="4068418"/>
            <a:ext cx="1404730" cy="125564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AC416-494A-4CA5-8237-71696A0C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Connection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28D4B2-1DCF-4390-BFE3-52A22C65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78" y="1544052"/>
            <a:ext cx="10157584" cy="48718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B93482-E94A-4A47-9D61-7ED5AD441AD6}"/>
              </a:ext>
            </a:extLst>
          </p:cNvPr>
          <p:cNvSpPr txBox="1"/>
          <p:nvPr/>
        </p:nvSpPr>
        <p:spPr>
          <a:xfrm>
            <a:off x="10999304" y="4068418"/>
            <a:ext cx="4061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 Black" panose="020B0A04020102020204" pitchFamily="34" charset="0"/>
              </a:rPr>
              <a:t>A           R  </a:t>
            </a:r>
          </a:p>
          <a:p>
            <a:r>
              <a:rPr lang="en-US" sz="1000" dirty="0">
                <a:latin typeface="Arial Black" panose="020B0A04020102020204" pitchFamily="34" charset="0"/>
              </a:rPr>
              <a:t>13 –   SCK</a:t>
            </a:r>
          </a:p>
          <a:p>
            <a:r>
              <a:rPr lang="en-US" sz="1000" dirty="0">
                <a:latin typeface="Arial Black" panose="020B0A04020102020204" pitchFamily="34" charset="0"/>
              </a:rPr>
              <a:t>12   – MISO</a:t>
            </a:r>
          </a:p>
          <a:p>
            <a:r>
              <a:rPr lang="en-US" sz="1000" dirty="0">
                <a:latin typeface="Arial Black" panose="020B0A04020102020204" pitchFamily="34" charset="0"/>
              </a:rPr>
              <a:t>11  -   MOSI</a:t>
            </a:r>
          </a:p>
          <a:p>
            <a:r>
              <a:rPr lang="en-US" sz="1000" dirty="0">
                <a:latin typeface="Arial Black" panose="020B0A04020102020204" pitchFamily="34" charset="0"/>
              </a:rPr>
              <a:t>10    -  SDA</a:t>
            </a:r>
          </a:p>
          <a:p>
            <a:r>
              <a:rPr lang="en-US" sz="1000" dirty="0">
                <a:latin typeface="Arial Black" panose="020B0A04020102020204" pitchFamily="34" charset="0"/>
              </a:rPr>
              <a:t>9       -  RST</a:t>
            </a:r>
          </a:p>
          <a:p>
            <a:r>
              <a:rPr lang="en-US" sz="1000" dirty="0">
                <a:latin typeface="Arial Black" panose="020B0A04020102020204" pitchFamily="34" charset="0"/>
              </a:rPr>
              <a:t>GND   -  GND</a:t>
            </a:r>
          </a:p>
          <a:p>
            <a:r>
              <a:rPr lang="en-US" sz="1000" dirty="0">
                <a:latin typeface="Arial Black" panose="020B0A04020102020204" pitchFamily="34" charset="0"/>
              </a:rPr>
              <a:t>3.3     -   3.3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9FEC4C-283E-4F3D-A82C-CA6BFAF8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77" y="5391857"/>
            <a:ext cx="2628900" cy="17335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4E68BF-C3C9-4C9E-8B3C-07BEC47BAE44}"/>
              </a:ext>
            </a:extLst>
          </p:cNvPr>
          <p:cNvCxnSpPr/>
          <p:nvPr/>
        </p:nvCxnSpPr>
        <p:spPr>
          <a:xfrm>
            <a:off x="5801243" y="5884332"/>
            <a:ext cx="2032134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9575D-1B7C-4A90-91A9-DCDC4410AB5F}"/>
              </a:ext>
            </a:extLst>
          </p:cNvPr>
          <p:cNvCxnSpPr>
            <a:cxnSpLocks/>
          </p:cNvCxnSpPr>
          <p:nvPr/>
        </p:nvCxnSpPr>
        <p:spPr>
          <a:xfrm>
            <a:off x="7833377" y="5884332"/>
            <a:ext cx="0" cy="7211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B72333-BD84-4E8F-BDF2-622541EEFA51}"/>
              </a:ext>
            </a:extLst>
          </p:cNvPr>
          <p:cNvCxnSpPr>
            <a:cxnSpLocks/>
          </p:cNvCxnSpPr>
          <p:nvPr/>
        </p:nvCxnSpPr>
        <p:spPr>
          <a:xfrm>
            <a:off x="6096000" y="6132266"/>
            <a:ext cx="14375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35E917-365F-405F-9321-9EC9BAB80251}"/>
              </a:ext>
            </a:extLst>
          </p:cNvPr>
          <p:cNvCxnSpPr>
            <a:cxnSpLocks/>
          </p:cNvCxnSpPr>
          <p:nvPr/>
        </p:nvCxnSpPr>
        <p:spPr>
          <a:xfrm>
            <a:off x="7533564" y="6132266"/>
            <a:ext cx="0" cy="53154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FA5D53-B0ED-4C71-84DE-034E6E28F3BF}"/>
              </a:ext>
            </a:extLst>
          </p:cNvPr>
          <p:cNvCxnSpPr>
            <a:cxnSpLocks/>
          </p:cNvCxnSpPr>
          <p:nvPr/>
        </p:nvCxnSpPr>
        <p:spPr>
          <a:xfrm>
            <a:off x="7533564" y="6663815"/>
            <a:ext cx="299812" cy="306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7B8C22-FDF8-4CB7-BF5B-4EFDB6D973C4}"/>
              </a:ext>
            </a:extLst>
          </p:cNvPr>
          <p:cNvCxnSpPr>
            <a:cxnSpLocks/>
          </p:cNvCxnSpPr>
          <p:nvPr/>
        </p:nvCxnSpPr>
        <p:spPr>
          <a:xfrm>
            <a:off x="3916907" y="2593075"/>
            <a:ext cx="1733044" cy="416931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CA2216-7F58-4E67-8549-ED874D91C926}"/>
              </a:ext>
            </a:extLst>
          </p:cNvPr>
          <p:cNvCxnSpPr>
            <a:cxnSpLocks/>
          </p:cNvCxnSpPr>
          <p:nvPr/>
        </p:nvCxnSpPr>
        <p:spPr>
          <a:xfrm>
            <a:off x="5651999" y="6752743"/>
            <a:ext cx="2181377" cy="964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3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C0AEB0-026A-4682-985B-3AA46DC6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2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71226-36EE-4A2A-AF05-290C9DCA99D6}"/>
              </a:ext>
            </a:extLst>
          </p:cNvPr>
          <p:cNvSpPr txBox="1"/>
          <p:nvPr/>
        </p:nvSpPr>
        <p:spPr>
          <a:xfrm>
            <a:off x="3074504" y="4426226"/>
            <a:ext cx="5368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lgerian" panose="04020705040A02060702" pitchFamily="82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60755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183F-7BDE-4A83-B759-BC0743B3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     </a:t>
            </a:r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Bluetooth  module  contd….</a:t>
            </a:r>
            <a:endParaRPr lang="en-US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28924-86AA-4D0E-92B3-C0527C0C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707" y="2266123"/>
            <a:ext cx="3559548" cy="290241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0DE111-198F-4484-96EE-135F12A8E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2591" y="3922778"/>
            <a:ext cx="3984194" cy="3027987"/>
          </a:xfrm>
        </p:spPr>
      </p:pic>
    </p:spTree>
    <p:extLst>
      <p:ext uri="{BB962C8B-B14F-4D97-AF65-F5344CB8AC3E}">
        <p14:creationId xmlns:p14="http://schemas.microsoft.com/office/powerpoint/2010/main" val="2932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6F05-C83E-4CCC-87C3-2C1E94B2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 </a:t>
            </a:r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Connection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B78F8-F1F3-4614-8063-7663C4650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60" y="2226625"/>
            <a:ext cx="8954991" cy="4750645"/>
          </a:xfrm>
        </p:spPr>
      </p:pic>
    </p:spTree>
    <p:extLst>
      <p:ext uri="{BB962C8B-B14F-4D97-AF65-F5344CB8AC3E}">
        <p14:creationId xmlns:p14="http://schemas.microsoft.com/office/powerpoint/2010/main" val="16371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76A4E85-F0F1-43DB-A270-A56ECCD1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589722"/>
            <a:ext cx="7553325" cy="62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8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2EFE-5573-46EA-9EF1-D489F570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            </a:t>
            </a:r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Rfid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D530-6F5A-46FF-A7F2-5CAE9C7F1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2213113"/>
            <a:ext cx="10906539" cy="437321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It stands for </a:t>
            </a: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Radio-Frequency Identification</a:t>
            </a:r>
          </a:p>
          <a:p>
            <a:endParaRPr lang="en-US" sz="20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dirty="0"/>
              <a:t>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Uses </a:t>
            </a: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hlinkClick r:id="rId2" tooltip="Electromagnetic field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electromagnetic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hlinkClick r:id="rId2" tooltip="Electromagnetic field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fields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 to automatically identify and track tags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 attached to objects.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9C5A5-D315-49B6-94CC-048488682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09" y="3670852"/>
            <a:ext cx="4072158" cy="30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3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CE2A-D608-4F89-A30F-8C1FAB5F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           </a:t>
            </a:r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4C14-3245-4CEF-B939-890AC3DE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2" y="2279375"/>
            <a:ext cx="10668000" cy="43334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Works on the principle of  electromagnetic induction.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RFID reads the code written in RFID tag and sends to the controller.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Controller does the work according to the info written in RFID tags.</a:t>
            </a:r>
          </a:p>
          <a:p>
            <a:pPr marL="0" indent="0">
              <a:buNone/>
            </a:pPr>
            <a:endParaRPr lang="en-US" sz="2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01BC6-376C-4C99-8FE6-BC702A5D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888" y="4274607"/>
            <a:ext cx="5677786" cy="23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9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F890-56F2-40E4-86A9-691933AC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  Applications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08DD-E947-4FE4-B545-F472C236B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2226365"/>
            <a:ext cx="10866783" cy="4426225"/>
          </a:xfrm>
        </p:spPr>
        <p:txBody>
          <a:bodyPr/>
          <a:lstStyle/>
          <a:p>
            <a:r>
              <a:rPr lang="en-US" dirty="0"/>
              <a:t> Access control.</a:t>
            </a:r>
          </a:p>
          <a:p>
            <a:r>
              <a:rPr lang="en-US" dirty="0"/>
              <a:t>Library management</a:t>
            </a:r>
          </a:p>
          <a:p>
            <a:r>
              <a:rPr lang="en-US" dirty="0"/>
              <a:t>Product tracking in Supermarket</a:t>
            </a:r>
          </a:p>
          <a:p>
            <a:r>
              <a:rPr lang="en-US" dirty="0"/>
              <a:t>Smart Attendance system</a:t>
            </a:r>
          </a:p>
          <a:p>
            <a:r>
              <a:rPr lang="en-US" dirty="0"/>
              <a:t>Traffic management system</a:t>
            </a:r>
          </a:p>
          <a:p>
            <a:r>
              <a:rPr lang="en-US" dirty="0"/>
              <a:t>Smart payment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A3D55-38FF-4BFA-A5AC-EE28FE6D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510" y="2385967"/>
            <a:ext cx="2095500" cy="2181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ADFA9-A0E5-46F6-A4B4-9A797B710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63" y="2777267"/>
            <a:ext cx="2211293" cy="1789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EE0505-7831-48CA-AE58-66EB226F7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50296"/>
            <a:ext cx="2857500" cy="180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2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09FD-20ED-4243-888B-A2DA1706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How with Arduino??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31A05-FF8B-4A9E-91D5-F8065761B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740" y="2199861"/>
            <a:ext cx="7083286" cy="4538870"/>
          </a:xfrm>
        </p:spPr>
      </p:pic>
    </p:spTree>
    <p:extLst>
      <p:ext uri="{BB962C8B-B14F-4D97-AF65-F5344CB8AC3E}">
        <p14:creationId xmlns:p14="http://schemas.microsoft.com/office/powerpoint/2010/main" val="294823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B83498-B936-4F14-863B-BF7B1F091660}"/>
              </a:ext>
            </a:extLst>
          </p:cNvPr>
          <p:cNvSpPr txBox="1"/>
          <p:nvPr/>
        </p:nvSpPr>
        <p:spPr>
          <a:xfrm>
            <a:off x="1484243" y="2570922"/>
            <a:ext cx="8613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We use Arduino compatible module named as: RFID-RC522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It generally contains two components: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RFID Reader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Bahnschrift" panose="020B0502040204020203" pitchFamily="34" charset="0"/>
              </a:rPr>
              <a:t>RFID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F5E80-D60F-4C20-BD5F-66CE50387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95" y="4588367"/>
            <a:ext cx="2466975" cy="1847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73AA01-EC20-40B3-BF11-B0A85627C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138" y="4371546"/>
            <a:ext cx="2143125" cy="2143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CE5B66-EB27-4D3D-8693-357A95472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46" y="3946125"/>
            <a:ext cx="2124075" cy="2152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401390-CC92-4743-B592-D15EEA46D67E}"/>
              </a:ext>
            </a:extLst>
          </p:cNvPr>
          <p:cNvSpPr txBox="1"/>
          <p:nvPr/>
        </p:nvSpPr>
        <p:spPr>
          <a:xfrm>
            <a:off x="7518746" y="6225105"/>
            <a:ext cx="253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Inside Tag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B6911-1995-4356-93A8-CBEAD50FAFE1}"/>
              </a:ext>
            </a:extLst>
          </p:cNvPr>
          <p:cNvSpPr txBox="1"/>
          <p:nvPr/>
        </p:nvSpPr>
        <p:spPr>
          <a:xfrm>
            <a:off x="4385900" y="6187057"/>
            <a:ext cx="253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RFID tags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34D4A-CAA5-49B3-93B6-41AFCC1D4BDB}"/>
              </a:ext>
            </a:extLst>
          </p:cNvPr>
          <p:cNvSpPr txBox="1"/>
          <p:nvPr/>
        </p:nvSpPr>
        <p:spPr>
          <a:xfrm>
            <a:off x="1250931" y="6398838"/>
            <a:ext cx="253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RFID reader</a:t>
            </a:r>
          </a:p>
        </p:txBody>
      </p:sp>
    </p:spTree>
    <p:extLst>
      <p:ext uri="{BB962C8B-B14F-4D97-AF65-F5344CB8AC3E}">
        <p14:creationId xmlns:p14="http://schemas.microsoft.com/office/powerpoint/2010/main" val="3595095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695</TotalTime>
  <Words>186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Arial Black</vt:lpstr>
      <vt:lpstr>Bahnschrift</vt:lpstr>
      <vt:lpstr>Century Gothic</vt:lpstr>
      <vt:lpstr>Wingdings</vt:lpstr>
      <vt:lpstr>Wingdings 3</vt:lpstr>
      <vt:lpstr>Ion Boardroom</vt:lpstr>
      <vt:lpstr>            Bluetooth module</vt:lpstr>
      <vt:lpstr>     Bluetooth  module  contd….</vt:lpstr>
      <vt:lpstr>          Connection diagram</vt:lpstr>
      <vt:lpstr>PowerPoint Presentation</vt:lpstr>
      <vt:lpstr>                             Rfid </vt:lpstr>
      <vt:lpstr>           Working principle</vt:lpstr>
      <vt:lpstr>  Applications :</vt:lpstr>
      <vt:lpstr>How with Arduino??</vt:lpstr>
      <vt:lpstr>PowerPoint Presentation</vt:lpstr>
      <vt:lpstr>Connection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Venus</dc:creator>
  <cp:lastModifiedBy>Bibek Ghimire</cp:lastModifiedBy>
  <cp:revision>29</cp:revision>
  <dcterms:created xsi:type="dcterms:W3CDTF">2018-12-12T14:36:58Z</dcterms:created>
  <dcterms:modified xsi:type="dcterms:W3CDTF">2019-12-07T12:51:42Z</dcterms:modified>
</cp:coreProperties>
</file>