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72" r:id="rId6"/>
    <p:sldId id="270" r:id="rId7"/>
    <p:sldId id="276" r:id="rId8"/>
    <p:sldId id="262" r:id="rId9"/>
    <p:sldId id="274" r:id="rId10"/>
    <p:sldId id="263" r:id="rId11"/>
    <p:sldId id="265" r:id="rId12"/>
    <p:sldId id="273" r:id="rId13"/>
    <p:sldId id="278" r:id="rId14"/>
    <p:sldId id="279" r:id="rId15"/>
    <p:sldId id="280" r:id="rId16"/>
    <p:sldId id="281" r:id="rId17"/>
    <p:sldId id="266" r:id="rId18"/>
    <p:sldId id="277" r:id="rId19"/>
    <p:sldId id="275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C45711-E98B-42B6-BAB1-7C86904F27BD}">
          <p14:sldIdLst>
            <p14:sldId id="256"/>
            <p14:sldId id="258"/>
            <p14:sldId id="259"/>
            <p14:sldId id="260"/>
            <p14:sldId id="272"/>
            <p14:sldId id="270"/>
            <p14:sldId id="276"/>
            <p14:sldId id="262"/>
            <p14:sldId id="274"/>
            <p14:sldId id="263"/>
            <p14:sldId id="265"/>
            <p14:sldId id="273"/>
            <p14:sldId id="278"/>
            <p14:sldId id="279"/>
            <p14:sldId id="280"/>
            <p14:sldId id="281"/>
            <p14:sldId id="266"/>
            <p14:sldId id="277"/>
            <p14:sldId id="27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303CD-AC1A-4388-A912-E970693BD7FB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A03FA-621C-4B08-8E99-D20BADA6D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A03FA-621C-4B08-8E99-D20BADA6DA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3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8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3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509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95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97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32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5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0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8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3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7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0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49A7B24-4028-4E82-A901-955C9725151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8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167" y="16002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MAJOR PROJECT 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00400"/>
            <a:ext cx="9144000" cy="838200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solidFill>
                  <a:srgbClr val="00B050"/>
                </a:solidFill>
              </a:rPr>
              <a:t>Iot</a:t>
            </a:r>
            <a:r>
              <a:rPr lang="en-US" sz="4000" dirty="0" smtClean="0">
                <a:solidFill>
                  <a:srgbClr val="00B050"/>
                </a:solidFill>
              </a:rPr>
              <a:t> Based video surveillance Robot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41960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  <a:p>
            <a:endParaRPr lang="en-US" b="1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BIBEK GHIMIRE(PUR072BEX08)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BIBEK SHRESTHA(PUR072BEX011)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JAYARAM KARKI(PUR072BEX019)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NANUMAYA KAFLE (PUR072BEX024)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1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FLOWCHART: </a:t>
            </a:r>
            <a:r>
              <a:rPr lang="en-US" dirty="0" smtClean="0"/>
              <a:t>for </a:t>
            </a:r>
            <a:r>
              <a:rPr lang="en-US" dirty="0"/>
              <a:t>video surveillance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" r="3671" b="38889"/>
          <a:stretch/>
        </p:blipFill>
        <p:spPr>
          <a:xfrm>
            <a:off x="1066801" y="1828800"/>
            <a:ext cx="7010400" cy="48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4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OUTPUTs</a:t>
            </a:r>
            <a:endParaRPr lang="en-US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 Part: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motors, motor driver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 	 raspberry pi </a:t>
            </a:r>
          </a:p>
          <a:p>
            <a:pPr marL="0" indent="0">
              <a:buNone/>
            </a:pPr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Surveillance Part: Pi Camera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interface for: Real time monitoring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8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>
                <a:solidFill>
                  <a:srgbClr val="FF0000"/>
                </a:solidFill>
              </a:rPr>
              <a:t>SNapshots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76" y="2214695"/>
            <a:ext cx="4565649" cy="3424237"/>
          </a:xfrm>
        </p:spPr>
      </p:pic>
    </p:spTree>
    <p:extLst>
      <p:ext uri="{BB962C8B-B14F-4D97-AF65-F5344CB8AC3E}">
        <p14:creationId xmlns:p14="http://schemas.microsoft.com/office/powerpoint/2010/main" val="150170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6800"/>
            <a:ext cx="5994400" cy="4495800"/>
          </a:xfrm>
        </p:spPr>
      </p:pic>
    </p:spTree>
    <p:extLst>
      <p:ext uri="{BB962C8B-B14F-4D97-AF65-F5344CB8AC3E}">
        <p14:creationId xmlns:p14="http://schemas.microsoft.com/office/powerpoint/2010/main" val="868496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9600"/>
            <a:ext cx="6934200" cy="5225762"/>
          </a:xfrm>
        </p:spPr>
      </p:pic>
    </p:spTree>
    <p:extLst>
      <p:ext uri="{BB962C8B-B14F-4D97-AF65-F5344CB8AC3E}">
        <p14:creationId xmlns:p14="http://schemas.microsoft.com/office/powerpoint/2010/main" val="2502007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6912172" cy="3886200"/>
          </a:xfrm>
        </p:spPr>
      </p:pic>
    </p:spTree>
    <p:extLst>
      <p:ext uri="{BB962C8B-B14F-4D97-AF65-F5344CB8AC3E}">
        <p14:creationId xmlns:p14="http://schemas.microsoft.com/office/powerpoint/2010/main" val="280918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047705" cy="3962400"/>
          </a:xfrm>
        </p:spPr>
      </p:pic>
    </p:spTree>
    <p:extLst>
      <p:ext uri="{BB962C8B-B14F-4D97-AF65-F5344CB8AC3E}">
        <p14:creationId xmlns:p14="http://schemas.microsoft.com/office/powerpoint/2010/main" val="2066369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APPLICATIONS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robot can be used  as spy or in similar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military purpose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topography of remote place and also can be used to observe the behavior of strange animals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applicable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rescue operation during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earthquake.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limitation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video no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Quality 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vs latency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277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Future Enhancement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Tracking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to measure environmental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Obstacle detection, GPS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GSM can be used for autonomous navigation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9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INTRODUCTION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which has the ability to transfer data over a network without requiring human to human or human to computer interaction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Surveillance is the monitoring of behavior, activities, or other changing information for the purpose of influencing, managing, directing , or protecting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to Monitor/spy in real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773339" cy="3810000"/>
          </a:xfrm>
        </p:spPr>
        <p:txBody>
          <a:bodyPr>
            <a:normAutofit/>
          </a:bodyPr>
          <a:lstStyle/>
          <a:p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</a:t>
            </a:r>
            <a:r>
              <a:rPr lang="en-US" sz="4000" b="1" dirty="0" smtClean="0">
                <a:solidFill>
                  <a:srgbClr val="FF0000"/>
                </a:solidFill>
              </a:rPr>
              <a:t>  THANK YOU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OBJECTIVES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667000"/>
            <a:ext cx="8503920" cy="343204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objectives of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build a real time monitoring robotic vehicle.</a:t>
            </a:r>
          </a:p>
        </p:txBody>
      </p:sp>
    </p:spTree>
    <p:extLst>
      <p:ext uri="{BB962C8B-B14F-4D97-AF65-F5344CB8AC3E}">
        <p14:creationId xmlns:p14="http://schemas.microsoft.com/office/powerpoint/2010/main" val="12501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215177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COMPONENTS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REQUIRED</a:t>
            </a:r>
            <a:endParaRPr lang="en-US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1600200"/>
            <a:ext cx="7773339" cy="4191001"/>
          </a:xfrm>
        </p:spPr>
        <p:txBody>
          <a:bodyPr>
            <a:normAutofit fontScale="85000" lnSpcReduction="10000"/>
          </a:bodyPr>
          <a:lstStyle/>
          <a:p>
            <a:r>
              <a:rPr lang="en-US" sz="3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computer which having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CPU: Quad-core 64-bit ARM Cortex A53 clocked 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 GHz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GB RAM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 GPIO pins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USB Ports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Inbuilt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network card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200400"/>
            <a:ext cx="426720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 Module :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fixed lens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2592x1944 pixel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093002"/>
            <a:ext cx="34099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6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Chasis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H-Bridge Motor Driver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Lipo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Battery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 Card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Jumper Wires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Software Used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13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Block Diagram of the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roposed System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5181600"/>
            <a:ext cx="1447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92" y="2366963"/>
            <a:ext cx="6577607" cy="3758633"/>
          </a:xfrm>
        </p:spPr>
      </p:pic>
    </p:spTree>
    <p:extLst>
      <p:ext uri="{BB962C8B-B14F-4D97-AF65-F5344CB8AC3E}">
        <p14:creationId xmlns:p14="http://schemas.microsoft.com/office/powerpoint/2010/main" val="33101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113408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Connection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65" y="1524000"/>
            <a:ext cx="5282671" cy="4749741"/>
          </a:xfrm>
        </p:spPr>
      </p:pic>
    </p:spTree>
    <p:extLst>
      <p:ext uri="{BB962C8B-B14F-4D97-AF65-F5344CB8AC3E}">
        <p14:creationId xmlns:p14="http://schemas.microsoft.com/office/powerpoint/2010/main" val="17265727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3167</TotalTime>
  <Words>232</Words>
  <Application>Microsoft Office PowerPoint</Application>
  <PresentationFormat>On-screen Show (4:3)</PresentationFormat>
  <Paragraphs>76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Tw Cen MT</vt:lpstr>
      <vt:lpstr>Droplet</vt:lpstr>
      <vt:lpstr>A MAJOR PROJECT ON</vt:lpstr>
      <vt:lpstr>INTRODUCTION</vt:lpstr>
      <vt:lpstr>OBJECTIVES</vt:lpstr>
      <vt:lpstr>COMPONENTS REQUIRED</vt:lpstr>
      <vt:lpstr>Contd…</vt:lpstr>
      <vt:lpstr>Contd…</vt:lpstr>
      <vt:lpstr>Software Used</vt:lpstr>
      <vt:lpstr>Block Diagram of the Proposed System</vt:lpstr>
      <vt:lpstr>Connection Diagram</vt:lpstr>
      <vt:lpstr>FLOWCHART: for video surveillance</vt:lpstr>
      <vt:lpstr> OUTPUTs</vt:lpstr>
      <vt:lpstr>SNapshots</vt:lpstr>
      <vt:lpstr>PowerPoint Presentation</vt:lpstr>
      <vt:lpstr>PowerPoint Presentation</vt:lpstr>
      <vt:lpstr>PowerPoint Presentation</vt:lpstr>
      <vt:lpstr>PowerPoint Presentation</vt:lpstr>
      <vt:lpstr>APPLICATIONS</vt:lpstr>
      <vt:lpstr>limitation</vt:lpstr>
      <vt:lpstr>Future Enhancement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MAJOR PROJECT PROPOSAL ON</dc:title>
  <dc:creator>USER</dc:creator>
  <cp:lastModifiedBy>Bibek Ghimire</cp:lastModifiedBy>
  <cp:revision>89</cp:revision>
  <dcterms:created xsi:type="dcterms:W3CDTF">2017-04-27T01:56:50Z</dcterms:created>
  <dcterms:modified xsi:type="dcterms:W3CDTF">2019-11-28T11:44:06Z</dcterms:modified>
</cp:coreProperties>
</file>