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0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8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509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9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2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9A7B24-4028-4E82-A901-955C9725151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0B7C07-4543-4C42-A138-AD9F7384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8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167" y="1600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MAJOR PROJECT 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626" y="3200400"/>
            <a:ext cx="6517482" cy="1371599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</a:rPr>
              <a:t>IOt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rgbClr val="00B050"/>
                </a:solidFill>
              </a:rPr>
              <a:t>Based video surveillance Robot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FLOWCHART: </a:t>
            </a:r>
            <a:r>
              <a:rPr lang="en-US" dirty="0"/>
              <a:t>for Device Operation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69" y="1371600"/>
            <a:ext cx="7086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 accomplish</a:t>
            </a: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can be controlled using the web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Screenshot of Website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077199" cy="4571999"/>
          </a:xfrm>
        </p:spPr>
      </p:pic>
    </p:spTree>
    <p:extLst>
      <p:ext uri="{BB962C8B-B14F-4D97-AF65-F5344CB8AC3E}">
        <p14:creationId xmlns:p14="http://schemas.microsoft.com/office/powerpoint/2010/main" val="150170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APPLICATIONS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robot can be used  as spy or in similar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purpose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topography of remote place and also can be used to observe the behavior of strange animals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applicable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rescue operation during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REFERENCES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828800"/>
            <a:ext cx="7773339" cy="3424107"/>
          </a:xfrm>
        </p:spPr>
        <p:txBody>
          <a:bodyPr>
            <a:noAutofit/>
          </a:bodyPr>
          <a:lstStyle/>
          <a:p>
            <a:pPr lvl="8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Anandravisekar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Clinton, T.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Mukesh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Raj, L. Naveen, "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Surveillance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".International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Engineering Research &amp; Technology (IJERT). ISSN: 2278-0181, March 2018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Jordan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Teicher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little-known story of the first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February 7, 2018.[Online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Available: 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https://www.ibm.com/blogs/industries/little-known-story-first-iot-device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Sriram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Sagar,S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Shanmugam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Real Time Monitoring Mobile Robot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School of Computer Science and Engineering, VIT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University,Vellore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India. ISSN: 2321-9653, 2017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773339" cy="381000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4000" b="1" dirty="0" smtClean="0">
                <a:solidFill>
                  <a:srgbClr val="FF0000"/>
                </a:solidFill>
              </a:rPr>
              <a:t>  THANK YOU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TEAM MEMBERS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362200"/>
            <a:ext cx="8503920" cy="373684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BIBEK GHIMIRE(PUR072BEX008)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BIBEK SHRESTHA(PUR072BEX011)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JAYARAM KARKI(PUR072BEX019)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NANUMAYA KAFLE (PUR072BEX024)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INTRODUCTION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is the monitoring of behavior, activities, or other changing information for the purpose of influencing, managing, directing , or protecting people.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Monitor/spy in real time.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28601"/>
            <a:ext cx="7773338" cy="762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OBJECTIVES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850392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this proposed system is to build a real time monitoring robotic vehicle.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156816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Objectives </a:t>
            </a:r>
            <a:r>
              <a:rPr lang="en-US" sz="2400" u="sng" dirty="0">
                <a:solidFill>
                  <a:srgbClr val="FF0000"/>
                </a:solidFill>
              </a:rPr>
              <a:t>C</a:t>
            </a:r>
            <a:r>
              <a:rPr lang="en-US" sz="2400" u="sng" dirty="0" smtClean="0">
                <a:solidFill>
                  <a:srgbClr val="FF0000"/>
                </a:solidFill>
              </a:rPr>
              <a:t>ompleted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870296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Part: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two motors, motor driver and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raspberry- pi and can be controlled through web interface.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Objectives Remaining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7244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Part: Pi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215177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COMPONENTS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600200"/>
            <a:ext cx="7773339" cy="4191001"/>
          </a:xfrm>
        </p:spPr>
        <p:txBody>
          <a:bodyPr>
            <a:normAutofit fontScale="85000" lnSpcReduction="10000"/>
          </a:bodyPr>
          <a:lstStyle/>
          <a:p>
            <a:r>
              <a:rPr lang="en-US" sz="3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computer which having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Quad-core 64-bit ARM Cortex A53 clocked at 1.2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GB 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GPIO pins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USB Ports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Inbuilt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network card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00400"/>
            <a:ext cx="426720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Module 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8MP resolution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fixed lens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3280x2464 pixel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93002"/>
            <a:ext cx="34099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Chasis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H-Bridge Motor Driver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Battery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 Card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Block Diagram of the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roposed System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2" y="2366963"/>
            <a:ext cx="7773338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FLOWCHART: </a:t>
            </a:r>
            <a:r>
              <a:rPr lang="en-US" dirty="0" smtClean="0"/>
              <a:t>for </a:t>
            </a:r>
            <a:r>
              <a:rPr lang="en-US" dirty="0"/>
              <a:t>video surveillance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r="3671" b="38889"/>
          <a:stretch/>
        </p:blipFill>
        <p:spPr>
          <a:xfrm>
            <a:off x="1066801" y="1828800"/>
            <a:ext cx="7010400" cy="48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979</TotalTime>
  <Words>371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Droplet</vt:lpstr>
      <vt:lpstr>A MAJOR PROJECT ON</vt:lpstr>
      <vt:lpstr>TEAM MEMBERS</vt:lpstr>
      <vt:lpstr>INTRODUCTION</vt:lpstr>
      <vt:lpstr>OBJECTIVES</vt:lpstr>
      <vt:lpstr>COMPONENTS REQUIRED</vt:lpstr>
      <vt:lpstr>Contd…</vt:lpstr>
      <vt:lpstr>Contd…</vt:lpstr>
      <vt:lpstr>Block Diagram of the Proposed System</vt:lpstr>
      <vt:lpstr>FLOWCHART: for video surveillance</vt:lpstr>
      <vt:lpstr>FLOWCHART: for Device Operation</vt:lpstr>
      <vt:lpstr> OUTPUT accomplish</vt:lpstr>
      <vt:lpstr>Screenshot of Website</vt:lpstr>
      <vt:lpstr>APPLICATIONS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MAJOR PROJECT PROPOSAL ON</dc:title>
  <dc:creator>USER</dc:creator>
  <cp:lastModifiedBy>jayaram karki</cp:lastModifiedBy>
  <cp:revision>63</cp:revision>
  <dcterms:created xsi:type="dcterms:W3CDTF">2017-04-27T01:56:50Z</dcterms:created>
  <dcterms:modified xsi:type="dcterms:W3CDTF">2019-07-02T05:28:35Z</dcterms:modified>
</cp:coreProperties>
</file>