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b5b961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b5b961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b5b961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b5b961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b5b961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b5b961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0b5b96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0b5b96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0b5b961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0b5b961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b5b961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b5b961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b5b961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b5b961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ws.amazon.com/devops/what-is-devops/" TargetMode="External"/><Relationship Id="rId4" Type="http://schemas.openxmlformats.org/officeDocument/2006/relationships/hyperlink" Target="https://mohamedradwan.com/2016/09/28/what-is-devops/" TargetMode="External"/><Relationship Id="rId5" Type="http://schemas.openxmlformats.org/officeDocument/2006/relationships/hyperlink" Target="https://azure.microsoft.com/en-us/overview/what-is-dev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8700" y="188750"/>
            <a:ext cx="80040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History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75" y="738250"/>
            <a:ext cx="8386475" cy="44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18700" y="188750"/>
            <a:ext cx="80040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History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00" y="1025550"/>
            <a:ext cx="7497651" cy="41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618700" y="188750"/>
            <a:ext cx="80040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DevOps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25" y="960175"/>
            <a:ext cx="7919745" cy="407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18700" y="188750"/>
            <a:ext cx="80040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DevOps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92200" y="1030950"/>
            <a:ext cx="835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A compound of development (Dev) and operations (Ops), DevOps is the union of people, process, and technology to continually provide value to customers. -- Windows Azure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100" y="1765325"/>
            <a:ext cx="5037695" cy="31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839850" y="313775"/>
            <a:ext cx="74643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Why DevOps?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81850" y="1165400"/>
            <a:ext cx="835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Rapid Delivery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Collaboration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Reliability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Reduce friction and team fatigue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Scale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Security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839850" y="313775"/>
            <a:ext cx="74643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Why DevOps?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81850" y="1165400"/>
            <a:ext cx="835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Amazon Deploys Code every 1 second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 Android alone, Facebook does between 50,000 and 60,000 builds a day.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Facebook deploy 100 million lines of code daily.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259250" y="115400"/>
            <a:ext cx="78780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DevOps Process &amp; Tool Chain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75" y="570475"/>
            <a:ext cx="7689298" cy="44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857000" y="157350"/>
            <a:ext cx="77208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Resources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14625" y="1064550"/>
            <a:ext cx="821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https://aws.amazon.com/devops/what-is-devops/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https://mohamedradwan.com/2016/09/28/what-is-devops/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https://azure.microsoft.com/en-us/overview/what-is-devops/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