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0c099be30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0c099be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c099be3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c099be3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c099be3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c099be3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0c099be3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0c099be3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c099be3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c099be3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c099be3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c099be3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c099be3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c099be3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0c099be3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0c099be3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c099be3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c099be3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c099be3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c099be3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c099be3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c099be3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Linux History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WHY LEARN LINUX AS OPPOSED TO OTHER OS ..?</a:t>
            </a:r>
            <a:endParaRPr sz="2400"/>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50">
                <a:solidFill>
                  <a:schemeClr val="dk1"/>
                </a:solidFill>
              </a:rPr>
              <a:t>Freedom from price</a:t>
            </a:r>
            <a:endParaRPr sz="1550">
              <a:solidFill>
                <a:schemeClr val="dk1"/>
              </a:solidFill>
            </a:endParaRPr>
          </a:p>
          <a:p>
            <a:pPr indent="-342900" lvl="0" marL="457200" rtl="0" algn="l">
              <a:spcBef>
                <a:spcPts val="0"/>
              </a:spcBef>
              <a:spcAft>
                <a:spcPts val="0"/>
              </a:spcAft>
              <a:buSzPts val="1800"/>
              <a:buChar char="-"/>
            </a:pPr>
            <a:r>
              <a:rPr lang="en" sz="1550">
                <a:solidFill>
                  <a:schemeClr val="dk1"/>
                </a:solidFill>
              </a:rPr>
              <a:t>Freedom from all sorts of entanglements</a:t>
            </a:r>
            <a:endParaRPr sz="1550">
              <a:solidFill>
                <a:schemeClr val="dk1"/>
              </a:solidFill>
            </a:endParaRPr>
          </a:p>
          <a:p>
            <a:pPr indent="-342900" lvl="0" marL="457200" rtl="0" algn="l">
              <a:spcBef>
                <a:spcPts val="0"/>
              </a:spcBef>
              <a:spcAft>
                <a:spcPts val="0"/>
              </a:spcAft>
              <a:buSzPts val="1800"/>
              <a:buChar char="-"/>
            </a:pPr>
            <a:r>
              <a:rPr lang="en" sz="1550">
                <a:solidFill>
                  <a:schemeClr val="dk1"/>
                </a:solidFill>
              </a:rPr>
              <a:t>Freedom – no licensing hassles, expenses, threats, court cases, not locked into a specific product or vendor, no costly upgrades every year</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Linux is Open Source Software – i.e. developed by a large community of developers working collaboratively since the source code is freely available to anyone to read and improve. And this cycle is iterative. The Internet is the medium for this development. The Linux kernel is released under the GNU General Public License version 2 (GPLv2)</a:t>
            </a:r>
            <a:endParaRPr sz="15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030864" y="0"/>
            <a:ext cx="708227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Unix History</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1"/>
              </a:buClr>
              <a:buSzPts val="1550"/>
              <a:buChar char="-"/>
            </a:pPr>
            <a:r>
              <a:rPr lang="en" sz="1550">
                <a:solidFill>
                  <a:schemeClr val="dk1"/>
                </a:solidFill>
              </a:rPr>
              <a:t>The Unix operating system was conceived and implemented by Dennis, Ritchie, Ken Thompson, Brian W. Kerrington Of Bell Labs in 1969</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1970: University of California, Berkeley made further Improvement to UNIX source – included TCP/IP Networking in it. This is known as the BSD (Berkeley Systems Distribution) and initially released in 1977.It became yet another popular flavour of UNIX.</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Source code was publicly made available with the license </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Modern versions of BSD: NetBSD, OpenBSD and Mac OS X.</a:t>
            </a:r>
            <a:endParaRPr sz="15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Free software movement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50">
                <a:solidFill>
                  <a:schemeClr val="dk1"/>
                </a:solidFill>
              </a:rPr>
              <a:t>UNIX became the basis for a commercialization in 1984</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Since then UNIX became expensive and a trademark of AT &amp; T</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1983: comes the Richard Stallman of MIT in Cambridge, USA to initiate a battle against proprietary software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This marks the birth of the Free Software Foundation and Subsequently the huge collection of the GNU (Gnu is Not Unix) software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Licensing: give everyone the right to copy, distribute, and Modify the work, though under strict terms and conditions.</a:t>
            </a:r>
            <a:endParaRPr sz="15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Minix</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50">
                <a:solidFill>
                  <a:schemeClr val="dk1"/>
                </a:solidFill>
              </a:rPr>
              <a:t>MINIX, a Unix-like system intended for academic use, was released by Andrew S. Tanenbaum in 1987.</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While source code for the system was available, modification and redistribution were restricted</a:t>
            </a:r>
            <a:endParaRPr sz="1550">
              <a:solidFill>
                <a:schemeClr val="dk1"/>
              </a:solidFill>
            </a:endParaRPr>
          </a:p>
          <a:p>
            <a:pPr indent="0" lvl="0" marL="457200" rtl="0" algn="l">
              <a:spcBef>
                <a:spcPts val="1200"/>
              </a:spcBef>
              <a:spcAft>
                <a:spcPts val="1200"/>
              </a:spcAft>
              <a:buNone/>
            </a:pPr>
            <a:r>
              <a:t/>
            </a:r>
            <a:endParaRPr sz="15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1"/>
              </a:buClr>
              <a:buSzPts val="1550"/>
              <a:buChar char="-"/>
            </a:pPr>
            <a:r>
              <a:rPr lang="en" sz="1550">
                <a:solidFill>
                  <a:schemeClr val="dk1"/>
                </a:solidFill>
              </a:rPr>
              <a:t>Linus Torvalds at the University of Helsinki in 1988 used Minix in beginning, an Unix-inspired operating system created by Andrew Tannenbaum for use as a teaching tool</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Linus was not impressed with the system in general and in particular he lamented its inability to do terminal emulation, which he needed so he could connect to the university's computers.</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Linus decided to do the terminal emulation program himself, independently of Minix</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Linus quickly developed the terminal emulation program and it was sufficient for his needs for a while. However, Linus began thinking that it would be nice to be able to do other things with it like transferring and saving files. This is where Linux was really born.</a:t>
            </a:r>
            <a:endParaRPr sz="155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WHAT IS LINUX .....?</a:t>
            </a:r>
            <a:endParaRPr sz="240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50">
                <a:solidFill>
                  <a:schemeClr val="dk1"/>
                </a:solidFill>
              </a:rPr>
              <a:t>Linux is a Operating System Kernel , used by Linux family of Unix-like Operating Systems</a:t>
            </a:r>
            <a:endParaRPr/>
          </a:p>
          <a:p>
            <a:pPr indent="-327025" lvl="0" marL="457200" rtl="0" algn="l">
              <a:spcBef>
                <a:spcPts val="0"/>
              </a:spcBef>
              <a:spcAft>
                <a:spcPts val="0"/>
              </a:spcAft>
              <a:buClr>
                <a:schemeClr val="dk1"/>
              </a:buClr>
              <a:buSzPts val="1550"/>
              <a:buChar char="-"/>
            </a:pPr>
            <a:r>
              <a:rPr lang="en" sz="1550">
                <a:solidFill>
                  <a:schemeClr val="dk1"/>
                </a:solidFill>
              </a:rPr>
              <a:t>The Linux kernel is released under the GNU General Public License</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Many Linux distributions have been released based upon the Linux kernel.</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An operating system using the Linux kernel and including a collection of apps is called LINUX DISTRO or LINUX DISTRIBUTION.</a:t>
            </a:r>
            <a:endParaRPr sz="1550">
              <a:solidFill>
                <a:schemeClr val="dk1"/>
              </a:solidFill>
            </a:endParaRPr>
          </a:p>
          <a:p>
            <a:pPr indent="-327025" lvl="0" marL="457200" rtl="0" algn="l">
              <a:spcBef>
                <a:spcPts val="0"/>
              </a:spcBef>
              <a:spcAft>
                <a:spcPts val="0"/>
              </a:spcAft>
              <a:buClr>
                <a:schemeClr val="dk1"/>
              </a:buClr>
              <a:buSzPts val="1550"/>
              <a:buChar char="-"/>
            </a:pPr>
            <a:r>
              <a:rPr lang="en" sz="1550">
                <a:solidFill>
                  <a:schemeClr val="dk1"/>
                </a:solidFill>
              </a:rPr>
              <a:t>There are hundreds available .Some of the most popular are Red Hat, Fedora, SUSE, Debian, and Ubuntu</a:t>
            </a:r>
            <a:endParaRPr sz="15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WHAT IS LINUX DISTRO....?</a:t>
            </a:r>
            <a:endParaRPr sz="2400"/>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550">
                <a:solidFill>
                  <a:schemeClr val="dk1"/>
                </a:solidFill>
              </a:rPr>
              <a:t>“Distros” (short for Distributions) are collections of software bundled with the Linux kernel and tuned to play well together.</a:t>
            </a:r>
            <a:endParaRPr sz="1550">
              <a:solidFill>
                <a:schemeClr val="dk1"/>
              </a:solidFill>
            </a:endParaRPr>
          </a:p>
          <a:p>
            <a:pPr indent="-327025" lvl="0" marL="457200" rtl="0" algn="l">
              <a:spcBef>
                <a:spcPts val="0"/>
              </a:spcBef>
              <a:spcAft>
                <a:spcPts val="0"/>
              </a:spcAft>
              <a:buClr>
                <a:schemeClr val="dk1"/>
              </a:buClr>
              <a:buSzPts val="1550"/>
              <a:buChar char="-"/>
            </a:pPr>
            <a:r>
              <a:t/>
            </a:r>
            <a:endParaRPr sz="1550">
              <a:solidFill>
                <a:schemeClr val="dk1"/>
              </a:solidFill>
            </a:endParaRPr>
          </a:p>
        </p:txBody>
      </p:sp>
      <p:pic>
        <p:nvPicPr>
          <p:cNvPr id="91" name="Google Shape;91;p19"/>
          <p:cNvPicPr preferRelativeResize="0"/>
          <p:nvPr/>
        </p:nvPicPr>
        <p:blipFill>
          <a:blip r:embed="rId3">
            <a:alphaModFix/>
          </a:blip>
          <a:stretch>
            <a:fillRect/>
          </a:stretch>
        </p:blipFill>
        <p:spPr>
          <a:xfrm>
            <a:off x="934550" y="1949923"/>
            <a:ext cx="7183475" cy="28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COMMERCIAL DISTROS </a:t>
            </a:r>
            <a:endParaRPr sz="24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98" name="Google Shape;98;p20"/>
          <p:cNvPicPr preferRelativeResize="0"/>
          <p:nvPr/>
        </p:nvPicPr>
        <p:blipFill>
          <a:blip r:embed="rId3">
            <a:alphaModFix/>
          </a:blip>
          <a:stretch>
            <a:fillRect/>
          </a:stretch>
        </p:blipFill>
        <p:spPr>
          <a:xfrm>
            <a:off x="408971" y="1290700"/>
            <a:ext cx="8326054" cy="313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COMMUNITY DRIVEN DISTROS..</a:t>
            </a:r>
            <a:endParaRPr sz="24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420850" y="980475"/>
            <a:ext cx="8559501" cy="365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