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da57fb188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da57fb1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a57fb18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da57fb18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da57fb18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da57fb18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da57fb18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da57fb18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da57fb18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da57fb18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da57fb18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da57fb18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Files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Ordinary Files</a:t>
            </a:r>
            <a:r>
              <a:rPr lang="en" sz="1500">
                <a:solidFill>
                  <a:schemeClr val="dk1"/>
                </a:solidFill>
              </a:rPr>
              <a:t> − An ordinary file is a file on the system that contains data, text, or program instructions. In this tutorial, you look at working with ordinary files.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Directories</a:t>
            </a:r>
            <a:r>
              <a:rPr lang="en" sz="1500">
                <a:solidFill>
                  <a:schemeClr val="dk1"/>
                </a:solidFill>
              </a:rPr>
              <a:t> − Directories store both special and ordinary files. For users familiar with Windows or Mac OS, Unix directories are equivalent to folders.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Special Files</a:t>
            </a:r>
            <a:r>
              <a:rPr lang="en" sz="1500">
                <a:solidFill>
                  <a:schemeClr val="dk1"/>
                </a:solidFill>
              </a:rPr>
              <a:t> − Some special files provide access to hardware such as hard drives, CD-ROM drives, modems, and Ethernet adapters.	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files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$ ls -l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INFO of command:</a:t>
            </a:r>
            <a:endParaRPr sz="2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" sz="1300">
                <a:solidFill>
                  <a:schemeClr val="dk1"/>
                </a:solidFill>
              </a:rPr>
              <a:t>First Column</a:t>
            </a:r>
            <a:r>
              <a:rPr lang="en" sz="1300">
                <a:solidFill>
                  <a:schemeClr val="dk1"/>
                </a:solidFill>
              </a:rPr>
              <a:t> − Represents the file type and the permission given on the file. Below is the description of all type of files.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" sz="1300">
                <a:solidFill>
                  <a:schemeClr val="dk1"/>
                </a:solidFill>
              </a:rPr>
              <a:t>Second Column</a:t>
            </a:r>
            <a:r>
              <a:rPr lang="en" sz="1300">
                <a:solidFill>
                  <a:schemeClr val="dk1"/>
                </a:solidFill>
              </a:rPr>
              <a:t> − Represents the number of memory blocks taken by the file or directory.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" sz="1300">
                <a:solidFill>
                  <a:schemeClr val="dk1"/>
                </a:solidFill>
              </a:rPr>
              <a:t>Third Column</a:t>
            </a:r>
            <a:r>
              <a:rPr lang="en" sz="1300">
                <a:solidFill>
                  <a:schemeClr val="dk1"/>
                </a:solidFill>
              </a:rPr>
              <a:t> − Represents the owner of the file. This is the Unix user who created this file.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" sz="1300">
                <a:solidFill>
                  <a:schemeClr val="dk1"/>
                </a:solidFill>
              </a:rPr>
              <a:t>Fourth Column</a:t>
            </a:r>
            <a:r>
              <a:rPr lang="en" sz="1300">
                <a:solidFill>
                  <a:schemeClr val="dk1"/>
                </a:solidFill>
              </a:rPr>
              <a:t> − Represents the group of the owner. Every Unix user will have an associated group.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" sz="1300">
                <a:solidFill>
                  <a:schemeClr val="dk1"/>
                </a:solidFill>
              </a:rPr>
              <a:t>Fifth Column</a:t>
            </a:r>
            <a:r>
              <a:rPr lang="en" sz="1300">
                <a:solidFill>
                  <a:schemeClr val="dk1"/>
                </a:solidFill>
              </a:rPr>
              <a:t> − Represents the file size in bytes.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" sz="1300">
                <a:solidFill>
                  <a:schemeClr val="dk1"/>
                </a:solidFill>
              </a:rPr>
              <a:t>Sixth Column</a:t>
            </a:r>
            <a:r>
              <a:rPr lang="en" sz="1300">
                <a:solidFill>
                  <a:schemeClr val="dk1"/>
                </a:solidFill>
              </a:rPr>
              <a:t> − Represents the date and the time when this file was created or modified for the last time.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" sz="1300">
                <a:solidFill>
                  <a:schemeClr val="dk1"/>
                </a:solidFill>
              </a:rPr>
              <a:t>Seventh Column</a:t>
            </a:r>
            <a:r>
              <a:rPr lang="en" sz="1300">
                <a:solidFill>
                  <a:schemeClr val="dk1"/>
                </a:solidFill>
              </a:rPr>
              <a:t> − Represents the file or the directory name.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file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Every file line begins with a </a:t>
            </a:r>
            <a:r>
              <a:rPr b="1" lang="en" sz="1400">
                <a:solidFill>
                  <a:schemeClr val="dk1"/>
                </a:solidFill>
              </a:rPr>
              <a:t>d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-</a:t>
            </a:r>
            <a:r>
              <a:rPr lang="en" sz="1400">
                <a:solidFill>
                  <a:schemeClr val="dk1"/>
                </a:solidFill>
              </a:rPr>
              <a:t>, or </a:t>
            </a:r>
            <a:r>
              <a:rPr b="1" lang="en" sz="1400">
                <a:solidFill>
                  <a:schemeClr val="dk1"/>
                </a:solidFill>
              </a:rPr>
              <a:t>l</a:t>
            </a:r>
            <a:r>
              <a:rPr lang="en" sz="1400">
                <a:solidFill>
                  <a:schemeClr val="dk1"/>
                </a:solidFill>
              </a:rPr>
              <a:t>. These characters indicate the type of the file that's listed.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‘-‘  -&gt; </a:t>
            </a:r>
            <a:r>
              <a:rPr lang="en">
                <a:solidFill>
                  <a:schemeClr val="dk1"/>
                </a:solidFill>
              </a:rPr>
              <a:t>Regular file, such as an ASCII text file, binary executable, or hard link.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‘b’ - &gt; Block special file. Block input/output device file such as a physical hard drive. [ /dev 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‘c’  -&gt; Character special file. Raw input/output device file such as a physical hard drive.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‘d’  -&gt; Directory file that contains a listing of other files and directories.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‘l’  -&gt;  Symbolic link file. Links on any regular file.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‘p’  -&gt; Named pipe. A mechanism for interprocess communications. [ /run]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‘s’  -&gt; Socket used for interprocess communication. [ /run]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Characters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400">
                <a:solidFill>
                  <a:schemeClr val="dk1"/>
                </a:solidFill>
              </a:rPr>
              <a:t>Metacharacters have a special meaning in linux. For example, </a:t>
            </a:r>
            <a:r>
              <a:rPr b="1" lang="en" sz="1400">
                <a:solidFill>
                  <a:schemeClr val="dk1"/>
                </a:solidFill>
              </a:rPr>
              <a:t>*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?</a:t>
            </a:r>
            <a:r>
              <a:rPr lang="en" sz="1400">
                <a:solidFill>
                  <a:schemeClr val="dk1"/>
                </a:solidFill>
              </a:rPr>
              <a:t> are metacharacters. We use </a:t>
            </a:r>
            <a:r>
              <a:rPr b="1" lang="en" sz="1400">
                <a:solidFill>
                  <a:schemeClr val="dk1"/>
                </a:solidFill>
              </a:rPr>
              <a:t>*</a:t>
            </a:r>
            <a:r>
              <a:rPr lang="en" sz="1400">
                <a:solidFill>
                  <a:schemeClr val="dk1"/>
                </a:solidFill>
              </a:rPr>
              <a:t> to match 0 or more characters, a question mark (</a:t>
            </a:r>
            <a:r>
              <a:rPr b="1" lang="en" sz="1400">
                <a:solidFill>
                  <a:schemeClr val="dk1"/>
                </a:solidFill>
              </a:rPr>
              <a:t>?</a:t>
            </a:r>
            <a:r>
              <a:rPr lang="en" sz="1400">
                <a:solidFill>
                  <a:schemeClr val="dk1"/>
                </a:solidFill>
              </a:rPr>
              <a:t>) matches with a single character.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For eg - $ </a:t>
            </a:r>
            <a:r>
              <a:rPr lang="en">
                <a:solidFill>
                  <a:srgbClr val="FF0000"/>
                </a:solidFill>
              </a:rPr>
              <a:t>ls ch*.doc </a:t>
            </a:r>
            <a:r>
              <a:rPr lang="en">
                <a:solidFill>
                  <a:srgbClr val="000000"/>
                </a:solidFill>
              </a:rPr>
              <a:t>or</a:t>
            </a:r>
            <a:r>
              <a:rPr lang="en">
                <a:solidFill>
                  <a:srgbClr val="FF0000"/>
                </a:solidFill>
              </a:rPr>
              <a:t> ls *.doc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Output : </a:t>
            </a:r>
            <a:r>
              <a:rPr lang="en">
                <a:solidFill>
                  <a:srgbClr val="FF0000"/>
                </a:solidFill>
              </a:rPr>
              <a:t>ch01-1.doc   ch010.doc  ch02.doc    ch03-2.doc  ch020.doc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For eg: $ </a:t>
            </a:r>
            <a:r>
              <a:rPr lang="en">
                <a:solidFill>
                  <a:srgbClr val="FF0000"/>
                </a:solidFill>
              </a:rPr>
              <a:t>ls ch0?0.doc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Output : </a:t>
            </a:r>
            <a:r>
              <a:rPr lang="en">
                <a:solidFill>
                  <a:srgbClr val="FF0000"/>
                </a:solidFill>
              </a:rPr>
              <a:t>ch010.doc </a:t>
            </a:r>
            <a:r>
              <a:rPr lang="en">
                <a:solidFill>
                  <a:srgbClr val="FF0000"/>
                </a:solidFill>
              </a:rPr>
              <a:t>ch020.doc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b="1" lang="en" sz="1700">
                <a:solidFill>
                  <a:srgbClr val="000000"/>
                </a:solidFill>
              </a:rPr>
              <a:t>HIDDEN FILES</a:t>
            </a:r>
            <a:endParaRPr b="1"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$ ls -la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Standard Unix Streams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59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stdin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dk1"/>
                </a:solidFill>
              </a:rPr>
              <a:t>(&lt;)</a:t>
            </a:r>
            <a:r>
              <a:rPr lang="en" sz="1500">
                <a:solidFill>
                  <a:schemeClr val="dk1"/>
                </a:solidFill>
              </a:rPr>
              <a:t>− The stdin stream is numbered as stdin (0). The bash shell takes input from stdin. By default, keyboard is used as input.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stdout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dk1"/>
                </a:solidFill>
              </a:rPr>
              <a:t>(&gt;)</a:t>
            </a:r>
            <a:r>
              <a:rPr lang="en" sz="1500">
                <a:solidFill>
                  <a:schemeClr val="dk1"/>
                </a:solidFill>
              </a:rPr>
              <a:t>− The stdout stream is numbered as stdout (1). The bash shell 				 sends output to stdout. Output goes to display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Stderr (2&gt;)</a:t>
            </a:r>
            <a:r>
              <a:rPr lang="en" sz="1500">
                <a:solidFill>
                  <a:schemeClr val="dk1"/>
                </a:solidFill>
              </a:rPr>
              <a:t> − The stderr stream is numbered as stderr (2). The bash shell sends error message to stderr. Error message goes to display.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Note: Writing </a:t>
            </a:r>
            <a:r>
              <a:rPr b="1" lang="en" sz="1100">
                <a:solidFill>
                  <a:schemeClr val="dk1"/>
                </a:solidFill>
              </a:rPr>
              <a:t>'1&gt;'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'&gt;'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b="1" lang="en" sz="1100">
                <a:solidFill>
                  <a:schemeClr val="dk1"/>
                </a:solidFill>
              </a:rPr>
              <a:t>'0&lt;'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'&lt;'</a:t>
            </a:r>
            <a:r>
              <a:rPr lang="en" sz="1100">
                <a:solidFill>
                  <a:schemeClr val="dk1"/>
                </a:solidFill>
              </a:rPr>
              <a:t> is same thing. But for stderr you have to write </a:t>
            </a:r>
            <a:r>
              <a:rPr b="1" lang="en" sz="1100">
                <a:solidFill>
                  <a:schemeClr val="dk1"/>
                </a:solidFill>
              </a:rPr>
              <a:t>'2&gt;'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