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a3f274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a3f274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a3f274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a3f274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HbgzrKJvDRw" TargetMode="External"/><Relationship Id="rId4" Type="http://schemas.openxmlformats.org/officeDocument/2006/relationships/hyperlink" Target="https://en.wikipedia.org/wiki/Filesystem_Hierarchy_Stand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5125" y="61050"/>
            <a:ext cx="7509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80">
                <a:latin typeface="Nunito"/>
                <a:ea typeface="Nunito"/>
                <a:cs typeface="Nunito"/>
                <a:sym typeface="Nunito"/>
              </a:rPr>
              <a:t>File Hierarchy Standard</a:t>
            </a:r>
            <a:endParaRPr b="1" sz="308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950"/>
            <a:ext cx="8839200" cy="339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715125" y="61050"/>
            <a:ext cx="7509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80">
                <a:latin typeface="Nunito"/>
                <a:ea typeface="Nunito"/>
                <a:cs typeface="Nunito"/>
                <a:sym typeface="Nunito"/>
              </a:rPr>
              <a:t>File Hierarchy Standard</a:t>
            </a:r>
            <a:endParaRPr b="1" sz="308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24125" y="1086975"/>
            <a:ext cx="8729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/bin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/sbin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/tmp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/etc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/usr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/var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/dev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/home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715125" y="61050"/>
            <a:ext cx="7509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80">
                <a:latin typeface="Nunito"/>
                <a:ea typeface="Nunito"/>
                <a:cs typeface="Nunito"/>
                <a:sym typeface="Nunito"/>
              </a:rPr>
              <a:t>Resources</a:t>
            </a:r>
            <a:endParaRPr b="1" sz="308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24125" y="1086975"/>
            <a:ext cx="872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https://www.youtube.com/watch?v=HbgzrKJvDRw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https://en.wikipedia.org/wiki/Filesystem_Hierarchy_Standard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