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a45d69c0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a45d69c0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a45d69c0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a45d69c0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a45d69c0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a45d69c0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a45d69c0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a45d69c0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a45d69c0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a45d69c0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a45d69c0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a45d69c0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a45d69c0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a45d69c0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a45d69c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a45d69c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a45d69c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a45d69c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a45d69c0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a45d69c0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a45d69c0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a45d69c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a45d69c0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a45d69c0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a45d69c0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a45d69c0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a45d69c0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a45d69c0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a45d69c0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a45d69c0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25" y="152400"/>
            <a:ext cx="78486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00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258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8650"/>
            <a:ext cx="8839198" cy="353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00" y="533750"/>
            <a:ext cx="8839199" cy="3890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015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50" y="269913"/>
            <a:ext cx="7862800" cy="46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266" y="0"/>
            <a:ext cx="74414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13" y="226825"/>
            <a:ext cx="75359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800" y="152400"/>
            <a:ext cx="77852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25" y="152400"/>
            <a:ext cx="787717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50" y="291925"/>
            <a:ext cx="765810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25" y="143100"/>
            <a:ext cx="78676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25" y="152400"/>
            <a:ext cx="782955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50" y="133800"/>
            <a:ext cx="77533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