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08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0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0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38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2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17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87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47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96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665E-DF57-4E85-85CC-187A2EC427D9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CCD2EEB-4286-49CC-9790-DB66D7F76C35}" type="slidenum">
              <a:rPr lang="en-AU" smtClean="0"/>
              <a:t>‹#›</a:t>
            </a:fld>
            <a:endParaRPr lang="en-A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E4941-166A-F2F7-FB2B-879A86D3D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811" y="1278460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 Musimorph &amp; Hydrizon : A Comparative Analysis of Content Growth and Engagement Strategies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7D290-CBD1-FBFC-1E3D-16A49A414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75" y="3742223"/>
            <a:ext cx="9120954" cy="744373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Presented By</a:t>
            </a:r>
          </a:p>
          <a:p>
            <a:pPr algn="ctr">
              <a:lnSpc>
                <a:spcPct val="110000"/>
              </a:lnSpc>
            </a:pPr>
            <a:r>
              <a:rPr lang="en-GB" sz="3200" dirty="0">
                <a:solidFill>
                  <a:schemeClr val="accent1"/>
                </a:solidFill>
              </a:rPr>
              <a:t>BIBEK LAMSAL</a:t>
            </a:r>
            <a:endParaRPr lang="en-AU" sz="3200" dirty="0">
              <a:solidFill>
                <a:schemeClr val="accent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57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774B-2D23-B70A-55BC-7B521F63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211" y="0"/>
            <a:ext cx="6268826" cy="499621"/>
          </a:xfrm>
        </p:spPr>
        <p:txBody>
          <a:bodyPr>
            <a:normAutofit/>
          </a:bodyPr>
          <a:lstStyle/>
          <a:p>
            <a:r>
              <a:rPr lang="en-GB" sz="2800" u="sng" dirty="0"/>
              <a:t>Visualization using dashboard</a:t>
            </a:r>
            <a:endParaRPr lang="en-AU" sz="28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4BFF-4587-8296-B953-AB6E66165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20" y="499621"/>
            <a:ext cx="11140560" cy="62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30048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7923-145B-FDB7-C5C9-FC61565B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2800" u="sng" dirty="0"/>
              <a:t>Insight: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03C1-6EA1-C107-DF58-F4C88E6D9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34586"/>
            <a:ext cx="9603275" cy="3450613"/>
          </a:xfrm>
        </p:spPr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Hydrizon and Musimorph have similar average impressions per day</a:t>
            </a:r>
            <a:r>
              <a:rPr lang="en-GB" dirty="0"/>
              <a:t>, but Hydrizon exhibits higher peaks, suggesting occasional viral spikes in engagement.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Hydrizon dominates in detail expands (100%),</a:t>
            </a:r>
            <a:r>
              <a:rPr lang="en-GB" dirty="0"/>
              <a:t> indicating that users are more curious about its content.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Hydrizon has a higher average engagement rate (97.81%) compared to Musimorph (2.19%)</a:t>
            </a:r>
            <a:r>
              <a:rPr lang="en-GB" dirty="0"/>
              <a:t>, indicating that Hydrizon's content is more engaging and resonates better with its audience.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Hydrizon has slightly more impressions (51.31%) compared to Musimorph (48.69%),</a:t>
            </a:r>
            <a:r>
              <a:rPr lang="en-GB" dirty="0"/>
              <a:t> meaning it reaches a wider audience, but engagement remains a challenge.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Hydrizon outperforms Musimorph in media engagements (89.47% vs. 10.53%),</a:t>
            </a:r>
            <a:r>
              <a:rPr lang="en-GB" dirty="0"/>
              <a:t> meaning its multimedia content (images, videos) receives significantly more interaction.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Hydrizon</a:t>
            </a:r>
            <a:r>
              <a:rPr lang="en-GB" dirty="0"/>
              <a:t> drives significantly more user profile clicks (</a:t>
            </a:r>
            <a:r>
              <a:rPr lang="en-GB" b="1" dirty="0"/>
              <a:t>5 times</a:t>
            </a:r>
            <a:r>
              <a:rPr lang="en-GB" dirty="0"/>
              <a:t>), meaning its content effectively encourages users to explore its profile, potentially leading to higher follower growth.</a:t>
            </a:r>
          </a:p>
        </p:txBody>
      </p:sp>
    </p:spTree>
    <p:extLst>
      <p:ext uri="{BB962C8B-B14F-4D97-AF65-F5344CB8AC3E}">
        <p14:creationId xmlns:p14="http://schemas.microsoft.com/office/powerpoint/2010/main" val="150556892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3657-FE72-1AD7-FD33-67AB83B8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err="1"/>
              <a:t>Recommandation</a:t>
            </a:r>
            <a:r>
              <a:rPr lang="en-GB" dirty="0"/>
              <a:t>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1E3-00EE-0B3D-0EDA-8FCBDEF6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944396"/>
            <a:ext cx="9603275" cy="3957051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arenR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AU" b="1" dirty="0"/>
              <a:t>Enhance Engagement Strategies: </a:t>
            </a:r>
            <a:r>
              <a:rPr lang="en-GB" dirty="0"/>
              <a:t>Since Musimorph has a higher reach (impressions) but lower engagement (likes, retweets, and profile clicks), it should focus on interactive content like </a:t>
            </a:r>
            <a:r>
              <a:rPr lang="en-GB" b="1" dirty="0"/>
              <a:t>polls, Q&amp;A sessions, and call-to-action posts</a:t>
            </a:r>
            <a:r>
              <a:rPr lang="en-GB" dirty="0"/>
              <a:t> to encourage audience participation.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AU" b="1" dirty="0"/>
              <a:t>Improve Shareability and Virality:  </a:t>
            </a:r>
            <a:r>
              <a:rPr lang="en-GB" dirty="0"/>
              <a:t>Musimorph's retweets are significantly lower than Hydrizon’s that is (</a:t>
            </a:r>
            <a:r>
              <a:rPr lang="en-GB" b="1" dirty="0"/>
              <a:t>15.38% vs 84.62%</a:t>
            </a:r>
            <a:r>
              <a:rPr lang="en-GB" dirty="0"/>
              <a:t>). To increase shareability, it should create </a:t>
            </a:r>
            <a:r>
              <a:rPr lang="en-GB" b="1" dirty="0"/>
              <a:t>trend-driven, relatable, and visually appealing content</a:t>
            </a:r>
            <a:r>
              <a:rPr lang="en-GB" dirty="0"/>
              <a:t> that encourages users to share and engage organically.</a:t>
            </a:r>
            <a:endParaRPr lang="en-GB" b="1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AU" b="1" dirty="0"/>
              <a:t>Leverage Multimedia Content:  </a:t>
            </a:r>
            <a:r>
              <a:rPr lang="en-GB" dirty="0"/>
              <a:t>Musimorph’s media engagements and views are lower than Hydrizon’s that is (</a:t>
            </a:r>
            <a:r>
              <a:rPr lang="en-GB" b="1" dirty="0"/>
              <a:t>10.53% vs 89.47%</a:t>
            </a:r>
            <a:r>
              <a:rPr lang="en-GB" dirty="0"/>
              <a:t>). It should focus on </a:t>
            </a:r>
            <a:r>
              <a:rPr lang="en-GB" b="1" dirty="0"/>
              <a:t>high-quality images, videos, and infographics</a:t>
            </a:r>
            <a:r>
              <a:rPr lang="en-GB" dirty="0"/>
              <a:t> to make its content more visually engaging and drive higher interaction rates.</a:t>
            </a:r>
            <a:endParaRPr lang="en-AU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4812681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7480-E7D2-DF82-0228-5B095B33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Through Action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3872-B138-C696-2702-7C6E9336B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Inter"/>
              </a:rPr>
              <a:t>Let’s schedule a meeting with the content creator team to address Musimorph’s lower media engagement and views compared to Hydrizon (</a:t>
            </a:r>
            <a:r>
              <a:rPr lang="en-GB" b="1" i="0" dirty="0">
                <a:effectLst/>
                <a:latin typeface="Inter"/>
              </a:rPr>
              <a:t>10.53% vs. 89.47%</a:t>
            </a:r>
            <a:r>
              <a:rPr lang="en-GB" b="0" i="0" dirty="0">
                <a:effectLst/>
                <a:latin typeface="Inter"/>
              </a:rPr>
              <a:t>).</a:t>
            </a:r>
            <a:r>
              <a:rPr lang="en-GB" dirty="0"/>
              <a:t>I would recommend to focus on </a:t>
            </a:r>
            <a:r>
              <a:rPr lang="en-GB" b="1" dirty="0"/>
              <a:t>high-quality images, videos, and infographics</a:t>
            </a:r>
            <a:r>
              <a:rPr lang="en-GB" dirty="0"/>
              <a:t> to make its content more visually engaging and drive higher interaction rates for gaining more views and subscribers.</a:t>
            </a:r>
          </a:p>
        </p:txBody>
      </p:sp>
    </p:spTree>
    <p:extLst>
      <p:ext uri="{BB962C8B-B14F-4D97-AF65-F5344CB8AC3E}">
        <p14:creationId xmlns:p14="http://schemas.microsoft.com/office/powerpoint/2010/main" val="3654567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324</TotalTime>
  <Words>378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Inter</vt:lpstr>
      <vt:lpstr>Gallery</vt:lpstr>
      <vt:lpstr> Musimorph &amp; Hydrizon : A Comparative Analysis of Content Growth and Engagement Strategies</vt:lpstr>
      <vt:lpstr>Visualization using dashboard</vt:lpstr>
      <vt:lpstr>Insight:</vt:lpstr>
      <vt:lpstr>Recommandation </vt:lpstr>
      <vt:lpstr>Call Through Action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Manasi Bhandari</dc:creator>
  <cp:lastModifiedBy>Bibek lamsal</cp:lastModifiedBy>
  <cp:revision>19</cp:revision>
  <dcterms:created xsi:type="dcterms:W3CDTF">2024-12-17T03:08:39Z</dcterms:created>
  <dcterms:modified xsi:type="dcterms:W3CDTF">2025-02-04T00:33:26Z</dcterms:modified>
</cp:coreProperties>
</file>