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7/01/2025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7/01/2025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8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7/01/2025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7/01/2025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7/01/2025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7/01/2025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7/01/2025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7/01/2025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7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7/01/2025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8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7/01/2025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7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BF665E-DF57-4E85-85CC-187A2EC427D9}" type="datetimeFigureOut">
              <a:rPr lang="en-AU" smtClean="0"/>
              <a:t>7/01/2025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665E-DF57-4E85-85CC-187A2EC427D9}" type="datetimeFigureOut">
              <a:rPr lang="en-AU" smtClean="0"/>
              <a:t>7/01/2025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E4941-166A-F2F7-FB2B-879A86D3D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811" y="1278460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>
                <a:solidFill>
                  <a:srgbClr val="454545"/>
                </a:solidFill>
              </a:rPr>
              <a:t>Musimorph's management team to benchmark R&amp;D spending</a:t>
            </a:r>
            <a:endParaRPr lang="en-AU" sz="4000" dirty="0">
              <a:solidFill>
                <a:srgbClr val="45454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7D290-CBD1-FBFC-1E3D-16A49A414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75" y="3742223"/>
            <a:ext cx="9120954" cy="744373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Presented By</a:t>
            </a:r>
          </a:p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BIBEK LAMSAL</a:t>
            </a:r>
            <a:endParaRPr lang="en-AU" sz="3200" dirty="0">
              <a:solidFill>
                <a:schemeClr val="accent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57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774B-2D23-B70A-55BC-7B521F63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1" y="0"/>
            <a:ext cx="6268826" cy="499621"/>
          </a:xfrm>
        </p:spPr>
        <p:txBody>
          <a:bodyPr>
            <a:normAutofit/>
          </a:bodyPr>
          <a:lstStyle/>
          <a:p>
            <a:r>
              <a:rPr lang="en-GB" sz="2800" u="sng" dirty="0"/>
              <a:t>Visualization using dashboard</a:t>
            </a:r>
            <a:endParaRPr lang="en-AU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7025C-E00A-7185-B269-749C3DDF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41" y="499621"/>
            <a:ext cx="11023717" cy="62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0048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7923-145B-FDB7-C5C9-FC61565B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u="sng"/>
              <a:t>Insight:</a:t>
            </a:r>
            <a:endParaRPr lang="en-AU" sz="2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03C1-6EA1-C107-DF58-F4C88E6D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dirty="0"/>
              <a:t>Top 5 companies uses 30.01% of their revenue on R &amp; D intensity compared to top 10 it’s 29.27% of their revenue on R &amp; D intensity.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In Australia ,it’s 6.51% of average of their revenue spend in R &amp; D intensity. 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We should spend 7.90%-6.51% if we want to be on average R &amp; D spending.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Countries like US , Japan, and Germany dominate in R&amp;D </a:t>
            </a:r>
            <a:r>
              <a:rPr lang="en-GB" dirty="0"/>
              <a:t>intensity</a:t>
            </a:r>
            <a:r>
              <a:rPr lang="en-GB" sz="2000" dirty="0"/>
              <a:t>, driven by strong tech and automotive sectors.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A positive correlation exists between higher revenue and higher absolute R&amp;D spend, 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56892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3657-FE72-1AD7-FD33-67AB83B8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Recommandation</a:t>
            </a:r>
            <a:r>
              <a:rPr lang="en-GB" dirty="0"/>
              <a:t>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B1E3-00EE-0B3D-0EDA-8FCBDEF6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AutoNum type="arabicParenR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GB" dirty="0"/>
              <a:t>Comparing to top 5, Musimorph should target an R &amp; D intensity within 29.49-30.84% spend from their revenue.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GB" dirty="0"/>
              <a:t>Comparing to top 10, Musimorph should target an R &amp; D intensity within 28.24-30.48% spend from their revenue.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GB" dirty="0"/>
              <a:t>Musimorph should target an R&amp;D intensity within the range of 6.1-7.9%, based on average peers in their industry.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GB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481268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7480-E7D2-DF82-0228-5B095B33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Through Action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872-B138-C696-2702-7C6E9336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set a meeting with the Financial Board team to review and finalize the allocation for Research and Development spending intensity.</a:t>
            </a:r>
          </a:p>
        </p:txBody>
      </p:sp>
    </p:spTree>
    <p:extLst>
      <p:ext uri="{BB962C8B-B14F-4D97-AF65-F5344CB8AC3E}">
        <p14:creationId xmlns:p14="http://schemas.microsoft.com/office/powerpoint/2010/main" val="36545679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215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Musimorph's management team to benchmark R&amp;D spending</vt:lpstr>
      <vt:lpstr>Visualization using dashboard</vt:lpstr>
      <vt:lpstr>Insight:</vt:lpstr>
      <vt:lpstr>Recommandation </vt:lpstr>
      <vt:lpstr>Call Through 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Manasi Bhandari</dc:creator>
  <cp:lastModifiedBy>Manasi Bhandari</cp:lastModifiedBy>
  <cp:revision>9</cp:revision>
  <dcterms:created xsi:type="dcterms:W3CDTF">2024-12-17T03:08:39Z</dcterms:created>
  <dcterms:modified xsi:type="dcterms:W3CDTF">2025-01-07T03:45:55Z</dcterms:modified>
</cp:coreProperties>
</file>