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0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08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2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8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1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2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17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87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7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BF665E-DF57-4E85-85CC-187A2EC427D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665E-DF57-4E85-85CC-187A2EC427D9}" type="datetimeFigureOut">
              <a:rPr lang="en-AU" smtClean="0"/>
              <a:t>18/02/2025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E4941-166A-F2F7-FB2B-879A86D3D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811" y="1278460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Analyzing</a:t>
            </a:r>
            <a:r>
              <a:rPr lang="en-GB" sz="4000" dirty="0">
                <a:solidFill>
                  <a:schemeClr val="bg1"/>
                </a:solidFill>
              </a:rPr>
              <a:t> Content Growth &amp; Engagement of Five Brands on LinkedIn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7D290-CBD1-FBFC-1E3D-16A49A414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75" y="3742223"/>
            <a:ext cx="9120954" cy="744373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3200" dirty="0">
                <a:solidFill>
                  <a:schemeClr val="accent1"/>
                </a:solidFill>
              </a:rPr>
              <a:t>Presented By</a:t>
            </a:r>
          </a:p>
          <a:p>
            <a:pPr algn="ctr">
              <a:lnSpc>
                <a:spcPct val="110000"/>
              </a:lnSpc>
            </a:pPr>
            <a:r>
              <a:rPr lang="en-GB" sz="3200" dirty="0">
                <a:solidFill>
                  <a:schemeClr val="accent1"/>
                </a:solidFill>
              </a:rPr>
              <a:t>BIBEK LAMSAL</a:t>
            </a:r>
            <a:endParaRPr lang="en-AU" sz="3200" dirty="0">
              <a:solidFill>
                <a:schemeClr val="accent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57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774B-2D23-B70A-55BC-7B521F63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211" y="0"/>
            <a:ext cx="6268826" cy="499621"/>
          </a:xfrm>
        </p:spPr>
        <p:txBody>
          <a:bodyPr>
            <a:normAutofit/>
          </a:bodyPr>
          <a:lstStyle/>
          <a:p>
            <a:r>
              <a:rPr lang="en-GB" sz="2800" u="sng"/>
              <a:t>Visualization using dashboard</a:t>
            </a:r>
            <a:endParaRPr lang="en-AU" sz="28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2C81D-BED7-5318-3FF8-778457509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47" y="473139"/>
            <a:ext cx="11361906" cy="638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0048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7923-145B-FDB7-C5C9-FC61565B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u="sng" dirty="0"/>
              <a:t>Insight: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03C1-6EA1-C107-DF58-F4C88E6D9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34586"/>
            <a:ext cx="9603275" cy="3450613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GB" b="1" dirty="0"/>
              <a:t>Hydrizon leads in total views and unique visitors</a:t>
            </a:r>
            <a:r>
              <a:rPr lang="en-GB" dirty="0"/>
              <a:t>: It has the highest number of unique visitors (980) and total page views (1692), making it the most visited company among the five.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Musimorph and Allripe are in second place</a:t>
            </a:r>
            <a:r>
              <a:rPr lang="en-GB" dirty="0"/>
              <a:t>: Musimorph has 604 total views, and Allripe has 569. However, Allripe has a slightly higher number of unique visitors (431) compared to Musimorph (346).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Small companies dominate the views</a:t>
            </a:r>
            <a:r>
              <a:rPr lang="en-GB" dirty="0"/>
              <a:t>: The highest number of views comes from companies with 11 to 50 employees, indicating strong engagement from small-level businesses.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Entry-level professionals contribute the most views</a:t>
            </a:r>
            <a:r>
              <a:rPr lang="en-GB" dirty="0"/>
              <a:t>: Most of the total views come from the entry-level positions, followed by senior managers and CXOs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Australia contributes the most traffic</a:t>
            </a:r>
            <a:r>
              <a:rPr lang="en-GB" dirty="0"/>
              <a:t>: With 2,351 total views, India leads in engagement, followed by India (344). Other countries such as Turkey, Brazil, and the Philippines have significantly lower engagement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Engineering and IT services dominate job function and industry views</a:t>
            </a:r>
            <a:r>
              <a:rPr lang="en-GB" dirty="0"/>
              <a:t>: Engineering professionals contributed the highest number of job function-based views (870), while IT services led industry-based views (812).</a:t>
            </a:r>
          </a:p>
          <a:p>
            <a:pP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56892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16D9FD-860F-4F5C-8D9B-CE700207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63657-FE72-1AD7-FD33-67AB83B8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51" y="977028"/>
            <a:ext cx="3333410" cy="5237503"/>
          </a:xfrm>
        </p:spPr>
        <p:txBody>
          <a:bodyPr anchor="ctr">
            <a:normAutofit/>
          </a:bodyPr>
          <a:lstStyle/>
          <a:p>
            <a:r>
              <a:rPr lang="en-GB" sz="2500" err="1"/>
              <a:t>Recommandation</a:t>
            </a:r>
            <a:r>
              <a:rPr lang="en-GB" sz="2500"/>
              <a:t>	</a:t>
            </a:r>
            <a:endParaRPr lang="en-AU" sz="25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074069-7026-466C-B495-20FB9578C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993" y="0"/>
            <a:ext cx="7538007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685D80-4D5A-471F-9215-651424F47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787" y="0"/>
            <a:ext cx="1645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B1E3-00EE-0B3D-0EDA-8FCBDEF6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954" y="977029"/>
            <a:ext cx="5428789" cy="5237503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arenR"/>
            </a:pPr>
            <a:endParaRPr lang="en-GB" sz="170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arenR"/>
            </a:pPr>
            <a:r>
              <a:rPr lang="en-GB" sz="1700" b="1">
                <a:solidFill>
                  <a:schemeClr val="bg1"/>
                </a:solidFill>
              </a:rPr>
              <a:t>Target small Businesses: </a:t>
            </a:r>
            <a:r>
              <a:rPr lang="en-GB" sz="1700">
                <a:solidFill>
                  <a:schemeClr val="bg1"/>
                </a:solidFill>
              </a:rPr>
              <a:t> Develop content focused on SMB growth—challenges, success stories, funding tips, and tech adoption.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arenR"/>
            </a:pPr>
            <a:r>
              <a:rPr lang="en-GB" sz="1700" b="1">
                <a:solidFill>
                  <a:schemeClr val="bg1"/>
                </a:solidFill>
              </a:rPr>
              <a:t> Boost Engagement in Australia with Localized Content:  </a:t>
            </a:r>
            <a:r>
              <a:rPr lang="en-GB" sz="1700">
                <a:solidFill>
                  <a:schemeClr val="bg1"/>
                </a:solidFill>
              </a:rPr>
              <a:t>Create region-specific posts highlighting trends, insights, and success stories. Collaborate with local influencers and optimize LinkedIn Ads for better reach..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arenR"/>
            </a:pPr>
            <a:r>
              <a:rPr lang="en-GB" sz="1700" b="1">
                <a:solidFill>
                  <a:schemeClr val="bg1"/>
                </a:solidFill>
              </a:rPr>
              <a:t>Enhance User Acquisition for Techreadyblocks &amp; Ditchtechnology</a:t>
            </a:r>
            <a:r>
              <a:rPr lang="en-GB" sz="1700">
                <a:solidFill>
                  <a:schemeClr val="bg1"/>
                </a:solidFill>
              </a:rPr>
              <a:t>: Experiment with videos, infographics, and carousel posts. Encourage employees to engage with and share content. Leverage LinkedIn SEO trending hashtags, active discussions, and consistent posting to expand reach.</a:t>
            </a:r>
            <a:endParaRPr lang="en-AU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81268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7480-E7D2-DF82-0228-5B095B33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 Through Action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3872-B138-C696-2702-7C6E9336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Let’s set a meeting with the content creation team to strategize collaboration with local influencers and optimize LinkedIn Ads for more reach.</a:t>
            </a:r>
          </a:p>
        </p:txBody>
      </p:sp>
    </p:spTree>
    <p:extLst>
      <p:ext uri="{BB962C8B-B14F-4D97-AF65-F5344CB8AC3E}">
        <p14:creationId xmlns:p14="http://schemas.microsoft.com/office/powerpoint/2010/main" val="36545679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403</TotalTime>
  <Words>345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 Analyzing Content Growth &amp; Engagement of Five Brands on LinkedIn</vt:lpstr>
      <vt:lpstr>Visualization using dashboard</vt:lpstr>
      <vt:lpstr>Insight:</vt:lpstr>
      <vt:lpstr>Recommandation </vt:lpstr>
      <vt:lpstr>Call Through Action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Manasi Bhandari</dc:creator>
  <cp:lastModifiedBy>Bibek lamsal</cp:lastModifiedBy>
  <cp:revision>22</cp:revision>
  <dcterms:created xsi:type="dcterms:W3CDTF">2024-12-17T03:08:39Z</dcterms:created>
  <dcterms:modified xsi:type="dcterms:W3CDTF">2025-02-18T01:01:22Z</dcterms:modified>
</cp:coreProperties>
</file>