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>
      <p:cViewPr>
        <p:scale>
          <a:sx n="127" d="100"/>
          <a:sy n="12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B921-16FD-DE4B-B813-1EB5550F45E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C9D6-EA6F-FD48-873A-55BB5023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DBF-41FB-EE25-C551-4A94A5687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0F9A-3DDD-BD0B-B9A7-75B79E5D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F21-865F-D1C1-2CC9-1816D86D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7E5B-07AA-D002-0365-42070DDC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F22D-6AAE-B4D4-77A2-E63D768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FEB-46E3-CC9B-8EF3-0F85970D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23E77-E031-BEB3-E059-53A10FDB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348F-833B-2E23-27E1-766CA1C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FD3D-3254-B122-1022-BD61B53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9C2E-420D-BE8D-E0BB-77505D84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4260-93DD-DA09-1CF4-4D78517F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4FDD-5A29-5CBA-1168-EC5D8B00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5E0B-9A32-01FB-30FE-566FB76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71C6-25D8-715B-D98B-151A10BE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F9A3-35C7-E1CE-8C5C-B43F86F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0F5-4263-1B3E-E5A7-0AFE87DD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53D3-52C5-859F-8DDB-075E05E8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6304-9C3D-2A91-CD2E-B60E2E0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18ED-F569-443C-12D6-00773BEB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3FE-50AD-FEB9-6D8F-4BB7420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3663-1913-08C1-0892-13312B60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988D-C284-280C-2F00-459CEF0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7CB7-7077-45E3-B3DF-BECC977A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E854-044F-4205-3D68-48A941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441A-2F71-5D6C-FCCA-8F50E8D8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2C6-E38B-F846-4C11-B309E480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EA97-DC74-90BD-48B8-F0EE216D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57D1-1E27-9059-F7BB-FB2AC35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9F96-2DCE-5BD5-70C6-009F038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EC7D-315E-8C52-7A89-475AA913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C8FE-BFA8-E4EB-F8A2-80F838FC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3B5D-47F9-B484-28A7-EE6C3E75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0070-5D06-AE8F-A501-23BB158B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F14A-E025-AB09-2FD0-ED639649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93F1-0355-1D07-8778-F6531ED2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AE99-A096-9773-6842-E09E0E78B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F80CB-5835-A518-8536-FCCD7585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E202-DE33-6C5E-04CB-4F89AE36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5830-5CB9-2CD4-9FF1-3705446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3B3-0BFC-4542-BA64-BC4DA1F8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437DB-D174-862F-D5D7-87189BFE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D89F-4F01-14E3-94A4-EE9903B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6C4B-5EDC-677E-B55B-41D331E8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1C666-24E8-0990-82F7-7D58672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F7EAD-BD2D-6A77-F62F-A0FE12B8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9192-6A30-C961-B923-7E28C1A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7E2-99D4-EEF0-6AF0-B297A9B2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4708-B87B-D7D3-631A-3FE25A19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1D96-8495-BCED-900D-64ABA4D1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726B-067D-CF44-421F-8014572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878D-1087-8398-3C45-E3F26776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B643-0C67-3915-D1DC-D4991026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DE14-A324-4D86-0CE7-235D6400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EB987-BBD3-C7D8-8B64-E08B4127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A7D-C9D4-7333-6D35-AA27E3EE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D809-5D3F-726F-E0D9-3031C44E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C1FE-BCB2-389A-00D6-556D467C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9CDF-57AA-2B0C-A9B3-68409DE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2E4EF-94E5-6431-09DB-F1BC57E8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80A4-0039-B3E8-81B9-402DAB8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94BB-19CD-0C74-04B3-BAAA67ED4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5F8C-C9F0-9345-3274-E4AADED9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E152-D8BB-9697-B398-141DD60F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C586E-E8BA-807E-B709-673063CE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25" y="818984"/>
            <a:ext cx="10807975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Week 6: Vulnerability Scanning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3BA0-09DB-5C5D-10B3-DAF142CC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Information System Setup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EAE6-8BFD-BDAB-2A32-4009E820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Oracle VirtualBox as a Hypervisor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VM Images: Kali Linux, Win2022 VM downloaded from </a:t>
            </a:r>
            <a:r>
              <a:rPr lang="en-US" sz="2000" dirty="0" err="1"/>
              <a:t>moodle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Vulnerability Scanners: Tenable Nessus running inside Kali VM on port 8834, </a:t>
            </a:r>
            <a:r>
              <a:rPr lang="en-US" sz="2000" dirty="0" err="1"/>
              <a:t>nmap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Vulnerable Host: Win2022 VM </a:t>
            </a:r>
          </a:p>
        </p:txBody>
      </p:sp>
    </p:spTree>
    <p:extLst>
      <p:ext uri="{BB962C8B-B14F-4D97-AF65-F5344CB8AC3E}">
        <p14:creationId xmlns:p14="http://schemas.microsoft.com/office/powerpoint/2010/main" val="36291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252E-A545-48D2-0BD6-B2E0D062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VirtualBox Setup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59898-A0DF-042F-5597-B58AF4C6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61922"/>
            <a:ext cx="7225748" cy="45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E5B8-B633-A2F4-897F-E3297F8D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D89A-65A8-37C0-47F8-FBA85A0B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10515600" cy="4780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Kali VM IP: 192.168.56.34</a:t>
            </a:r>
          </a:p>
          <a:p>
            <a:pPr marL="0" indent="0">
              <a:buNone/>
            </a:pPr>
            <a:r>
              <a:rPr lang="en-US" dirty="0"/>
              <a:t>Windows VM IP: 192.168.56.50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1BDDB2-4076-FF89-D849-6A25CC7F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90" y="3143766"/>
            <a:ext cx="5207297" cy="325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2529C-1A36-8AF7-634A-B439CF403093}"/>
              </a:ext>
            </a:extLst>
          </p:cNvPr>
          <p:cNvSpPr txBox="1"/>
          <p:nvPr/>
        </p:nvSpPr>
        <p:spPr>
          <a:xfrm>
            <a:off x="6856238" y="2774434"/>
            <a:ext cx="30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VirtualBox Networking Setup</a:t>
            </a:r>
          </a:p>
        </p:txBody>
      </p:sp>
      <p:pic>
        <p:nvPicPr>
          <p:cNvPr id="8" name="Picture 7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756B43C-F675-75DE-53F8-C07A6677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06" y="3143766"/>
            <a:ext cx="5207297" cy="3273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A4767-9AB7-7664-6EE4-9064137ECA99}"/>
              </a:ext>
            </a:extLst>
          </p:cNvPr>
          <p:cNvSpPr txBox="1"/>
          <p:nvPr/>
        </p:nvSpPr>
        <p:spPr>
          <a:xfrm>
            <a:off x="905496" y="2746653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Machine IP Config</a:t>
            </a:r>
          </a:p>
        </p:txBody>
      </p:sp>
    </p:spTree>
    <p:extLst>
      <p:ext uri="{BB962C8B-B14F-4D97-AF65-F5344CB8AC3E}">
        <p14:creationId xmlns:p14="http://schemas.microsoft.com/office/powerpoint/2010/main" val="29247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5F87-AAFD-DB34-AACD-6AE3DB3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99" y="373937"/>
            <a:ext cx="10515600" cy="1325563"/>
          </a:xfrm>
        </p:spPr>
        <p:txBody>
          <a:bodyPr/>
          <a:lstStyle/>
          <a:p>
            <a:r>
              <a:rPr lang="en-US" dirty="0"/>
              <a:t>Ping Test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19B57B-E67C-1671-FF03-885543E0C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796" y="2029244"/>
            <a:ext cx="4199947" cy="261803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ABB5EB-0B98-F71B-2C2A-D10770D4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2068832"/>
            <a:ext cx="4100248" cy="2578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141E2-9145-74BE-54F5-0426BE895830}"/>
              </a:ext>
            </a:extLst>
          </p:cNvPr>
          <p:cNvSpPr txBox="1"/>
          <p:nvPr/>
        </p:nvSpPr>
        <p:spPr>
          <a:xfrm>
            <a:off x="311499" y="1699500"/>
            <a:ext cx="39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test from Windows VM to Kali 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50BF6-3E99-7634-9386-C1FA28FDA45F}"/>
              </a:ext>
            </a:extLst>
          </p:cNvPr>
          <p:cNvSpPr txBox="1"/>
          <p:nvPr/>
        </p:nvSpPr>
        <p:spPr>
          <a:xfrm>
            <a:off x="4563627" y="1699500"/>
            <a:ext cx="39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test from Kali VM to Windows VM</a:t>
            </a:r>
          </a:p>
        </p:txBody>
      </p:sp>
    </p:spTree>
    <p:extLst>
      <p:ext uri="{BB962C8B-B14F-4D97-AF65-F5344CB8AC3E}">
        <p14:creationId xmlns:p14="http://schemas.microsoft.com/office/powerpoint/2010/main" val="6244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4772-FF72-043A-7294-08E08BF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 dirty="0"/>
              <a:t>Nessus Scan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09A1-8F2A-4B3C-4E2E-6EDD55C8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Nessus Scan detailed report PDF artifact can be found in the GitHub repository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 descr="A computer on a table&#10;&#10;Description automatically generated">
            <a:extLst>
              <a:ext uri="{FF2B5EF4-FFF2-40B4-BE49-F238E27FC236}">
                <a16:creationId xmlns:a16="http://schemas.microsoft.com/office/drawing/2014/main" id="{666114C0-EE14-A808-8661-76A21BCE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70" y="164592"/>
            <a:ext cx="2592324" cy="345643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4EC0E1-0E97-1E08-0526-87C2E1DF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302875"/>
            <a:ext cx="3785616" cy="236600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2A2616-CA6F-6753-583F-B26188BC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021977"/>
            <a:ext cx="3099816" cy="194513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8A3743-1995-1E78-33AA-F6A915141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568" y="3812568"/>
            <a:ext cx="3406392" cy="21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12A04-2BC9-23C0-7874-4F279E69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Vulnerabilities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566E6AE-9CEB-3A7A-FAE1-D4FE4ABE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0" y="1496985"/>
            <a:ext cx="3387578" cy="167685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D89001-7140-B2F9-724C-06849924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93930" y="1489716"/>
            <a:ext cx="3419533" cy="16841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9E4F0D-7CB5-3976-E3F8-BC591D5A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59" y="3429000"/>
            <a:ext cx="5892784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2B8C-3026-7A32-90F6-B7CC0E6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nmap Scan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3891F6-CA6C-5C93-F10C-FDAE549D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1090568"/>
            <a:ext cx="7225748" cy="45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F5F0A-4A34-2805-7774-8674606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VirtulalBox Shared Folder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E409-EA83-8C2B-7D43-91623FE4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The </a:t>
            </a:r>
            <a:r>
              <a:rPr lang="en-AU" sz="1900" b="1" dirty="0">
                <a:solidFill>
                  <a:srgbClr val="FFFFFF"/>
                </a:solidFill>
              </a:rPr>
              <a:t>Shared Folders </a:t>
            </a:r>
            <a:r>
              <a:rPr lang="en-AU" sz="1900" dirty="0">
                <a:solidFill>
                  <a:srgbClr val="FFFFFF"/>
                </a:solidFill>
              </a:rPr>
              <a:t>setting must be configured in VirtualBox. This is done to create a sync between host and VM so that scripts are copied that will be used in upcoming weeks to emulate an attack.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This will create a mounted shared folder on the VM on the path Z:\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that will copy all the scripts and changes as well.</a:t>
            </a:r>
          </a:p>
          <a:p>
            <a:pPr marL="0" indent="0">
              <a:buNone/>
            </a:pPr>
            <a:endParaRPr lang="en-AU" sz="19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B93850-E1DB-0F74-70DA-0ADC4977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888004"/>
            <a:ext cx="5407002" cy="30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426</TotalTime>
  <Words>171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Week 6: Vulnerability Scanning</vt:lpstr>
      <vt:lpstr>Information System Setup Overview</vt:lpstr>
      <vt:lpstr>VirtualBox Setup</vt:lpstr>
      <vt:lpstr>Networking Setup</vt:lpstr>
      <vt:lpstr>Ping Test</vt:lpstr>
      <vt:lpstr>Nessus Scan</vt:lpstr>
      <vt:lpstr>Vulnerabilities</vt:lpstr>
      <vt:lpstr>nmap Scan</vt:lpstr>
      <vt:lpstr>VirtulalBox Shared Folder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Bibek NEUPANE KHATRI</dc:creator>
  <cp:lastModifiedBy>Bibek NEUPANE KHATRI</cp:lastModifiedBy>
  <cp:revision>34</cp:revision>
  <dcterms:created xsi:type="dcterms:W3CDTF">2024-09-22T01:29:21Z</dcterms:created>
  <dcterms:modified xsi:type="dcterms:W3CDTF">2024-09-22T10:46:15Z</dcterms:modified>
</cp:coreProperties>
</file>