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ek Thapa Mgr" userId="656662e02014f41c" providerId="Windows Live" clId="Web-{D3827329-8FAB-4F50-A57F-2CD82E09BA18}"/>
    <pc:docChg chg="modSld">
      <pc:chgData name="Bibek Thapa Mgr" userId="656662e02014f41c" providerId="Windows Live" clId="Web-{D3827329-8FAB-4F50-A57F-2CD82E09BA18}" dt="2018-06-01T08:03:38.087" v="4" actId="1076"/>
      <pc:docMkLst>
        <pc:docMk/>
      </pc:docMkLst>
      <pc:sldChg chg="addSp delSp modSp">
        <pc:chgData name="Bibek Thapa Mgr" userId="656662e02014f41c" providerId="Windows Live" clId="Web-{D3827329-8FAB-4F50-A57F-2CD82E09BA18}" dt="2018-06-01T08:03:38.087" v="4" actId="1076"/>
        <pc:sldMkLst>
          <pc:docMk/>
          <pc:sldMk cId="3739529676" sldId="257"/>
        </pc:sldMkLst>
        <pc:picChg chg="add mod">
          <ac:chgData name="Bibek Thapa Mgr" userId="656662e02014f41c" providerId="Windows Live" clId="Web-{D3827329-8FAB-4F50-A57F-2CD82E09BA18}" dt="2018-06-01T08:03:38.087" v="4" actId="1076"/>
          <ac:picMkLst>
            <pc:docMk/>
            <pc:sldMk cId="3739529676" sldId="257"/>
            <ac:picMk id="3" creationId="{CE64B441-7320-4EE0-A4BB-DF70B57856DB}"/>
          </ac:picMkLst>
        </pc:picChg>
        <pc:picChg chg="del">
          <ac:chgData name="Bibek Thapa Mgr" userId="656662e02014f41c" providerId="Windows Live" clId="Web-{D3827329-8FAB-4F50-A57F-2CD82E09BA18}" dt="2018-06-01T08:03:23.446" v="0"/>
          <ac:picMkLst>
            <pc:docMk/>
            <pc:sldMk cId="3739529676" sldId="257"/>
            <ac:picMk id="8" creationId="{30C9396F-7BA4-47CC-96C0-4D1FB2E03A9D}"/>
          </ac:picMkLst>
        </pc:picChg>
      </pc:sldChg>
    </pc:docChg>
  </pc:docChgLst>
  <pc:docChgLst>
    <pc:chgData name="Bibek Thapa Mgr" userId="656662e02014f41c" providerId="Windows Live" clId="Web-{F8A313E7-7931-48ED-B96D-11C5ED720BEA}"/>
    <pc:docChg chg="modSld">
      <pc:chgData name="Bibek Thapa Mgr" userId="656662e02014f41c" providerId="Windows Live" clId="Web-{F8A313E7-7931-48ED-B96D-11C5ED720BEA}" dt="2018-05-31T11:34:14.790" v="75" actId="1076"/>
      <pc:docMkLst>
        <pc:docMk/>
      </pc:docMkLst>
      <pc:sldChg chg="addSp delSp modSp">
        <pc:chgData name="Bibek Thapa Mgr" userId="656662e02014f41c" providerId="Windows Live" clId="Web-{F8A313E7-7931-48ED-B96D-11C5ED720BEA}" dt="2018-05-31T11:34:14.790" v="75" actId="1076"/>
        <pc:sldMkLst>
          <pc:docMk/>
          <pc:sldMk cId="3739529676" sldId="257"/>
        </pc:sldMkLst>
        <pc:spChg chg="del mod">
          <ac:chgData name="Bibek Thapa Mgr" userId="656662e02014f41c" providerId="Windows Live" clId="Web-{F8A313E7-7931-48ED-B96D-11C5ED720BEA}" dt="2018-05-31T11:33:09.570" v="17"/>
          <ac:spMkLst>
            <pc:docMk/>
            <pc:sldMk cId="3739529676" sldId="257"/>
            <ac:spMk id="3" creationId="{3E7BFE71-D77F-4B3C-BD71-889C4C309109}"/>
          </ac:spMkLst>
        </pc:spChg>
        <pc:spChg chg="add mod">
          <ac:chgData name="Bibek Thapa Mgr" userId="656662e02014f41c" providerId="Windows Live" clId="Web-{F8A313E7-7931-48ED-B96D-11C5ED720BEA}" dt="2018-05-31T11:34:14.790" v="75" actId="1076"/>
          <ac:spMkLst>
            <pc:docMk/>
            <pc:sldMk cId="3739529676" sldId="257"/>
            <ac:spMk id="5" creationId="{2C24B88B-D3A9-438B-B072-DDD1F5AA7195}"/>
          </ac:spMkLst>
        </pc:spChg>
        <pc:picChg chg="mod">
          <ac:chgData name="Bibek Thapa Mgr" userId="656662e02014f41c" providerId="Windows Live" clId="Web-{F8A313E7-7931-48ED-B96D-11C5ED720BEA}" dt="2018-05-31T11:32:33.616" v="12" actId="1076"/>
          <ac:picMkLst>
            <pc:docMk/>
            <pc:sldMk cId="3739529676" sldId="257"/>
            <ac:picMk id="26" creationId="{92E8643A-8E71-414E-B28F-777297591EB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027A4E93-C655-40A6-AEBC-00EA3FD3CA7A}"/>
              </a:ext>
            </a:extLst>
          </p:cNvPr>
          <p:cNvSpPr/>
          <p:nvPr/>
        </p:nvSpPr>
        <p:spPr>
          <a:xfrm>
            <a:off x="5264987" y="1224951"/>
            <a:ext cx="2093343"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cs typeface="Calibri"/>
              </a:rPr>
              <a:t>   Internet</a:t>
            </a:r>
          </a:p>
        </p:txBody>
      </p:sp>
      <p:sp>
        <p:nvSpPr>
          <p:cNvPr id="4" name="Arrow: Curved Left 3">
            <a:extLst>
              <a:ext uri="{FF2B5EF4-FFF2-40B4-BE49-F238E27FC236}">
                <a16:creationId xmlns:a16="http://schemas.microsoft.com/office/drawing/2014/main" id="{B91E332A-A759-4B1E-B82D-19199B286DD9}"/>
              </a:ext>
            </a:extLst>
          </p:cNvPr>
          <p:cNvSpPr/>
          <p:nvPr/>
        </p:nvSpPr>
        <p:spPr>
          <a:xfrm rot="15180000">
            <a:off x="3411830" y="755190"/>
            <a:ext cx="587747" cy="21219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6" descr="A circuit board&#10;&#10;Description generated with very high confidence">
            <a:extLst>
              <a:ext uri="{FF2B5EF4-FFF2-40B4-BE49-F238E27FC236}">
                <a16:creationId xmlns:a16="http://schemas.microsoft.com/office/drawing/2014/main" id="{3B3B4F7D-10EA-48B8-BF98-2DB00E5C3C95}"/>
              </a:ext>
            </a:extLst>
          </p:cNvPr>
          <p:cNvPicPr>
            <a:picLocks noChangeAspect="1"/>
          </p:cNvPicPr>
          <p:nvPr/>
        </p:nvPicPr>
        <p:blipFill>
          <a:blip r:embed="rId2"/>
          <a:stretch>
            <a:fillRect/>
          </a:stretch>
        </p:blipFill>
        <p:spPr>
          <a:xfrm>
            <a:off x="8131829" y="2646872"/>
            <a:ext cx="1118560" cy="1319842"/>
          </a:xfrm>
          <a:prstGeom prst="rect">
            <a:avLst/>
          </a:prstGeom>
        </p:spPr>
      </p:pic>
      <p:sp>
        <p:nvSpPr>
          <p:cNvPr id="11" name="TextBox 10">
            <a:extLst>
              <a:ext uri="{FF2B5EF4-FFF2-40B4-BE49-F238E27FC236}">
                <a16:creationId xmlns:a16="http://schemas.microsoft.com/office/drawing/2014/main" id="{D23DECF7-BEB9-46C3-8F0E-DAA6F411B87D}"/>
              </a:ext>
            </a:extLst>
          </p:cNvPr>
          <p:cNvSpPr txBox="1"/>
          <p:nvPr/>
        </p:nvSpPr>
        <p:spPr>
          <a:xfrm>
            <a:off x="9512057" y="3854571"/>
            <a:ext cx="143486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Wi-fi</a:t>
            </a:r>
            <a:r>
              <a:rPr lang="en-US" dirty="0">
                <a:cs typeface="Calibri"/>
              </a:rPr>
              <a:t> Module</a:t>
            </a:r>
            <a:endParaRPr lang="en-US" dirty="0"/>
          </a:p>
        </p:txBody>
      </p:sp>
      <p:sp>
        <p:nvSpPr>
          <p:cNvPr id="12" name="TextBox 11">
            <a:extLst>
              <a:ext uri="{FF2B5EF4-FFF2-40B4-BE49-F238E27FC236}">
                <a16:creationId xmlns:a16="http://schemas.microsoft.com/office/drawing/2014/main" id="{958AEAC2-13FC-4808-9AC8-B97720D7248D}"/>
              </a:ext>
            </a:extLst>
          </p:cNvPr>
          <p:cNvSpPr txBox="1"/>
          <p:nvPr/>
        </p:nvSpPr>
        <p:spPr>
          <a:xfrm>
            <a:off x="7125421" y="385457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Arduino</a:t>
            </a:r>
            <a:r>
              <a:rPr lang="en-US" dirty="0">
                <a:cs typeface="Calibri"/>
              </a:rPr>
              <a:t> UNO</a:t>
            </a:r>
            <a:endParaRPr lang="en-US" dirty="0"/>
          </a:p>
        </p:txBody>
      </p:sp>
      <p:sp>
        <p:nvSpPr>
          <p:cNvPr id="13" name="Arrow: Curved Left 12">
            <a:extLst>
              <a:ext uri="{FF2B5EF4-FFF2-40B4-BE49-F238E27FC236}">
                <a16:creationId xmlns:a16="http://schemas.microsoft.com/office/drawing/2014/main" id="{EBC40D36-CE1C-4BC5-B9D5-5A29A0562B6A}"/>
              </a:ext>
            </a:extLst>
          </p:cNvPr>
          <p:cNvSpPr/>
          <p:nvPr/>
        </p:nvSpPr>
        <p:spPr>
          <a:xfrm rot="17580000">
            <a:off x="8462787" y="1156151"/>
            <a:ext cx="645256" cy="196377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4" descr="A circuit board&#10;&#10;Description generated with very high confidence">
            <a:extLst>
              <a:ext uri="{FF2B5EF4-FFF2-40B4-BE49-F238E27FC236}">
                <a16:creationId xmlns:a16="http://schemas.microsoft.com/office/drawing/2014/main" id="{42659A3A-992D-46E3-A195-1ED20C5261E7}"/>
              </a:ext>
            </a:extLst>
          </p:cNvPr>
          <p:cNvPicPr>
            <a:picLocks noChangeAspect="1"/>
          </p:cNvPicPr>
          <p:nvPr/>
        </p:nvPicPr>
        <p:blipFill>
          <a:blip r:embed="rId3"/>
          <a:stretch>
            <a:fillRect/>
          </a:stretch>
        </p:blipFill>
        <p:spPr>
          <a:xfrm>
            <a:off x="6895381" y="4533773"/>
            <a:ext cx="1147314" cy="838451"/>
          </a:xfrm>
          <a:prstGeom prst="rect">
            <a:avLst/>
          </a:prstGeom>
        </p:spPr>
      </p:pic>
      <p:sp>
        <p:nvSpPr>
          <p:cNvPr id="16" name="TextBox 15">
            <a:extLst>
              <a:ext uri="{FF2B5EF4-FFF2-40B4-BE49-F238E27FC236}">
                <a16:creationId xmlns:a16="http://schemas.microsoft.com/office/drawing/2014/main" id="{1E3E8B2A-2651-447F-8261-3C648F1AC9A6}"/>
              </a:ext>
            </a:extLst>
          </p:cNvPr>
          <p:cNvSpPr txBox="1"/>
          <p:nvPr/>
        </p:nvSpPr>
        <p:spPr>
          <a:xfrm>
            <a:off x="6190891" y="536419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Relays</a:t>
            </a:r>
          </a:p>
        </p:txBody>
      </p:sp>
      <p:pic>
        <p:nvPicPr>
          <p:cNvPr id="17" name="Picture 17" descr="A picture containing object, cup&#10;&#10;Description generated with high confidence">
            <a:extLst>
              <a:ext uri="{FF2B5EF4-FFF2-40B4-BE49-F238E27FC236}">
                <a16:creationId xmlns:a16="http://schemas.microsoft.com/office/drawing/2014/main" id="{03126289-EA6C-4E5A-83A9-B9BDADD19408}"/>
              </a:ext>
            </a:extLst>
          </p:cNvPr>
          <p:cNvPicPr>
            <a:picLocks noChangeAspect="1"/>
          </p:cNvPicPr>
          <p:nvPr/>
        </p:nvPicPr>
        <p:blipFill>
          <a:blip r:embed="rId4"/>
          <a:stretch>
            <a:fillRect/>
          </a:stretch>
        </p:blipFill>
        <p:spPr>
          <a:xfrm>
            <a:off x="4882550" y="5745696"/>
            <a:ext cx="1319842" cy="930645"/>
          </a:xfrm>
          <a:prstGeom prst="rect">
            <a:avLst/>
          </a:prstGeom>
        </p:spPr>
      </p:pic>
      <p:pic>
        <p:nvPicPr>
          <p:cNvPr id="19" name="Picture 19" descr="A picture containing floor, wooden, table&#10;&#10;Description generated with high confidence">
            <a:extLst>
              <a:ext uri="{FF2B5EF4-FFF2-40B4-BE49-F238E27FC236}">
                <a16:creationId xmlns:a16="http://schemas.microsoft.com/office/drawing/2014/main" id="{E31C877F-8610-4E98-8ACD-E2C126FD32B3}"/>
              </a:ext>
            </a:extLst>
          </p:cNvPr>
          <p:cNvPicPr>
            <a:picLocks noChangeAspect="1"/>
          </p:cNvPicPr>
          <p:nvPr/>
        </p:nvPicPr>
        <p:blipFill>
          <a:blip r:embed="rId5"/>
          <a:stretch>
            <a:fillRect/>
          </a:stretch>
        </p:blipFill>
        <p:spPr>
          <a:xfrm>
            <a:off x="4853797" y="3531928"/>
            <a:ext cx="1262332" cy="1030597"/>
          </a:xfrm>
          <a:prstGeom prst="rect">
            <a:avLst/>
          </a:prstGeom>
        </p:spPr>
      </p:pic>
      <p:sp>
        <p:nvSpPr>
          <p:cNvPr id="21" name="Arrow: Curved Left 20">
            <a:extLst>
              <a:ext uri="{FF2B5EF4-FFF2-40B4-BE49-F238E27FC236}">
                <a16:creationId xmlns:a16="http://schemas.microsoft.com/office/drawing/2014/main" id="{EAF8CE9F-9F1D-4BA8-86C8-63E9E34D45C2}"/>
              </a:ext>
            </a:extLst>
          </p:cNvPr>
          <p:cNvSpPr/>
          <p:nvPr/>
        </p:nvSpPr>
        <p:spPr>
          <a:xfrm rot="1440000">
            <a:off x="8944293" y="4219467"/>
            <a:ext cx="616502" cy="140305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Left 21">
            <a:extLst>
              <a:ext uri="{FF2B5EF4-FFF2-40B4-BE49-F238E27FC236}">
                <a16:creationId xmlns:a16="http://schemas.microsoft.com/office/drawing/2014/main" id="{B652BDA4-FD35-417B-916A-AF10D979A673}"/>
              </a:ext>
            </a:extLst>
          </p:cNvPr>
          <p:cNvSpPr/>
          <p:nvPr/>
        </p:nvSpPr>
        <p:spPr>
          <a:xfrm rot="3540000">
            <a:off x="6890536" y="5599773"/>
            <a:ext cx="472728" cy="1431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58D0BBD8-4E69-4B75-8CF6-BE07F51E44CB}"/>
              </a:ext>
            </a:extLst>
          </p:cNvPr>
          <p:cNvSpPr txBox="1"/>
          <p:nvPr/>
        </p:nvSpPr>
        <p:spPr>
          <a:xfrm>
            <a:off x="4120555" y="451592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Automated Solar </a:t>
            </a:r>
          </a:p>
          <a:p>
            <a:pPr algn="ctr"/>
            <a:r>
              <a:rPr lang="en-US" dirty="0"/>
              <a:t>Panel</a:t>
            </a:r>
            <a:endParaRPr lang="en-US" dirty="0">
              <a:cs typeface="Calibri"/>
            </a:endParaRPr>
          </a:p>
        </p:txBody>
      </p:sp>
      <p:sp>
        <p:nvSpPr>
          <p:cNvPr id="25" name="Arrow: Down 24">
            <a:extLst>
              <a:ext uri="{FF2B5EF4-FFF2-40B4-BE49-F238E27FC236}">
                <a16:creationId xmlns:a16="http://schemas.microsoft.com/office/drawing/2014/main" id="{134B2EDB-5370-46F3-8750-258CD84BAF73}"/>
              </a:ext>
            </a:extLst>
          </p:cNvPr>
          <p:cNvSpPr/>
          <p:nvPr/>
        </p:nvSpPr>
        <p:spPr>
          <a:xfrm>
            <a:off x="5264215" y="5089209"/>
            <a:ext cx="427123" cy="575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6" descr="A picture containing electronics&#10;&#10;Description generated with high confidence">
            <a:extLst>
              <a:ext uri="{FF2B5EF4-FFF2-40B4-BE49-F238E27FC236}">
                <a16:creationId xmlns:a16="http://schemas.microsoft.com/office/drawing/2014/main" id="{92E8643A-8E71-414E-B28F-777297591EB8}"/>
              </a:ext>
            </a:extLst>
          </p:cNvPr>
          <p:cNvPicPr>
            <a:picLocks noChangeAspect="1"/>
          </p:cNvPicPr>
          <p:nvPr/>
        </p:nvPicPr>
        <p:blipFill>
          <a:blip r:embed="rId6"/>
          <a:stretch>
            <a:fillRect/>
          </a:stretch>
        </p:blipFill>
        <p:spPr>
          <a:xfrm>
            <a:off x="1652319" y="2815627"/>
            <a:ext cx="1252987" cy="1428030"/>
          </a:xfrm>
          <a:prstGeom prst="rect">
            <a:avLst/>
          </a:prstGeom>
        </p:spPr>
      </p:pic>
      <p:sp>
        <p:nvSpPr>
          <p:cNvPr id="28" name="TextBox 27">
            <a:extLst>
              <a:ext uri="{FF2B5EF4-FFF2-40B4-BE49-F238E27FC236}">
                <a16:creationId xmlns:a16="http://schemas.microsoft.com/office/drawing/2014/main" id="{EA51B058-BA15-44D6-AF8A-FBB7CF63B609}"/>
              </a:ext>
            </a:extLst>
          </p:cNvPr>
          <p:cNvSpPr txBox="1"/>
          <p:nvPr/>
        </p:nvSpPr>
        <p:spPr>
          <a:xfrm>
            <a:off x="4163683" y="65862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Lights</a:t>
            </a:r>
          </a:p>
        </p:txBody>
      </p:sp>
      <p:sp>
        <p:nvSpPr>
          <p:cNvPr id="5" name="TextBox 4">
            <a:extLst>
              <a:ext uri="{FF2B5EF4-FFF2-40B4-BE49-F238E27FC236}">
                <a16:creationId xmlns:a16="http://schemas.microsoft.com/office/drawing/2014/main" id="{2C24B88B-D3A9-438B-B072-DDD1F5AA7195}"/>
              </a:ext>
            </a:extLst>
          </p:cNvPr>
          <p:cNvSpPr txBox="1"/>
          <p:nvPr/>
        </p:nvSpPr>
        <p:spPr>
          <a:xfrm>
            <a:off x="914399" y="424275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Android</a:t>
            </a:r>
            <a:r>
              <a:rPr lang="en-US" dirty="0">
                <a:cs typeface="Calibri"/>
              </a:rPr>
              <a:t> Phones</a:t>
            </a:r>
          </a:p>
          <a:p>
            <a:pPr algn="ctr"/>
            <a:r>
              <a:rPr lang="en-US" dirty="0">
                <a:cs typeface="Calibri"/>
              </a:rPr>
              <a:t>(voice-recognition )</a:t>
            </a:r>
          </a:p>
        </p:txBody>
      </p:sp>
      <p:pic>
        <p:nvPicPr>
          <p:cNvPr id="3" name="Picture 6" descr="A circuit board&#10;&#10;Description generated with very high confidence">
            <a:extLst>
              <a:ext uri="{FF2B5EF4-FFF2-40B4-BE49-F238E27FC236}">
                <a16:creationId xmlns:a16="http://schemas.microsoft.com/office/drawing/2014/main" id="{CE64B441-7320-4EE0-A4BB-DF70B57856DB}"/>
              </a:ext>
            </a:extLst>
          </p:cNvPr>
          <p:cNvPicPr>
            <a:picLocks noChangeAspect="1"/>
          </p:cNvPicPr>
          <p:nvPr/>
        </p:nvPicPr>
        <p:blipFill>
          <a:blip r:embed="rId7"/>
          <a:stretch>
            <a:fillRect/>
          </a:stretch>
        </p:blipFill>
        <p:spPr>
          <a:xfrm>
            <a:off x="9454550" y="2923025"/>
            <a:ext cx="1420484" cy="954443"/>
          </a:xfrm>
          <a:prstGeom prst="rect">
            <a:avLst/>
          </a:prstGeom>
        </p:spPr>
      </p:pic>
      <p:sp>
        <p:nvSpPr>
          <p:cNvPr id="7" name="TextBox 6">
            <a:extLst>
              <a:ext uri="{FF2B5EF4-FFF2-40B4-BE49-F238E27FC236}">
                <a16:creationId xmlns:a16="http://schemas.microsoft.com/office/drawing/2014/main" id="{9900F81E-BF03-4DA8-A22B-EEF2EB2F54C5}"/>
              </a:ext>
            </a:extLst>
          </p:cNvPr>
          <p:cNvSpPr txBox="1"/>
          <p:nvPr/>
        </p:nvSpPr>
        <p:spPr>
          <a:xfrm>
            <a:off x="1403228" y="418380"/>
            <a:ext cx="10320067" cy="11449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en-US" sz="2000" b="1" u="sng" dirty="0"/>
              <a:t>SMART SWITCH  WITH </a:t>
            </a:r>
            <a:r>
              <a:rPr lang="en-US" sz="2000" b="1" u="sng" dirty="0">
                <a:cs typeface="Calibri"/>
              </a:rPr>
              <a:t> AUTOMATED SOLAR PANEL </a:t>
            </a:r>
            <a:endParaRPr lang="en-US" sz="2000" dirty="0">
              <a:cs typeface="Calibri"/>
            </a:endParaRPr>
          </a:p>
          <a:p>
            <a:pPr algn="ctr">
              <a:lnSpc>
                <a:spcPct val="90000"/>
              </a:lnSpc>
              <a:spcBef>
                <a:spcPct val="0"/>
              </a:spcBef>
            </a:pPr>
            <a:endParaRPr lang="en-US" b="1" u="sng" dirty="0">
              <a:cs typeface="Calibri"/>
            </a:endParaRPr>
          </a:p>
          <a:p>
            <a:pPr>
              <a:lnSpc>
                <a:spcPct val="90000"/>
              </a:lnSpc>
              <a:spcBef>
                <a:spcPct val="0"/>
              </a:spcBef>
            </a:pPr>
            <a:endParaRPr lang="en-US" dirty="0"/>
          </a:p>
          <a:p>
            <a:pPr algn="ctr"/>
            <a:endParaRPr lang="en-US" dirty="0">
              <a:cs typeface="Calibri"/>
            </a:endParaRPr>
          </a:p>
        </p:txBody>
      </p:sp>
    </p:spTree>
    <p:extLst>
      <p:ext uri="{BB962C8B-B14F-4D97-AF65-F5344CB8AC3E}">
        <p14:creationId xmlns:p14="http://schemas.microsoft.com/office/powerpoint/2010/main" val="373952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F82D-E57F-4122-9872-9712B5B2A080}"/>
              </a:ext>
            </a:extLst>
          </p:cNvPr>
          <p:cNvSpPr>
            <a:spLocks noGrp="1"/>
          </p:cNvSpPr>
          <p:nvPr>
            <p:ph type="title"/>
          </p:nvPr>
        </p:nvSpPr>
        <p:spPr>
          <a:xfrm>
            <a:off x="838200" y="-94951"/>
            <a:ext cx="10515600" cy="1325563"/>
          </a:xfrm>
        </p:spPr>
        <p:txBody>
          <a:bodyPr/>
          <a:lstStyle/>
          <a:p>
            <a:r>
              <a:rPr lang="en-US" dirty="0">
                <a:cs typeface="Calibri Light"/>
              </a:rPr>
              <a:t>                               </a:t>
            </a:r>
            <a:r>
              <a:rPr lang="en-US" b="1" dirty="0">
                <a:cs typeface="Calibri Light"/>
              </a:rPr>
              <a:t> </a:t>
            </a:r>
            <a:r>
              <a:rPr lang="en-US" b="1" u="sng" dirty="0">
                <a:cs typeface="Calibri Light"/>
              </a:rPr>
              <a:t>THEME</a:t>
            </a:r>
            <a:endParaRPr lang="en-US" u="sng">
              <a:cs typeface="Calibri Light"/>
            </a:endParaRPr>
          </a:p>
        </p:txBody>
      </p:sp>
      <p:sp>
        <p:nvSpPr>
          <p:cNvPr id="3" name="TextBox 2">
            <a:extLst>
              <a:ext uri="{FF2B5EF4-FFF2-40B4-BE49-F238E27FC236}">
                <a16:creationId xmlns:a16="http://schemas.microsoft.com/office/drawing/2014/main" id="{30A16A9C-C84C-4CA4-BB60-4E562DC23E4B}"/>
              </a:ext>
            </a:extLst>
          </p:cNvPr>
          <p:cNvSpPr txBox="1"/>
          <p:nvPr/>
        </p:nvSpPr>
        <p:spPr>
          <a:xfrm>
            <a:off x="957533" y="1022230"/>
            <a:ext cx="10492595" cy="58939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buChar char="•"/>
            </a:pPr>
            <a:r>
              <a:rPr lang="en-US" sz="3200" dirty="0">
                <a:latin typeface="Times New Roman"/>
                <a:cs typeface="Times New Roman"/>
              </a:rPr>
              <a:t>The main theme of our project is to control the house appliances with voice automation and to use the solar panel for power supply to the appliances. (so that easy for the disabled person)</a:t>
            </a:r>
          </a:p>
          <a:p>
            <a:pPr marL="228600" indent="-228600">
              <a:lnSpc>
                <a:spcPct val="90000"/>
              </a:lnSpc>
              <a:spcBef>
                <a:spcPts val="1000"/>
              </a:spcBef>
              <a:buChar char="•"/>
            </a:pPr>
            <a:r>
              <a:rPr lang="en-US" sz="3200" dirty="0">
                <a:latin typeface="Times New Roman"/>
                <a:cs typeface="Times New Roman"/>
              </a:rPr>
              <a:t>Our project will be smart with the use of technology in every appliances of our house so as to reduce the effort.</a:t>
            </a:r>
          </a:p>
          <a:p>
            <a:pPr marL="228600" indent="-228600">
              <a:lnSpc>
                <a:spcPct val="90000"/>
              </a:lnSpc>
              <a:spcBef>
                <a:spcPts val="1000"/>
              </a:spcBef>
              <a:buChar char="•"/>
            </a:pPr>
            <a:r>
              <a:rPr lang="en-US" sz="3200" dirty="0">
                <a:latin typeface="Times New Roman"/>
                <a:cs typeface="Times New Roman"/>
              </a:rPr>
              <a:t>Our project will be based on the expo theme 'SMART CITY' i.e. if the technology is implemented in every houses eventually city will be smart.</a:t>
            </a:r>
            <a:endParaRPr lang="en-US" sz="3200">
              <a:latin typeface="Times New Roman"/>
              <a:cs typeface="Times New Roman"/>
            </a:endParaRPr>
          </a:p>
          <a:p>
            <a:pPr marL="228600" indent="-228600">
              <a:lnSpc>
                <a:spcPct val="90000"/>
              </a:lnSpc>
              <a:spcBef>
                <a:spcPts val="1000"/>
              </a:spcBef>
              <a:buChar char="•"/>
            </a:pPr>
            <a:endParaRPr lang="en-US" sz="3200" dirty="0">
              <a:latin typeface="Times New Roman"/>
              <a:cs typeface="Times New Roman"/>
            </a:endParaRPr>
          </a:p>
          <a:p>
            <a:pPr algn="ctr"/>
            <a:endParaRPr lang="en-US" sz="3200" dirty="0">
              <a:latin typeface="Times New Roman"/>
              <a:cs typeface="Times New Roman"/>
            </a:endParaRPr>
          </a:p>
          <a:p>
            <a:pPr algn="ctr"/>
            <a:endParaRPr lang="en-US" sz="3200" dirty="0">
              <a:latin typeface="Times New Roman"/>
              <a:cs typeface="Times New Roman"/>
            </a:endParaRPr>
          </a:p>
        </p:txBody>
      </p:sp>
    </p:spTree>
    <p:extLst>
      <p:ext uri="{BB962C8B-B14F-4D97-AF65-F5344CB8AC3E}">
        <p14:creationId xmlns:p14="http://schemas.microsoft.com/office/powerpoint/2010/main" val="655846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cp:revision>
  <dcterms:created xsi:type="dcterms:W3CDTF">2013-07-15T20:26:40Z</dcterms:created>
  <dcterms:modified xsi:type="dcterms:W3CDTF">2018-06-09T17:00:58Z</dcterms:modified>
</cp:coreProperties>
</file>