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71" r:id="rId5"/>
    <p:sldId id="260" r:id="rId6"/>
    <p:sldId id="267" r:id="rId7"/>
    <p:sldId id="282" r:id="rId8"/>
    <p:sldId id="281" r:id="rId9"/>
    <p:sldId id="280" r:id="rId10"/>
    <p:sldId id="279" r:id="rId11"/>
    <p:sldId id="278" r:id="rId12"/>
    <p:sldId id="277" r:id="rId13"/>
    <p:sldId id="276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8A1D-E212-4C70-9477-B8D448F31114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1793-F8A5-469F-AC40-05EE8249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8A1D-E212-4C70-9477-B8D448F31114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1793-F8A5-469F-AC40-05EE8249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8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8A1D-E212-4C70-9477-B8D448F31114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1793-F8A5-469F-AC40-05EE8249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8A1D-E212-4C70-9477-B8D448F31114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1793-F8A5-469F-AC40-05EE8249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0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8A1D-E212-4C70-9477-B8D448F31114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1793-F8A5-469F-AC40-05EE8249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8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8A1D-E212-4C70-9477-B8D448F31114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1793-F8A5-469F-AC40-05EE8249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8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8A1D-E212-4C70-9477-B8D448F31114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1793-F8A5-469F-AC40-05EE8249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1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8A1D-E212-4C70-9477-B8D448F31114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1793-F8A5-469F-AC40-05EE8249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4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8A1D-E212-4C70-9477-B8D448F31114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1793-F8A5-469F-AC40-05EE8249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9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8A1D-E212-4C70-9477-B8D448F31114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1793-F8A5-469F-AC40-05EE8249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8A1D-E212-4C70-9477-B8D448F31114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1793-F8A5-469F-AC40-05EE8249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3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F8A1D-E212-4C70-9477-B8D448F31114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1793-F8A5-469F-AC40-05EE8249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1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6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XSLT Transformer</a:t>
            </a:r>
            <a:endParaRPr lang="en-US" sz="6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86600" cy="76200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2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 simple way to convert XML through XSLT</a:t>
            </a:r>
            <a:endParaRPr lang="en-US" sz="2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516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3346" y="914400"/>
            <a:ext cx="8208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Any </a:t>
            </a:r>
            <a:r>
              <a:rPr lang="en-US" sz="1600" dirty="0" smtClean="0"/>
              <a:t>structured or unstructured </a:t>
            </a:r>
            <a:r>
              <a:rPr lang="en-US" sz="1600" dirty="0"/>
              <a:t>XML can </a:t>
            </a:r>
            <a:r>
              <a:rPr lang="en-US" sz="1600" dirty="0" smtClean="0"/>
              <a:t>be transformed into linear XML </a:t>
            </a:r>
            <a:r>
              <a:rPr lang="en-US" sz="1600" dirty="0"/>
              <a:t>by clicking </a:t>
            </a:r>
            <a:r>
              <a:rPr lang="en-US" sz="1600" dirty="0" smtClean="0"/>
              <a:t> on ‘Make Linear </a:t>
            </a:r>
            <a:r>
              <a:rPr lang="en-US" sz="1600" dirty="0"/>
              <a:t>XML’ button as below</a:t>
            </a:r>
            <a:r>
              <a:rPr lang="en-US" sz="1600" dirty="0" smtClean="0"/>
              <a:t>. This is effectively used when any XML is needed to be used inside another XML as CDATA section.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0" y="304800"/>
            <a:ext cx="9144000" cy="4572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sz="2400" b="1" i="1" dirty="0" smtClean="0">
                <a:latin typeface="Arial Black" panose="020B0A04020102020204" pitchFamily="34" charset="0"/>
              </a:rPr>
              <a:t>How </a:t>
            </a:r>
            <a:r>
              <a:rPr lang="en-US" sz="2400" b="1" i="1" dirty="0">
                <a:latin typeface="Arial Black" panose="020B0A04020102020204" pitchFamily="34" charset="0"/>
              </a:rPr>
              <a:t>t</a:t>
            </a:r>
            <a:r>
              <a:rPr lang="en-US" sz="2400" b="1" i="1" dirty="0" smtClean="0">
                <a:latin typeface="Arial Black" panose="020B0A04020102020204" pitchFamily="34" charset="0"/>
              </a:rPr>
              <a:t>o </a:t>
            </a:r>
            <a:r>
              <a:rPr lang="en-US" sz="2400" b="1" i="1" dirty="0">
                <a:latin typeface="Arial Black" panose="020B0A04020102020204" pitchFamily="34" charset="0"/>
              </a:rPr>
              <a:t>u</a:t>
            </a:r>
            <a:r>
              <a:rPr lang="en-US" sz="2400" b="1" i="1" dirty="0" smtClean="0">
                <a:latin typeface="Arial Black" panose="020B0A04020102020204" pitchFamily="34" charset="0"/>
              </a:rPr>
              <a:t>se it ?</a:t>
            </a:r>
            <a:endParaRPr lang="en-US" sz="2400" b="1" i="1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1905000"/>
            <a:ext cx="4402329" cy="295394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38" y="4343400"/>
            <a:ext cx="6679725" cy="15722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Bent-Up Arrow 5"/>
          <p:cNvSpPr/>
          <p:nvPr/>
        </p:nvSpPr>
        <p:spPr>
          <a:xfrm flipV="1">
            <a:off x="5162481" y="2971800"/>
            <a:ext cx="850392" cy="990600"/>
          </a:xfrm>
          <a:prstGeom prst="bentUpArrow">
            <a:avLst>
              <a:gd name="adj1" fmla="val 1999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3346" y="1069822"/>
            <a:ext cx="820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You can also delete the unwanted empty fields by clicking on ‘Delete Empty Tags’ button.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0" y="304800"/>
            <a:ext cx="9144000" cy="4572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sz="2400" b="1" i="1" dirty="0" smtClean="0">
                <a:latin typeface="Arial Black" panose="020B0A04020102020204" pitchFamily="34" charset="0"/>
              </a:rPr>
              <a:t>How </a:t>
            </a:r>
            <a:r>
              <a:rPr lang="en-US" sz="2400" b="1" i="1" dirty="0">
                <a:latin typeface="Arial Black" panose="020B0A04020102020204" pitchFamily="34" charset="0"/>
              </a:rPr>
              <a:t>t</a:t>
            </a:r>
            <a:r>
              <a:rPr lang="en-US" sz="2400" b="1" i="1" dirty="0" smtClean="0">
                <a:latin typeface="Arial Black" panose="020B0A04020102020204" pitchFamily="34" charset="0"/>
              </a:rPr>
              <a:t>o </a:t>
            </a:r>
            <a:r>
              <a:rPr lang="en-US" sz="2400" b="1" i="1" dirty="0">
                <a:latin typeface="Arial Black" panose="020B0A04020102020204" pitchFamily="34" charset="0"/>
              </a:rPr>
              <a:t>u</a:t>
            </a:r>
            <a:r>
              <a:rPr lang="en-US" sz="2400" b="1" i="1" dirty="0" smtClean="0">
                <a:latin typeface="Arial Black" panose="020B0A04020102020204" pitchFamily="34" charset="0"/>
              </a:rPr>
              <a:t>se it ?</a:t>
            </a:r>
            <a:endParaRPr lang="en-US" sz="2400" b="1" i="1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27" y="1752600"/>
            <a:ext cx="4202224" cy="303970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36" y="3610726"/>
            <a:ext cx="4449974" cy="236315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Bent-Up Arrow 9"/>
          <p:cNvSpPr/>
          <p:nvPr/>
        </p:nvSpPr>
        <p:spPr>
          <a:xfrm flipV="1">
            <a:off x="5260795" y="2667000"/>
            <a:ext cx="703587" cy="716973"/>
          </a:xfrm>
          <a:prstGeom prst="bentUpArrow">
            <a:avLst>
              <a:gd name="adj1" fmla="val 1999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5799" y="914400"/>
            <a:ext cx="7745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All the commented tags and fields of the input XML can be removed simply by clicking on ‘Delete Comments’ button.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0" y="304800"/>
            <a:ext cx="9144000" cy="4572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sz="2400" b="1" i="1" dirty="0" smtClean="0">
                <a:latin typeface="Arial Black" panose="020B0A04020102020204" pitchFamily="34" charset="0"/>
              </a:rPr>
              <a:t>How </a:t>
            </a:r>
            <a:r>
              <a:rPr lang="en-US" sz="2400" b="1" i="1" dirty="0">
                <a:latin typeface="Arial Black" panose="020B0A04020102020204" pitchFamily="34" charset="0"/>
              </a:rPr>
              <a:t>t</a:t>
            </a:r>
            <a:r>
              <a:rPr lang="en-US" sz="2400" b="1" i="1" dirty="0" smtClean="0">
                <a:latin typeface="Arial Black" panose="020B0A04020102020204" pitchFamily="34" charset="0"/>
              </a:rPr>
              <a:t>o </a:t>
            </a:r>
            <a:r>
              <a:rPr lang="en-US" sz="2400" b="1" i="1" dirty="0">
                <a:latin typeface="Arial Black" panose="020B0A04020102020204" pitchFamily="34" charset="0"/>
              </a:rPr>
              <a:t>u</a:t>
            </a:r>
            <a:r>
              <a:rPr lang="en-US" sz="2400" b="1" i="1" dirty="0" smtClean="0">
                <a:latin typeface="Arial Black" panose="020B0A04020102020204" pitchFamily="34" charset="0"/>
              </a:rPr>
              <a:t>se it ?</a:t>
            </a:r>
            <a:endParaRPr lang="en-US" sz="2400" b="1" i="1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96535"/>
            <a:ext cx="4402329" cy="30111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407571"/>
            <a:ext cx="5078878" cy="282054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Bent Arrow 9"/>
          <p:cNvSpPr/>
          <p:nvPr/>
        </p:nvSpPr>
        <p:spPr>
          <a:xfrm flipV="1">
            <a:off x="2438400" y="4876800"/>
            <a:ext cx="609600" cy="703933"/>
          </a:xfrm>
          <a:prstGeom prst="bentArrow">
            <a:avLst>
              <a:gd name="adj1" fmla="val 16488"/>
              <a:gd name="adj2" fmla="val 36917"/>
              <a:gd name="adj3" fmla="val 25000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7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3346" y="914400"/>
            <a:ext cx="8208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indentation of XML can also be changed by increasing or decreasing the indentation level (marked below) i.e. if indentation level is selected as 3, then 3 white spaces will come as the indentation.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0" y="304800"/>
            <a:ext cx="9144000" cy="4572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sz="2400" b="1" i="1" dirty="0" smtClean="0">
                <a:latin typeface="Arial Black" panose="020B0A04020102020204" pitchFamily="34" charset="0"/>
              </a:rPr>
              <a:t>How </a:t>
            </a:r>
            <a:r>
              <a:rPr lang="en-US" sz="2400" b="1" i="1" dirty="0">
                <a:latin typeface="Arial Black" panose="020B0A04020102020204" pitchFamily="34" charset="0"/>
              </a:rPr>
              <a:t>t</a:t>
            </a:r>
            <a:r>
              <a:rPr lang="en-US" sz="2400" b="1" i="1" dirty="0" smtClean="0">
                <a:latin typeface="Arial Black" panose="020B0A04020102020204" pitchFamily="34" charset="0"/>
              </a:rPr>
              <a:t>o </a:t>
            </a:r>
            <a:r>
              <a:rPr lang="en-US" sz="2400" b="1" i="1" dirty="0">
                <a:latin typeface="Arial Black" panose="020B0A04020102020204" pitchFamily="34" charset="0"/>
              </a:rPr>
              <a:t>u</a:t>
            </a:r>
            <a:r>
              <a:rPr lang="en-US" sz="2400" b="1" i="1" dirty="0" smtClean="0">
                <a:latin typeface="Arial Black" panose="020B0A04020102020204" pitchFamily="34" charset="0"/>
              </a:rPr>
              <a:t>se it ?</a:t>
            </a:r>
            <a:endParaRPr lang="en-US" sz="2400" b="1" i="1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6" y="1905000"/>
            <a:ext cx="8208818" cy="214237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82" y="3200400"/>
            <a:ext cx="4488089" cy="283959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Bent Arrow 9"/>
          <p:cNvSpPr/>
          <p:nvPr/>
        </p:nvSpPr>
        <p:spPr>
          <a:xfrm flipV="1">
            <a:off x="2235708" y="4450668"/>
            <a:ext cx="813816" cy="856333"/>
          </a:xfrm>
          <a:prstGeom prst="bentArrow">
            <a:avLst>
              <a:gd name="adj1" fmla="val 16488"/>
              <a:gd name="adj2" fmla="val 36917"/>
              <a:gd name="adj3" fmla="val 25000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34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8200"/>
            <a:ext cx="9144000" cy="22316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9" y="329842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9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3138349"/>
            <a:ext cx="2514600" cy="2716080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540506" y="971174"/>
            <a:ext cx="3200400" cy="1452213"/>
          </a:xfrm>
          <a:prstGeom prst="cloudCallout">
            <a:avLst>
              <a:gd name="adj1" fmla="val 4589"/>
              <a:gd name="adj2" fmla="val 9259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/>
              <a:t>What is </a:t>
            </a:r>
            <a:r>
              <a:rPr lang="en-US" sz="2800" b="1" i="1" dirty="0"/>
              <a:t>it </a:t>
            </a:r>
            <a:r>
              <a:rPr lang="en-US" sz="2800" b="1" i="1" dirty="0" smtClean="0"/>
              <a:t>??</a:t>
            </a:r>
            <a:endParaRPr lang="en-US" sz="28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080163" y="2493916"/>
            <a:ext cx="434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    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XSLT Transformer is a stand-alone HTML file, which is having capabilities to convert XML messages through XSLT. It also has other XML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manipulating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functions like XML structuring, making Linear XML, removing unwanted blank fields, removing comments, indentation changing etc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37363" y="1793103"/>
            <a:ext cx="3429000" cy="45720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8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569" y="3048000"/>
            <a:ext cx="2514600" cy="2716080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4876800" y="896328"/>
            <a:ext cx="3421894" cy="1452213"/>
          </a:xfrm>
          <a:prstGeom prst="cloudCallout">
            <a:avLst>
              <a:gd name="adj1" fmla="val 18355"/>
              <a:gd name="adj2" fmla="val 878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/>
              <a:t>Why do I use it ??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19200" y="2057791"/>
            <a:ext cx="3429000" cy="45720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2895600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Input XML, Output XML and XSLT, all in one page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3264932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Added feature of XML structuring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3634264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Added feature of removing unwanted XML fields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" y="4017451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Added feature of changing XML indentation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" y="4386783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Easy XSLT testing as </a:t>
            </a:r>
            <a:r>
              <a:rPr lang="en-US" sz="1600" dirty="0" smtClean="0"/>
              <a:t>everything </a:t>
            </a:r>
            <a:r>
              <a:rPr lang="en-US" sz="1600" dirty="0"/>
              <a:t>can be seen in one page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" y="4725337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Reduce XSLT testing time</a:t>
            </a:r>
          </a:p>
        </p:txBody>
      </p:sp>
    </p:spTree>
    <p:extLst>
      <p:ext uri="{BB962C8B-B14F-4D97-AF65-F5344CB8AC3E}">
        <p14:creationId xmlns:p14="http://schemas.microsoft.com/office/powerpoint/2010/main" val="36443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3138349"/>
            <a:ext cx="2514600" cy="2716080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540506" y="971174"/>
            <a:ext cx="3421894" cy="1452213"/>
          </a:xfrm>
          <a:prstGeom prst="cloudCallout">
            <a:avLst>
              <a:gd name="adj1" fmla="val 4589"/>
              <a:gd name="adj2" fmla="val 9259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/>
              <a:t>What is extra in </a:t>
            </a:r>
            <a:r>
              <a:rPr lang="en-US" sz="2800" b="1" i="1" dirty="0"/>
              <a:t>it ??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431721" y="2286000"/>
            <a:ext cx="3429000" cy="45720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Advantages of Use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3034145"/>
            <a:ext cx="4786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Light weight service.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62400" y="3403477"/>
            <a:ext cx="4786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No installation hassle.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62400" y="3772809"/>
            <a:ext cx="4786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Requires only browser, no other pre-requisite.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62400" y="4155996"/>
            <a:ext cx="4786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/>
              <a:t>Offline use. No </a:t>
            </a:r>
            <a:r>
              <a:rPr lang="en-US" sz="1600" dirty="0"/>
              <a:t>need of internet connectivity.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62400" y="4525328"/>
            <a:ext cx="4786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Portable to different environments and platforms.</a:t>
            </a:r>
          </a:p>
        </p:txBody>
      </p:sp>
    </p:spTree>
    <p:extLst>
      <p:ext uri="{BB962C8B-B14F-4D97-AF65-F5344CB8AC3E}">
        <p14:creationId xmlns:p14="http://schemas.microsoft.com/office/powerpoint/2010/main" val="156030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496291"/>
            <a:ext cx="4373942" cy="4724400"/>
          </a:xfrm>
          <a:prstGeom prst="rect">
            <a:avLst/>
          </a:prstGeom>
        </p:spPr>
      </p:pic>
      <p:sp>
        <p:nvSpPr>
          <p:cNvPr id="20" name="Cloud Callout 19"/>
          <p:cNvSpPr/>
          <p:nvPr/>
        </p:nvSpPr>
        <p:spPr>
          <a:xfrm rot="20787356">
            <a:off x="268994" y="555835"/>
            <a:ext cx="3548226" cy="2362200"/>
          </a:xfrm>
          <a:prstGeom prst="cloudCallout">
            <a:avLst>
              <a:gd name="adj1" fmla="val 55936"/>
              <a:gd name="adj2" fmla="val 453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/>
              <a:t>How </a:t>
            </a:r>
            <a:r>
              <a:rPr lang="en-US" sz="2800" b="1" i="1" dirty="0" smtClean="0"/>
              <a:t>do I </a:t>
            </a:r>
            <a:r>
              <a:rPr lang="en-US" sz="2800" b="1" i="1" dirty="0"/>
              <a:t>use it </a:t>
            </a:r>
            <a:r>
              <a:rPr lang="en-US" sz="2800" b="1" i="1" dirty="0" smtClean="0"/>
              <a:t>??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117134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3346" y="914400"/>
            <a:ext cx="820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Open the HTML file in web browser. Below would be the initial screen.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0" y="304800"/>
            <a:ext cx="9144000" cy="4572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sz="2400" b="1" i="1" dirty="0" smtClean="0">
                <a:latin typeface="Arial Black" panose="020B0A04020102020204" pitchFamily="34" charset="0"/>
              </a:rPr>
              <a:t>How </a:t>
            </a:r>
            <a:r>
              <a:rPr lang="en-US" sz="2400" b="1" i="1" dirty="0">
                <a:latin typeface="Arial Black" panose="020B0A04020102020204" pitchFamily="34" charset="0"/>
              </a:rPr>
              <a:t>t</a:t>
            </a:r>
            <a:r>
              <a:rPr lang="en-US" sz="2400" b="1" i="1" dirty="0" smtClean="0">
                <a:latin typeface="Arial Black" panose="020B0A04020102020204" pitchFamily="34" charset="0"/>
              </a:rPr>
              <a:t>o </a:t>
            </a:r>
            <a:r>
              <a:rPr lang="en-US" sz="2400" b="1" i="1" dirty="0">
                <a:latin typeface="Arial Black" panose="020B0A04020102020204" pitchFamily="34" charset="0"/>
              </a:rPr>
              <a:t>u</a:t>
            </a:r>
            <a:r>
              <a:rPr lang="en-US" sz="2400" b="1" i="1" dirty="0" smtClean="0">
                <a:latin typeface="Arial Black" panose="020B0A04020102020204" pitchFamily="34" charset="0"/>
              </a:rPr>
              <a:t>se it ?</a:t>
            </a:r>
            <a:endParaRPr lang="en-US" sz="2400" b="1" i="1" dirty="0">
              <a:latin typeface="Arial Black" panose="020B0A04020102020204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371600"/>
            <a:ext cx="8050084" cy="4754563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574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3346" y="914400"/>
            <a:ext cx="820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Paste your XSLT and input XML and click on the ‘Transform’ button (marked below).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0" y="304800"/>
            <a:ext cx="9144000" cy="4572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sz="2400" b="1" i="1" dirty="0" smtClean="0">
                <a:latin typeface="Arial Black" panose="020B0A04020102020204" pitchFamily="34" charset="0"/>
              </a:rPr>
              <a:t>How </a:t>
            </a:r>
            <a:r>
              <a:rPr lang="en-US" sz="2400" b="1" i="1" dirty="0">
                <a:latin typeface="Arial Black" panose="020B0A04020102020204" pitchFamily="34" charset="0"/>
              </a:rPr>
              <a:t>t</a:t>
            </a:r>
            <a:r>
              <a:rPr lang="en-US" sz="2400" b="1" i="1" dirty="0" smtClean="0">
                <a:latin typeface="Arial Black" panose="020B0A04020102020204" pitchFamily="34" charset="0"/>
              </a:rPr>
              <a:t>o </a:t>
            </a:r>
            <a:r>
              <a:rPr lang="en-US" sz="2400" b="1" i="1" dirty="0">
                <a:latin typeface="Arial Black" panose="020B0A04020102020204" pitchFamily="34" charset="0"/>
              </a:rPr>
              <a:t>u</a:t>
            </a:r>
            <a:r>
              <a:rPr lang="en-US" sz="2400" b="1" i="1" dirty="0" smtClean="0">
                <a:latin typeface="Arial Black" panose="020B0A04020102020204" pitchFamily="34" charset="0"/>
              </a:rPr>
              <a:t>se it ?</a:t>
            </a:r>
            <a:endParaRPr lang="en-US" sz="2400" b="1" i="1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371600"/>
            <a:ext cx="8050084" cy="4754563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13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591" y="931277"/>
            <a:ext cx="8208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input XML would be transformed and the output XML would appear in the output section. Also the time for transformation (marked below) would be displayed there.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0" y="304800"/>
            <a:ext cx="9144000" cy="4572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sz="2400" b="1" i="1" dirty="0" smtClean="0">
                <a:latin typeface="Arial Black" panose="020B0A04020102020204" pitchFamily="34" charset="0"/>
              </a:rPr>
              <a:t>How </a:t>
            </a:r>
            <a:r>
              <a:rPr lang="en-US" sz="2400" b="1" i="1" dirty="0">
                <a:latin typeface="Arial Black" panose="020B0A04020102020204" pitchFamily="34" charset="0"/>
              </a:rPr>
              <a:t>t</a:t>
            </a:r>
            <a:r>
              <a:rPr lang="en-US" sz="2400" b="1" i="1" dirty="0" smtClean="0">
                <a:latin typeface="Arial Black" panose="020B0A04020102020204" pitchFamily="34" charset="0"/>
              </a:rPr>
              <a:t>o </a:t>
            </a:r>
            <a:r>
              <a:rPr lang="en-US" sz="2400" b="1" i="1" dirty="0">
                <a:latin typeface="Arial Black" panose="020B0A04020102020204" pitchFamily="34" charset="0"/>
              </a:rPr>
              <a:t>u</a:t>
            </a:r>
            <a:r>
              <a:rPr lang="en-US" sz="2400" b="1" i="1" dirty="0" smtClean="0">
                <a:latin typeface="Arial Black" panose="020B0A04020102020204" pitchFamily="34" charset="0"/>
              </a:rPr>
              <a:t>se it ?</a:t>
            </a:r>
            <a:endParaRPr lang="en-US" sz="2400" b="1" i="1" dirty="0">
              <a:latin typeface="Arial Black" panose="020B0A040201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94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8710" y="914400"/>
            <a:ext cx="820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Any unstructured XML can be made structured by clicking ‘Format XML’ button as below.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0" y="304800"/>
            <a:ext cx="9144000" cy="4572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sz="2400" b="1" i="1" dirty="0" smtClean="0">
                <a:latin typeface="Arial Black" panose="020B0A04020102020204" pitchFamily="34" charset="0"/>
              </a:rPr>
              <a:t>How </a:t>
            </a:r>
            <a:r>
              <a:rPr lang="en-US" sz="2400" b="1" i="1" dirty="0">
                <a:latin typeface="Arial Black" panose="020B0A04020102020204" pitchFamily="34" charset="0"/>
              </a:rPr>
              <a:t>t</a:t>
            </a:r>
            <a:r>
              <a:rPr lang="en-US" sz="2400" b="1" i="1" dirty="0" smtClean="0">
                <a:latin typeface="Arial Black" panose="020B0A04020102020204" pitchFamily="34" charset="0"/>
              </a:rPr>
              <a:t>o </a:t>
            </a:r>
            <a:r>
              <a:rPr lang="en-US" sz="2400" b="1" i="1" dirty="0">
                <a:latin typeface="Arial Black" panose="020B0A04020102020204" pitchFamily="34" charset="0"/>
              </a:rPr>
              <a:t>u</a:t>
            </a:r>
            <a:r>
              <a:rPr lang="en-US" sz="2400" b="1" i="1" dirty="0" smtClean="0">
                <a:latin typeface="Arial Black" panose="020B0A04020102020204" pitchFamily="34" charset="0"/>
              </a:rPr>
              <a:t>se it ?</a:t>
            </a:r>
            <a:endParaRPr lang="en-US" sz="2400" b="1" i="1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6" y="1524000"/>
            <a:ext cx="4850185" cy="226786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60" y="3428999"/>
            <a:ext cx="4764426" cy="291582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Bent Arrow 9"/>
          <p:cNvSpPr/>
          <p:nvPr/>
        </p:nvSpPr>
        <p:spPr>
          <a:xfrm flipV="1">
            <a:off x="2235708" y="4220033"/>
            <a:ext cx="813816" cy="856333"/>
          </a:xfrm>
          <a:prstGeom prst="bentArrow">
            <a:avLst>
              <a:gd name="adj1" fmla="val 16488"/>
              <a:gd name="adj2" fmla="val 36917"/>
              <a:gd name="adj3" fmla="val 25000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0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406</Words>
  <Application>Microsoft Office PowerPoint</Application>
  <PresentationFormat>On-screen Show (4:3)</PresentationFormat>
  <Paragraphs>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XSLT Transformer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Moulik, Bibek (Cognizant)</dc:creator>
  <cp:lastModifiedBy>Moulik, Bibek (Cognizant)</cp:lastModifiedBy>
  <cp:revision>72</cp:revision>
  <dcterms:created xsi:type="dcterms:W3CDTF">2016-08-24T07:11:45Z</dcterms:created>
  <dcterms:modified xsi:type="dcterms:W3CDTF">2016-08-26T06:25:39Z</dcterms:modified>
</cp:coreProperties>
</file>