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71" r:id="rId3"/>
    <p:sldId id="270" r:id="rId4"/>
    <p:sldId id="257" r:id="rId5"/>
    <p:sldId id="275" r:id="rId6"/>
    <p:sldId id="266" r:id="rId7"/>
    <p:sldId id="263" r:id="rId8"/>
    <p:sldId id="273" r:id="rId9"/>
    <p:sldId id="290" r:id="rId10"/>
    <p:sldId id="276" r:id="rId11"/>
    <p:sldId id="277" r:id="rId12"/>
    <p:sldId id="278" r:id="rId13"/>
    <p:sldId id="280" r:id="rId14"/>
    <p:sldId id="287" r:id="rId15"/>
    <p:sldId id="283" r:id="rId16"/>
    <p:sldId id="288" r:id="rId17"/>
    <p:sldId id="289" r:id="rId18"/>
    <p:sldId id="286" r:id="rId19"/>
    <p:sldId id="281" r:id="rId20"/>
    <p:sldId id="291" r:id="rId21"/>
    <p:sldId id="26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94660"/>
  </p:normalViewPr>
  <p:slideViewPr>
    <p:cSldViewPr>
      <p:cViewPr varScale="1">
        <p:scale>
          <a:sx n="89" d="100"/>
          <a:sy n="89" d="100"/>
        </p:scale>
        <p:origin x="1109"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CF73F-8F11-4F22-BE72-5F631647C651}" type="datetimeFigureOut">
              <a:rPr lang="en-US" smtClean="0"/>
              <a:t>10/1/2023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5C82968-58EC-49EB-9D3F-63766A9887E8}" type="slidenum">
              <a:rPr lang="en-US" smtClean="0"/>
              <a:t>‹#›</a:t>
            </a:fld>
            <a:endParaRPr lang="en-US"/>
          </a:p>
        </p:txBody>
      </p:sp>
    </p:spTree>
    <p:extLst>
      <p:ext uri="{BB962C8B-B14F-4D97-AF65-F5344CB8AC3E}">
        <p14:creationId xmlns:p14="http://schemas.microsoft.com/office/powerpoint/2010/main" val="23928749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8720A8-574D-4F18-A0B0-16AA287CFF67}" type="datetimeFigureOut">
              <a:rPr lang="en-US" smtClean="0"/>
              <a:t>10/1/2023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C7F790-5E88-4A0B-9C66-10A4C8DD6C4A}" type="slidenum">
              <a:rPr lang="en-US" smtClean="0"/>
              <a:t>‹#›</a:t>
            </a:fld>
            <a:endParaRPr lang="en-US"/>
          </a:p>
        </p:txBody>
      </p:sp>
    </p:spTree>
    <p:extLst>
      <p:ext uri="{BB962C8B-B14F-4D97-AF65-F5344CB8AC3E}">
        <p14:creationId xmlns:p14="http://schemas.microsoft.com/office/powerpoint/2010/main" val="62128890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C7F790-5E88-4A0B-9C66-10A4C8DD6C4A}" type="slidenum">
              <a:rPr lang="en-US" smtClean="0"/>
              <a:t>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56944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84B49B-BE2D-48A7-8483-D36A586DDB0C}" type="datetime1">
              <a:rPr lang="en-US" smtClean="0"/>
              <a:t>10/1/2023</a:t>
            </a:fld>
            <a:endParaRPr lang="en-US"/>
          </a:p>
        </p:txBody>
      </p:sp>
      <p:sp>
        <p:nvSpPr>
          <p:cNvPr id="5" name="Footer Placeholder 4"/>
          <p:cNvSpPr>
            <a:spLocks noGrp="1"/>
          </p:cNvSpPr>
          <p:nvPr>
            <p:ph type="ftr" sz="quarter" idx="11"/>
          </p:nvPr>
        </p:nvSpPr>
        <p:spPr/>
        <p:txBody>
          <a:bodyPr/>
          <a:lstStyle/>
          <a:p>
            <a:r>
              <a:rPr lang="en-US"/>
              <a:t>Department of ICT, Cosmos College of Management and Technology</a:t>
            </a:r>
          </a:p>
        </p:txBody>
      </p:sp>
      <p:sp>
        <p:nvSpPr>
          <p:cNvPr id="6" name="Slide Number Placeholder 5"/>
          <p:cNvSpPr>
            <a:spLocks noGrp="1"/>
          </p:cNvSpPr>
          <p:nvPr>
            <p:ph type="sldNum" sz="quarter" idx="12"/>
          </p:nvPr>
        </p:nvSpPr>
        <p:spPr/>
        <p:txBody>
          <a:bodyPr/>
          <a:lstStyle/>
          <a:p>
            <a:fld id="{23594686-EA6A-4A30-836A-59B2DA57F37C}" type="slidenum">
              <a:rPr lang="en-US" smtClean="0"/>
              <a:t>‹#›</a:t>
            </a:fld>
            <a:endParaRPr lang="en-US"/>
          </a:p>
        </p:txBody>
      </p:sp>
    </p:spTree>
    <p:extLst>
      <p:ext uri="{BB962C8B-B14F-4D97-AF65-F5344CB8AC3E}">
        <p14:creationId xmlns:p14="http://schemas.microsoft.com/office/powerpoint/2010/main" val="265877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A7DBF9-2A13-4CCC-9C65-F76D810A0230}" type="datetime1">
              <a:rPr lang="en-US" smtClean="0"/>
              <a:t>10/1/2023</a:t>
            </a:fld>
            <a:endParaRPr lang="en-US"/>
          </a:p>
        </p:txBody>
      </p:sp>
      <p:sp>
        <p:nvSpPr>
          <p:cNvPr id="5" name="Footer Placeholder 4"/>
          <p:cNvSpPr>
            <a:spLocks noGrp="1"/>
          </p:cNvSpPr>
          <p:nvPr>
            <p:ph type="ftr" sz="quarter" idx="11"/>
          </p:nvPr>
        </p:nvSpPr>
        <p:spPr/>
        <p:txBody>
          <a:bodyPr/>
          <a:lstStyle/>
          <a:p>
            <a:r>
              <a:rPr lang="en-US"/>
              <a:t>Department of ICT, Cosmos College of Management and Technology</a:t>
            </a:r>
          </a:p>
        </p:txBody>
      </p:sp>
      <p:sp>
        <p:nvSpPr>
          <p:cNvPr id="6" name="Slide Number Placeholder 5"/>
          <p:cNvSpPr>
            <a:spLocks noGrp="1"/>
          </p:cNvSpPr>
          <p:nvPr>
            <p:ph type="sldNum" sz="quarter" idx="12"/>
          </p:nvPr>
        </p:nvSpPr>
        <p:spPr/>
        <p:txBody>
          <a:bodyPr/>
          <a:lstStyle/>
          <a:p>
            <a:fld id="{23594686-EA6A-4A30-836A-59B2DA57F37C}" type="slidenum">
              <a:rPr lang="en-US" smtClean="0"/>
              <a:t>‹#›</a:t>
            </a:fld>
            <a:endParaRPr lang="en-US"/>
          </a:p>
        </p:txBody>
      </p:sp>
    </p:spTree>
    <p:extLst>
      <p:ext uri="{BB962C8B-B14F-4D97-AF65-F5344CB8AC3E}">
        <p14:creationId xmlns:p14="http://schemas.microsoft.com/office/powerpoint/2010/main" val="136123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C687C8-ACDD-4D91-B533-448059460A75}" type="datetime1">
              <a:rPr lang="en-US" smtClean="0"/>
              <a:t>10/1/2023</a:t>
            </a:fld>
            <a:endParaRPr lang="en-US"/>
          </a:p>
        </p:txBody>
      </p:sp>
      <p:sp>
        <p:nvSpPr>
          <p:cNvPr id="5" name="Footer Placeholder 4"/>
          <p:cNvSpPr>
            <a:spLocks noGrp="1"/>
          </p:cNvSpPr>
          <p:nvPr>
            <p:ph type="ftr" sz="quarter" idx="11"/>
          </p:nvPr>
        </p:nvSpPr>
        <p:spPr/>
        <p:txBody>
          <a:bodyPr/>
          <a:lstStyle/>
          <a:p>
            <a:r>
              <a:rPr lang="en-US"/>
              <a:t>Department of ICT, Cosmos College of Management and Technology</a:t>
            </a:r>
          </a:p>
        </p:txBody>
      </p:sp>
      <p:sp>
        <p:nvSpPr>
          <p:cNvPr id="6" name="Slide Number Placeholder 5"/>
          <p:cNvSpPr>
            <a:spLocks noGrp="1"/>
          </p:cNvSpPr>
          <p:nvPr>
            <p:ph type="sldNum" sz="quarter" idx="12"/>
          </p:nvPr>
        </p:nvSpPr>
        <p:spPr/>
        <p:txBody>
          <a:bodyPr/>
          <a:lstStyle/>
          <a:p>
            <a:fld id="{23594686-EA6A-4A30-836A-59B2DA57F37C}" type="slidenum">
              <a:rPr lang="en-US" smtClean="0"/>
              <a:t>‹#›</a:t>
            </a:fld>
            <a:endParaRPr lang="en-US"/>
          </a:p>
        </p:txBody>
      </p:sp>
    </p:spTree>
    <p:extLst>
      <p:ext uri="{BB962C8B-B14F-4D97-AF65-F5344CB8AC3E}">
        <p14:creationId xmlns:p14="http://schemas.microsoft.com/office/powerpoint/2010/main" val="1778733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51F80-A65D-4FA6-8709-DDCE552A6A2F}" type="datetime1">
              <a:rPr lang="en-US" smtClean="0"/>
              <a:t>10/1/2023</a:t>
            </a:fld>
            <a:endParaRPr lang="en-US"/>
          </a:p>
        </p:txBody>
      </p:sp>
      <p:sp>
        <p:nvSpPr>
          <p:cNvPr id="5" name="Footer Placeholder 4"/>
          <p:cNvSpPr>
            <a:spLocks noGrp="1"/>
          </p:cNvSpPr>
          <p:nvPr>
            <p:ph type="ftr" sz="quarter" idx="11"/>
          </p:nvPr>
        </p:nvSpPr>
        <p:spPr/>
        <p:txBody>
          <a:bodyPr/>
          <a:lstStyle/>
          <a:p>
            <a:r>
              <a:rPr lang="en-US"/>
              <a:t>Department of ICT, Cosmos College of Management and Technology</a:t>
            </a:r>
          </a:p>
        </p:txBody>
      </p:sp>
      <p:sp>
        <p:nvSpPr>
          <p:cNvPr id="6" name="Slide Number Placeholder 5"/>
          <p:cNvSpPr>
            <a:spLocks noGrp="1"/>
          </p:cNvSpPr>
          <p:nvPr>
            <p:ph type="sldNum" sz="quarter" idx="12"/>
          </p:nvPr>
        </p:nvSpPr>
        <p:spPr/>
        <p:txBody>
          <a:bodyPr/>
          <a:lstStyle/>
          <a:p>
            <a:fld id="{23594686-EA6A-4A30-836A-59B2DA57F37C}" type="slidenum">
              <a:rPr lang="en-US" smtClean="0"/>
              <a:t>‹#›</a:t>
            </a:fld>
            <a:endParaRPr lang="en-US"/>
          </a:p>
        </p:txBody>
      </p:sp>
      <p:sp>
        <p:nvSpPr>
          <p:cNvPr id="8" name="Title 7"/>
          <p:cNvSpPr>
            <a:spLocks noGrp="1"/>
          </p:cNvSpPr>
          <p:nvPr>
            <p:ph type="title"/>
          </p:nvPr>
        </p:nvSpPr>
        <p:spPr>
          <a:xfrm>
            <a:off x="0" y="152400"/>
            <a:ext cx="9144000" cy="1371600"/>
          </a:xfrm>
          <a:solidFill>
            <a:schemeClr val="bg1">
              <a:lumMod val="95000"/>
              <a:alpha val="59000"/>
            </a:schemeClr>
          </a:solidFill>
        </p:spPr>
        <p:txBody>
          <a:bodyPr/>
          <a:lstStyle/>
          <a:p>
            <a:r>
              <a:rPr lang="en-US" dirty="0"/>
              <a:t>Click to edit Master title style</a:t>
            </a:r>
          </a:p>
        </p:txBody>
      </p:sp>
    </p:spTree>
    <p:extLst>
      <p:ext uri="{BB962C8B-B14F-4D97-AF65-F5344CB8AC3E}">
        <p14:creationId xmlns:p14="http://schemas.microsoft.com/office/powerpoint/2010/main" val="253496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E0B620-AABB-4DC0-B407-F65006D8FFC6}" type="datetime1">
              <a:rPr lang="en-US" smtClean="0"/>
              <a:t>10/1/2023</a:t>
            </a:fld>
            <a:endParaRPr lang="en-US"/>
          </a:p>
        </p:txBody>
      </p:sp>
      <p:sp>
        <p:nvSpPr>
          <p:cNvPr id="5" name="Footer Placeholder 4"/>
          <p:cNvSpPr>
            <a:spLocks noGrp="1"/>
          </p:cNvSpPr>
          <p:nvPr>
            <p:ph type="ftr" sz="quarter" idx="11"/>
          </p:nvPr>
        </p:nvSpPr>
        <p:spPr/>
        <p:txBody>
          <a:bodyPr/>
          <a:lstStyle/>
          <a:p>
            <a:r>
              <a:rPr lang="en-US"/>
              <a:t>Department of ICT, Cosmos College of Management and Technology</a:t>
            </a:r>
          </a:p>
        </p:txBody>
      </p:sp>
      <p:sp>
        <p:nvSpPr>
          <p:cNvPr id="6" name="Slide Number Placeholder 5"/>
          <p:cNvSpPr>
            <a:spLocks noGrp="1"/>
          </p:cNvSpPr>
          <p:nvPr>
            <p:ph type="sldNum" sz="quarter" idx="12"/>
          </p:nvPr>
        </p:nvSpPr>
        <p:spPr/>
        <p:txBody>
          <a:bodyPr/>
          <a:lstStyle/>
          <a:p>
            <a:fld id="{23594686-EA6A-4A30-836A-59B2DA57F37C}" type="slidenum">
              <a:rPr lang="en-US" smtClean="0"/>
              <a:t>‹#›</a:t>
            </a:fld>
            <a:endParaRPr lang="en-US"/>
          </a:p>
        </p:txBody>
      </p:sp>
    </p:spTree>
    <p:extLst>
      <p:ext uri="{BB962C8B-B14F-4D97-AF65-F5344CB8AC3E}">
        <p14:creationId xmlns:p14="http://schemas.microsoft.com/office/powerpoint/2010/main" val="608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EE3585-9BD5-4253-8533-05EB83C6178A}" type="datetime1">
              <a:rPr lang="en-US" smtClean="0"/>
              <a:t>10/1/2023</a:t>
            </a:fld>
            <a:endParaRPr lang="en-US"/>
          </a:p>
        </p:txBody>
      </p:sp>
      <p:sp>
        <p:nvSpPr>
          <p:cNvPr id="6" name="Footer Placeholder 5"/>
          <p:cNvSpPr>
            <a:spLocks noGrp="1"/>
          </p:cNvSpPr>
          <p:nvPr>
            <p:ph type="ftr" sz="quarter" idx="11"/>
          </p:nvPr>
        </p:nvSpPr>
        <p:spPr/>
        <p:txBody>
          <a:bodyPr/>
          <a:lstStyle/>
          <a:p>
            <a:r>
              <a:rPr lang="en-US"/>
              <a:t>Department of ICT, Cosmos College of Management and Technology</a:t>
            </a:r>
          </a:p>
        </p:txBody>
      </p:sp>
      <p:sp>
        <p:nvSpPr>
          <p:cNvPr id="7" name="Slide Number Placeholder 6"/>
          <p:cNvSpPr>
            <a:spLocks noGrp="1"/>
          </p:cNvSpPr>
          <p:nvPr>
            <p:ph type="sldNum" sz="quarter" idx="12"/>
          </p:nvPr>
        </p:nvSpPr>
        <p:spPr/>
        <p:txBody>
          <a:bodyPr/>
          <a:lstStyle/>
          <a:p>
            <a:fld id="{23594686-EA6A-4A30-836A-59B2DA57F37C}" type="slidenum">
              <a:rPr lang="en-US" smtClean="0"/>
              <a:t>‹#›</a:t>
            </a:fld>
            <a:endParaRPr lang="en-US"/>
          </a:p>
        </p:txBody>
      </p:sp>
    </p:spTree>
    <p:extLst>
      <p:ext uri="{BB962C8B-B14F-4D97-AF65-F5344CB8AC3E}">
        <p14:creationId xmlns:p14="http://schemas.microsoft.com/office/powerpoint/2010/main" val="157763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8C62A2-37A8-44D1-88C5-084F170B1CC6}" type="datetime1">
              <a:rPr lang="en-US" smtClean="0"/>
              <a:t>10/1/2023</a:t>
            </a:fld>
            <a:endParaRPr lang="en-US"/>
          </a:p>
        </p:txBody>
      </p:sp>
      <p:sp>
        <p:nvSpPr>
          <p:cNvPr id="8" name="Footer Placeholder 7"/>
          <p:cNvSpPr>
            <a:spLocks noGrp="1"/>
          </p:cNvSpPr>
          <p:nvPr>
            <p:ph type="ftr" sz="quarter" idx="11"/>
          </p:nvPr>
        </p:nvSpPr>
        <p:spPr/>
        <p:txBody>
          <a:bodyPr/>
          <a:lstStyle/>
          <a:p>
            <a:r>
              <a:rPr lang="en-US"/>
              <a:t>Department of ICT, Cosmos College of Management and Technology</a:t>
            </a:r>
          </a:p>
        </p:txBody>
      </p:sp>
      <p:sp>
        <p:nvSpPr>
          <p:cNvPr id="9" name="Slide Number Placeholder 8"/>
          <p:cNvSpPr>
            <a:spLocks noGrp="1"/>
          </p:cNvSpPr>
          <p:nvPr>
            <p:ph type="sldNum" sz="quarter" idx="12"/>
          </p:nvPr>
        </p:nvSpPr>
        <p:spPr/>
        <p:txBody>
          <a:bodyPr/>
          <a:lstStyle/>
          <a:p>
            <a:fld id="{23594686-EA6A-4A30-836A-59B2DA57F37C}" type="slidenum">
              <a:rPr lang="en-US" smtClean="0"/>
              <a:t>‹#›</a:t>
            </a:fld>
            <a:endParaRPr lang="en-US"/>
          </a:p>
        </p:txBody>
      </p:sp>
    </p:spTree>
    <p:extLst>
      <p:ext uri="{BB962C8B-B14F-4D97-AF65-F5344CB8AC3E}">
        <p14:creationId xmlns:p14="http://schemas.microsoft.com/office/powerpoint/2010/main" val="39200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7DA199-0C3D-40CB-98D4-C9D13C84932C}" type="datetime1">
              <a:rPr lang="en-US" smtClean="0"/>
              <a:t>10/1/2023</a:t>
            </a:fld>
            <a:endParaRPr lang="en-US"/>
          </a:p>
        </p:txBody>
      </p:sp>
      <p:sp>
        <p:nvSpPr>
          <p:cNvPr id="4" name="Footer Placeholder 3"/>
          <p:cNvSpPr>
            <a:spLocks noGrp="1"/>
          </p:cNvSpPr>
          <p:nvPr>
            <p:ph type="ftr" sz="quarter" idx="11"/>
          </p:nvPr>
        </p:nvSpPr>
        <p:spPr/>
        <p:txBody>
          <a:bodyPr/>
          <a:lstStyle/>
          <a:p>
            <a:r>
              <a:rPr lang="en-US"/>
              <a:t>Department of ICT, Cosmos College of Management and Technology</a:t>
            </a:r>
          </a:p>
        </p:txBody>
      </p:sp>
      <p:sp>
        <p:nvSpPr>
          <p:cNvPr id="5" name="Slide Number Placeholder 4"/>
          <p:cNvSpPr>
            <a:spLocks noGrp="1"/>
          </p:cNvSpPr>
          <p:nvPr>
            <p:ph type="sldNum" sz="quarter" idx="12"/>
          </p:nvPr>
        </p:nvSpPr>
        <p:spPr/>
        <p:txBody>
          <a:bodyPr/>
          <a:lstStyle/>
          <a:p>
            <a:fld id="{23594686-EA6A-4A30-836A-59B2DA57F37C}" type="slidenum">
              <a:rPr lang="en-US" smtClean="0"/>
              <a:t>‹#›</a:t>
            </a:fld>
            <a:endParaRPr lang="en-US"/>
          </a:p>
        </p:txBody>
      </p:sp>
    </p:spTree>
    <p:extLst>
      <p:ext uri="{BB962C8B-B14F-4D97-AF65-F5344CB8AC3E}">
        <p14:creationId xmlns:p14="http://schemas.microsoft.com/office/powerpoint/2010/main" val="134713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5B36C-DD51-4D95-894B-1AE6760AB8FB}" type="datetime1">
              <a:rPr lang="en-US" smtClean="0"/>
              <a:t>10/1/2023</a:t>
            </a:fld>
            <a:endParaRPr lang="en-US"/>
          </a:p>
        </p:txBody>
      </p:sp>
      <p:sp>
        <p:nvSpPr>
          <p:cNvPr id="3" name="Footer Placeholder 2"/>
          <p:cNvSpPr>
            <a:spLocks noGrp="1"/>
          </p:cNvSpPr>
          <p:nvPr>
            <p:ph type="ftr" sz="quarter" idx="11"/>
          </p:nvPr>
        </p:nvSpPr>
        <p:spPr/>
        <p:txBody>
          <a:bodyPr/>
          <a:lstStyle/>
          <a:p>
            <a:r>
              <a:rPr lang="en-US"/>
              <a:t>Department of ICT, Cosmos College of Management and Technology</a:t>
            </a:r>
          </a:p>
        </p:txBody>
      </p:sp>
      <p:sp>
        <p:nvSpPr>
          <p:cNvPr id="4" name="Slide Number Placeholder 3"/>
          <p:cNvSpPr>
            <a:spLocks noGrp="1"/>
          </p:cNvSpPr>
          <p:nvPr>
            <p:ph type="sldNum" sz="quarter" idx="12"/>
          </p:nvPr>
        </p:nvSpPr>
        <p:spPr/>
        <p:txBody>
          <a:bodyPr/>
          <a:lstStyle/>
          <a:p>
            <a:fld id="{23594686-EA6A-4A30-836A-59B2DA57F37C}" type="slidenum">
              <a:rPr lang="en-US" smtClean="0"/>
              <a:t>‹#›</a:t>
            </a:fld>
            <a:endParaRPr lang="en-US"/>
          </a:p>
        </p:txBody>
      </p:sp>
    </p:spTree>
    <p:extLst>
      <p:ext uri="{BB962C8B-B14F-4D97-AF65-F5344CB8AC3E}">
        <p14:creationId xmlns:p14="http://schemas.microsoft.com/office/powerpoint/2010/main" val="130932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F9F90-23D9-495F-A1E7-C801CE476D16}" type="datetime1">
              <a:rPr lang="en-US" smtClean="0"/>
              <a:t>10/1/2023</a:t>
            </a:fld>
            <a:endParaRPr lang="en-US"/>
          </a:p>
        </p:txBody>
      </p:sp>
      <p:sp>
        <p:nvSpPr>
          <p:cNvPr id="6" name="Footer Placeholder 5"/>
          <p:cNvSpPr>
            <a:spLocks noGrp="1"/>
          </p:cNvSpPr>
          <p:nvPr>
            <p:ph type="ftr" sz="quarter" idx="11"/>
          </p:nvPr>
        </p:nvSpPr>
        <p:spPr/>
        <p:txBody>
          <a:bodyPr/>
          <a:lstStyle/>
          <a:p>
            <a:r>
              <a:rPr lang="en-US"/>
              <a:t>Department of ICT, Cosmos College of Management and Technology</a:t>
            </a:r>
          </a:p>
        </p:txBody>
      </p:sp>
      <p:sp>
        <p:nvSpPr>
          <p:cNvPr id="7" name="Slide Number Placeholder 6"/>
          <p:cNvSpPr>
            <a:spLocks noGrp="1"/>
          </p:cNvSpPr>
          <p:nvPr>
            <p:ph type="sldNum" sz="quarter" idx="12"/>
          </p:nvPr>
        </p:nvSpPr>
        <p:spPr/>
        <p:txBody>
          <a:bodyPr/>
          <a:lstStyle/>
          <a:p>
            <a:fld id="{23594686-EA6A-4A30-836A-59B2DA57F37C}" type="slidenum">
              <a:rPr lang="en-US" smtClean="0"/>
              <a:t>‹#›</a:t>
            </a:fld>
            <a:endParaRPr lang="en-US"/>
          </a:p>
        </p:txBody>
      </p:sp>
    </p:spTree>
    <p:extLst>
      <p:ext uri="{BB962C8B-B14F-4D97-AF65-F5344CB8AC3E}">
        <p14:creationId xmlns:p14="http://schemas.microsoft.com/office/powerpoint/2010/main" val="328752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BBC5D-C865-4402-8137-E949FE7B4E54}" type="datetime1">
              <a:rPr lang="en-US" smtClean="0"/>
              <a:t>10/1/2023</a:t>
            </a:fld>
            <a:endParaRPr lang="en-US"/>
          </a:p>
        </p:txBody>
      </p:sp>
      <p:sp>
        <p:nvSpPr>
          <p:cNvPr id="6" name="Footer Placeholder 5"/>
          <p:cNvSpPr>
            <a:spLocks noGrp="1"/>
          </p:cNvSpPr>
          <p:nvPr>
            <p:ph type="ftr" sz="quarter" idx="11"/>
          </p:nvPr>
        </p:nvSpPr>
        <p:spPr/>
        <p:txBody>
          <a:bodyPr/>
          <a:lstStyle/>
          <a:p>
            <a:r>
              <a:rPr lang="en-US"/>
              <a:t>Department of ICT, Cosmos College of Management and Technology</a:t>
            </a:r>
          </a:p>
        </p:txBody>
      </p:sp>
      <p:sp>
        <p:nvSpPr>
          <p:cNvPr id="7" name="Slide Number Placeholder 6"/>
          <p:cNvSpPr>
            <a:spLocks noGrp="1"/>
          </p:cNvSpPr>
          <p:nvPr>
            <p:ph type="sldNum" sz="quarter" idx="12"/>
          </p:nvPr>
        </p:nvSpPr>
        <p:spPr/>
        <p:txBody>
          <a:bodyPr/>
          <a:lstStyle/>
          <a:p>
            <a:fld id="{23594686-EA6A-4A30-836A-59B2DA57F37C}" type="slidenum">
              <a:rPr lang="en-US" smtClean="0"/>
              <a:t>‹#›</a:t>
            </a:fld>
            <a:endParaRPr lang="en-US"/>
          </a:p>
        </p:txBody>
      </p:sp>
    </p:spTree>
    <p:extLst>
      <p:ext uri="{BB962C8B-B14F-4D97-AF65-F5344CB8AC3E}">
        <p14:creationId xmlns:p14="http://schemas.microsoft.com/office/powerpoint/2010/main" val="401223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bg2">
              <a:lumMod val="9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021C5-8349-4975-BE4F-D276CED6564D}" type="datetime1">
              <a:rPr lang="en-US" smtClean="0"/>
              <a:t>10/1/2023</a:t>
            </a:fld>
            <a:endParaRPr lang="en-US"/>
          </a:p>
        </p:txBody>
      </p:sp>
      <p:sp>
        <p:nvSpPr>
          <p:cNvPr id="5" name="Footer Placeholder 4"/>
          <p:cNvSpPr>
            <a:spLocks noGrp="1"/>
          </p:cNvSpPr>
          <p:nvPr>
            <p:ph type="ftr" sz="quarter" idx="3"/>
          </p:nvPr>
        </p:nvSpPr>
        <p:spPr>
          <a:xfrm>
            <a:off x="76200" y="6356350"/>
            <a:ext cx="8763000" cy="365125"/>
          </a:xfrm>
          <a:prstGeom prst="rect">
            <a:avLst/>
          </a:prstGeom>
          <a:solidFill>
            <a:schemeClr val="tx2"/>
          </a:solidFill>
        </p:spPr>
        <p:txBody>
          <a:bodyPr vert="horz" lIns="91440" tIns="45720" rIns="91440" bIns="45720" rtlCol="0" anchor="ctr"/>
          <a:lstStyle>
            <a:lvl1pPr algn="ctr">
              <a:defRPr sz="1400" b="1">
                <a:solidFill>
                  <a:schemeClr val="bg1"/>
                </a:solidFill>
              </a:defRPr>
            </a:lvl1pPr>
          </a:lstStyle>
          <a:p>
            <a:r>
              <a:rPr lang="en-US" dirty="0"/>
              <a:t>Department of ICT, Cosmos College of Management and Technology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94686-EA6A-4A30-836A-59B2DA57F37C}"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200" y="381000"/>
            <a:ext cx="914400" cy="914400"/>
          </a:xfrm>
          <a:prstGeom prst="rect">
            <a:avLst/>
          </a:prstGeom>
        </p:spPr>
      </p:pic>
      <p:pic>
        <p:nvPicPr>
          <p:cNvPr id="9" name="Pictur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954158" y="238125"/>
            <a:ext cx="1200150" cy="1200150"/>
          </a:xfrm>
          <a:prstGeom prst="rect">
            <a:avLst/>
          </a:prstGeom>
        </p:spPr>
      </p:pic>
    </p:spTree>
    <p:extLst>
      <p:ext uri="{BB962C8B-B14F-4D97-AF65-F5344CB8AC3E}">
        <p14:creationId xmlns:p14="http://schemas.microsoft.com/office/powerpoint/2010/main" val="3867699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ourism.gov.np/files/NOTICE%20MANAGER_FILES/25.pdf" TargetMode="External"/><Relationship Id="rId2" Type="http://schemas.openxmlformats.org/officeDocument/2006/relationships/hyperlink" Target="https://www.himalayalandtreks.com/blogs/a-journey-through-time-the-evolution-of-tourism-in-nepal" TargetMode="External"/><Relationship Id="rId1" Type="http://schemas.openxmlformats.org/officeDocument/2006/relationships/slideLayout" Target="../slideLayouts/slideLayout2.xml"/><Relationship Id="rId5" Type="http://schemas.openxmlformats.org/officeDocument/2006/relationships/hyperlink" Target="https://www.visiticeland.com/" TargetMode="External"/><Relationship Id="rId4" Type="http://schemas.openxmlformats.org/officeDocument/2006/relationships/hyperlink" Target="https://ntb.gov.n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526"/>
            <a:ext cx="9144000" cy="11590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171568"/>
            <a:ext cx="9144000" cy="657232"/>
          </a:xfrm>
          <a:solidFill>
            <a:schemeClr val="bg1">
              <a:lumMod val="95000"/>
            </a:schemeClr>
          </a:solidFill>
        </p:spPr>
        <p:txBody>
          <a:bodyPr>
            <a:normAutofit/>
          </a:bodyPr>
          <a:lstStyle/>
          <a:p>
            <a:r>
              <a:rPr lang="en-US" sz="3200" b="1" dirty="0">
                <a:solidFill>
                  <a:schemeClr val="tx1">
                    <a:lumMod val="65000"/>
                    <a:lumOff val="35000"/>
                  </a:schemeClr>
                </a:solidFill>
                <a:latin typeface="Times New Roman" panose="02020603050405020304" pitchFamily="18" charset="0"/>
                <a:cs typeface="Times New Roman" panose="02020603050405020304" pitchFamily="18" charset="0"/>
              </a:rPr>
              <a:t>Department of ICT</a:t>
            </a:r>
          </a:p>
        </p:txBody>
      </p:sp>
      <p:pic>
        <p:nvPicPr>
          <p:cNvPr id="1026" name="Picture 2" descr="C:\Users\Lenovo\Desktop\Cosmos CP\ccmt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2526"/>
            <a:ext cx="4876800" cy="11590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2400" y="1948934"/>
            <a:ext cx="2543132" cy="400110"/>
          </a:xfrm>
          <a:prstGeom prst="rect">
            <a:avLst/>
          </a:prstGeom>
          <a:noFill/>
        </p:spPr>
        <p:txBody>
          <a:bodyPr wrap="none" rtlCol="0">
            <a:spAutoFit/>
          </a:bodyPr>
          <a:lstStyle/>
          <a:p>
            <a:r>
              <a:rPr lang="en-US" sz="2000" b="1" dirty="0" smtClean="0">
                <a:solidFill>
                  <a:schemeClr val="tx1">
                    <a:lumMod val="85000"/>
                    <a:lumOff val="15000"/>
                  </a:schemeClr>
                </a:solidFill>
                <a:latin typeface="Times New Roman" panose="02020603050405020304" pitchFamily="18" charset="0"/>
                <a:cs typeface="Times New Roman" panose="02020603050405020304" pitchFamily="18" charset="0"/>
              </a:rPr>
              <a:t>A project defense </a:t>
            </a: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on</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a:t>
            </a:r>
          </a:p>
        </p:txBody>
      </p:sp>
      <p:sp>
        <p:nvSpPr>
          <p:cNvPr id="7" name="Rectangle 6"/>
          <p:cNvSpPr/>
          <p:nvPr/>
        </p:nvSpPr>
        <p:spPr>
          <a:xfrm>
            <a:off x="304800" y="2514600"/>
            <a:ext cx="8458200" cy="762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“Nepal for </a:t>
            </a:r>
            <a:r>
              <a:rPr lang="en-US" sz="2800" b="1" dirty="0" smtClean="0">
                <a:solidFill>
                  <a:schemeClr val="tx1"/>
                </a:solidFill>
              </a:rPr>
              <a:t>Tourism(</a:t>
            </a:r>
            <a:r>
              <a:rPr lang="en-US" sz="2800" b="1" dirty="0" err="1" smtClean="0">
                <a:solidFill>
                  <a:schemeClr val="tx1"/>
                </a:solidFill>
              </a:rPr>
              <a:t>NepalYatra</a:t>
            </a:r>
            <a:r>
              <a:rPr lang="en-US" sz="2800" b="1" dirty="0" smtClean="0">
                <a:solidFill>
                  <a:schemeClr val="tx1"/>
                </a:solidFill>
              </a:rPr>
              <a:t>)”</a:t>
            </a:r>
            <a:endParaRPr lang="en-US" sz="2800" b="1" dirty="0">
              <a:solidFill>
                <a:schemeClr val="tx1"/>
              </a:solidFill>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7997" y="210195"/>
            <a:ext cx="1371600" cy="1371600"/>
          </a:xfrm>
          <a:prstGeom prst="rect">
            <a:avLst/>
          </a:prstGeom>
        </p:spPr>
      </p:pic>
      <p:sp>
        <p:nvSpPr>
          <p:cNvPr id="11" name="Rectangle 3"/>
          <p:cNvSpPr>
            <a:spLocks noChangeArrowheads="1"/>
          </p:cNvSpPr>
          <p:nvPr/>
        </p:nvSpPr>
        <p:spPr bwMode="gray">
          <a:xfrm>
            <a:off x="152401" y="4145264"/>
            <a:ext cx="4724399" cy="178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90000"/>
              </a:lnSpc>
              <a:spcAft>
                <a:spcPts val="600"/>
              </a:spcAft>
              <a:buClr>
                <a:schemeClr val="tx2"/>
              </a:buClr>
              <a:defRPr/>
            </a:pPr>
            <a:r>
              <a:rPr lang="en-US" altLang="en-US" sz="2400" b="1" u="sng" dirty="0">
                <a:latin typeface="Times New Roman" panose="02020603050405020304" pitchFamily="18" charset="0"/>
                <a:cs typeface="Times New Roman" panose="02020603050405020304" pitchFamily="18" charset="0"/>
              </a:rPr>
              <a:t>Project Members:</a:t>
            </a:r>
          </a:p>
          <a:p>
            <a:pPr algn="just">
              <a:lnSpc>
                <a:spcPct val="90000"/>
              </a:lnSpc>
              <a:buClr>
                <a:schemeClr val="tx2"/>
              </a:buClr>
              <a:defRPr/>
            </a:pPr>
            <a:r>
              <a:rPr lang="en-US" altLang="en-US" sz="2000" b="1" dirty="0">
                <a:solidFill>
                  <a:srgbClr val="7030A0"/>
                </a:solidFill>
                <a:latin typeface="Times New Roman" panose="02020603050405020304" pitchFamily="18" charset="0"/>
                <a:cs typeface="Times New Roman" panose="02020603050405020304" pitchFamily="18" charset="0"/>
              </a:rPr>
              <a:t>Sushil Paudel		200348</a:t>
            </a:r>
          </a:p>
          <a:p>
            <a:pPr algn="just">
              <a:lnSpc>
                <a:spcPct val="90000"/>
              </a:lnSpc>
              <a:buClr>
                <a:schemeClr val="tx2"/>
              </a:buClr>
              <a:defRPr/>
            </a:pPr>
            <a:r>
              <a:rPr lang="en-US" altLang="en-US" sz="2000" b="1" dirty="0">
                <a:solidFill>
                  <a:srgbClr val="7030A0"/>
                </a:solidFill>
                <a:latin typeface="Times New Roman" panose="02020603050405020304" pitchFamily="18" charset="0"/>
                <a:cs typeface="Times New Roman" panose="02020603050405020304" pitchFamily="18" charset="0"/>
              </a:rPr>
              <a:t>Prakash Lamichhane	200323</a:t>
            </a:r>
          </a:p>
          <a:p>
            <a:pPr algn="just">
              <a:lnSpc>
                <a:spcPct val="90000"/>
              </a:lnSpc>
              <a:buClr>
                <a:schemeClr val="tx2"/>
              </a:buClr>
              <a:defRPr/>
            </a:pPr>
            <a:r>
              <a:rPr lang="en-US" altLang="en-US" sz="2000" b="1" dirty="0">
                <a:solidFill>
                  <a:srgbClr val="7030A0"/>
                </a:solidFill>
                <a:latin typeface="Times New Roman" panose="02020603050405020304" pitchFamily="18" charset="0"/>
                <a:cs typeface="Times New Roman" panose="02020603050405020304" pitchFamily="18" charset="0"/>
              </a:rPr>
              <a:t>Bibek Pandeya		200311</a:t>
            </a:r>
          </a:p>
          <a:p>
            <a:pPr algn="just">
              <a:lnSpc>
                <a:spcPct val="90000"/>
              </a:lnSpc>
              <a:buClr>
                <a:schemeClr val="tx2"/>
              </a:buClr>
              <a:defRPr/>
            </a:pPr>
            <a:r>
              <a:rPr lang="en-US" altLang="en-US" sz="2000" b="1" dirty="0">
                <a:solidFill>
                  <a:srgbClr val="7030A0"/>
                </a:solidFill>
                <a:latin typeface="Times New Roman" panose="02020603050405020304" pitchFamily="18" charset="0"/>
                <a:cs typeface="Times New Roman" panose="02020603050405020304" pitchFamily="18" charset="0"/>
              </a:rPr>
              <a:t>Bhushan Bartaula	200310</a:t>
            </a:r>
          </a:p>
          <a:p>
            <a:pPr>
              <a:lnSpc>
                <a:spcPct val="90000"/>
              </a:lnSpc>
              <a:buClr>
                <a:schemeClr val="tx2"/>
              </a:buClr>
              <a:defRPr/>
            </a:pPr>
            <a:endParaRPr lang="en-US" altLang="en-US" sz="2000" b="1" dirty="0">
              <a:solidFill>
                <a:srgbClr val="7030A0"/>
              </a:solidFill>
              <a:latin typeface="Times New Roman" panose="02020603050405020304" pitchFamily="18" charset="0"/>
              <a:cs typeface="Times New Roman" panose="02020603050405020304" pitchFamily="18" charset="0"/>
            </a:endParaRPr>
          </a:p>
        </p:txBody>
      </p:sp>
      <p:sp>
        <p:nvSpPr>
          <p:cNvPr id="13" name="Rectangle 3"/>
          <p:cNvSpPr>
            <a:spLocks noChangeArrowheads="1"/>
          </p:cNvSpPr>
          <p:nvPr/>
        </p:nvSpPr>
        <p:spPr bwMode="gray">
          <a:xfrm>
            <a:off x="5486400" y="4145264"/>
            <a:ext cx="3428999" cy="178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Aft>
                <a:spcPts val="600"/>
              </a:spcAft>
              <a:buClr>
                <a:schemeClr val="tx2"/>
              </a:buClr>
              <a:defRPr/>
            </a:pPr>
            <a:r>
              <a:rPr lang="en-US" altLang="en-US" sz="2400" b="1" u="sng" dirty="0">
                <a:latin typeface="Times New Roman" panose="02020603050405020304" pitchFamily="18" charset="0"/>
                <a:cs typeface="Times New Roman" panose="02020603050405020304" pitchFamily="18" charset="0"/>
              </a:rPr>
              <a:t>Submitted to:</a:t>
            </a:r>
          </a:p>
          <a:p>
            <a:pPr algn="ctr">
              <a:lnSpc>
                <a:spcPct val="90000"/>
              </a:lnSpc>
              <a:buClr>
                <a:schemeClr val="tx2"/>
              </a:buClr>
              <a:defRPr/>
            </a:pPr>
            <a:r>
              <a:rPr lang="en-US" altLang="en-US" sz="2000" b="1" dirty="0">
                <a:solidFill>
                  <a:srgbClr val="7030A0"/>
                </a:solidFill>
                <a:latin typeface="Times New Roman" panose="02020603050405020304" pitchFamily="18" charset="0"/>
                <a:cs typeface="Times New Roman" panose="02020603050405020304" pitchFamily="18" charset="0"/>
              </a:rPr>
              <a:t>Department of ICT</a:t>
            </a:r>
          </a:p>
          <a:p>
            <a:pPr algn="ctr">
              <a:lnSpc>
                <a:spcPct val="90000"/>
              </a:lnSpc>
              <a:buClr>
                <a:schemeClr val="tx2"/>
              </a:buClr>
              <a:defRPr/>
            </a:pPr>
            <a:r>
              <a:rPr lang="en-US" altLang="en-US" sz="2000" b="1" dirty="0">
                <a:solidFill>
                  <a:srgbClr val="7030A0"/>
                </a:solidFill>
                <a:latin typeface="Times New Roman" panose="02020603050405020304" pitchFamily="18" charset="0"/>
                <a:cs typeface="Times New Roman" panose="02020603050405020304" pitchFamily="18" charset="0"/>
              </a:rPr>
              <a:t>Cosmos College of Management and Technology </a:t>
            </a:r>
          </a:p>
        </p:txBody>
      </p:sp>
      <p:sp>
        <p:nvSpPr>
          <p:cNvPr id="15" name="TextBox 14"/>
          <p:cNvSpPr txBox="1"/>
          <p:nvPr/>
        </p:nvSpPr>
        <p:spPr>
          <a:xfrm>
            <a:off x="2993571" y="5934670"/>
            <a:ext cx="3156857"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Date :  </a:t>
            </a:r>
            <a:r>
              <a:rPr lang="en-US" sz="2000" b="1" dirty="0" smtClean="0">
                <a:latin typeface="Times New Roman" panose="02020603050405020304" pitchFamily="18" charset="0"/>
                <a:cs typeface="Times New Roman" panose="02020603050405020304" pitchFamily="18" charset="0"/>
              </a:rPr>
              <a:t>1</a:t>
            </a:r>
            <a:r>
              <a:rPr lang="en-US" sz="2000" b="1" baseline="30000" dirty="0" smtClean="0">
                <a:latin typeface="Times New Roman" panose="02020603050405020304" pitchFamily="18" charset="0"/>
                <a:cs typeface="Times New Roman" panose="02020603050405020304" pitchFamily="18" charset="0"/>
              </a:rPr>
              <a:t>st</a:t>
            </a:r>
            <a:r>
              <a:rPr lang="en-US" sz="2000" b="1" dirty="0" smtClean="0">
                <a:latin typeface="Times New Roman" panose="02020603050405020304" pitchFamily="18" charset="0"/>
                <a:cs typeface="Times New Roman" panose="02020603050405020304" pitchFamily="18" charset="0"/>
              </a:rPr>
              <a:t> October, </a:t>
            </a:r>
            <a:r>
              <a:rPr lang="en-US" sz="2000" b="1" dirty="0">
                <a:latin typeface="Times New Roman" panose="02020603050405020304" pitchFamily="18" charset="0"/>
                <a:cs typeface="Times New Roman" panose="02020603050405020304" pitchFamily="18" charset="0"/>
              </a:rPr>
              <a:t>2023</a:t>
            </a:r>
          </a:p>
        </p:txBody>
      </p:sp>
      <p:sp>
        <p:nvSpPr>
          <p:cNvPr id="12" name="Footer Placeholder 11"/>
          <p:cNvSpPr>
            <a:spLocks noGrp="1"/>
          </p:cNvSpPr>
          <p:nvPr>
            <p:ph type="ftr" sz="quarter" idx="11"/>
          </p:nvPr>
        </p:nvSpPr>
        <p:spPr>
          <a:xfrm>
            <a:off x="0" y="6455297"/>
            <a:ext cx="9127299" cy="365125"/>
          </a:xfrm>
          <a:solidFill>
            <a:schemeClr val="tx2"/>
          </a:solidFill>
        </p:spPr>
        <p:txBody>
          <a:bodyPr/>
          <a:lstStyle/>
          <a:p>
            <a:r>
              <a:rPr lang="en-US" sz="1600" b="1" dirty="0">
                <a:solidFill>
                  <a:schemeClr val="bg1"/>
                </a:solidFill>
              </a:rPr>
              <a:t>Department of ICT, Cosmos College of Management and Technology</a:t>
            </a:r>
          </a:p>
        </p:txBody>
      </p:sp>
      <p:sp>
        <p:nvSpPr>
          <p:cNvPr id="16" name="Slide Number Placeholder 15"/>
          <p:cNvSpPr>
            <a:spLocks noGrp="1"/>
          </p:cNvSpPr>
          <p:nvPr>
            <p:ph type="sldNum" sz="quarter" idx="12"/>
          </p:nvPr>
        </p:nvSpPr>
        <p:spPr/>
        <p:txBody>
          <a:bodyPr/>
          <a:lstStyle/>
          <a:p>
            <a:fld id="{23594686-EA6A-4A30-836A-59B2DA57F37C}" type="slidenum">
              <a:rPr lang="en-US" smtClean="0"/>
              <a:t>1</a:t>
            </a:fld>
            <a:endParaRPr lang="en-US"/>
          </a:p>
        </p:txBody>
      </p:sp>
    </p:spTree>
    <p:extLst>
      <p:ext uri="{BB962C8B-B14F-4D97-AF65-F5344CB8AC3E}">
        <p14:creationId xmlns:p14="http://schemas.microsoft.com/office/powerpoint/2010/main" val="2337919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r>
              <a:rPr lang="en-US" sz="2400" u="sng" dirty="0" smtClean="0">
                <a:latin typeface="Times New Roman" panose="02020603050405020304" pitchFamily="18" charset="0"/>
                <a:cs typeface="Times New Roman" panose="02020603050405020304" pitchFamily="18" charset="0"/>
              </a:rPr>
              <a:t>Front </a:t>
            </a:r>
            <a:r>
              <a:rPr lang="en-US" sz="2400" u="sng" dirty="0">
                <a:latin typeface="Times New Roman" panose="02020603050405020304" pitchFamily="18" charset="0"/>
                <a:cs typeface="Times New Roman" panose="02020603050405020304" pitchFamily="18" charset="0"/>
              </a:rPr>
              <a:t>End </a:t>
            </a:r>
            <a:endParaRPr lang="en-US" sz="2400" u="sng"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HTML 5: standard markup language for documents to be displayed on web </a:t>
            </a:r>
            <a:r>
              <a:rPr lang="en-US" sz="2400" dirty="0" smtClean="0">
                <a:latin typeface="Times New Roman" panose="02020603050405020304" pitchFamily="18" charset="0"/>
                <a:cs typeface="Times New Roman" panose="02020603050405020304" pitchFamily="18" charset="0"/>
              </a:rPr>
              <a:t>browser</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CSS 3: describes the presentation of </a:t>
            </a:r>
            <a:r>
              <a:rPr lang="en-US" sz="2400" dirty="0" smtClean="0">
                <a:latin typeface="Times New Roman" panose="02020603050405020304" pitchFamily="18" charset="0"/>
                <a:cs typeface="Times New Roman" panose="02020603050405020304" pitchFamily="18" charset="0"/>
              </a:rPr>
              <a:t>HTML</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JavaScript: describes the behavior of web page </a:t>
            </a:r>
          </a:p>
          <a:p>
            <a:pPr marL="0" indent="0">
              <a:buNone/>
            </a:pPr>
            <a:r>
              <a:rPr lang="en-US" sz="2400" u="sng" dirty="0" smtClean="0">
                <a:latin typeface="Times New Roman" panose="02020603050405020304" pitchFamily="18" charset="0"/>
                <a:cs typeface="Times New Roman" panose="02020603050405020304" pitchFamily="18" charset="0"/>
              </a:rPr>
              <a:t>Back End</a:t>
            </a:r>
          </a:p>
          <a:p>
            <a:pPr marL="0" indent="0">
              <a:buNone/>
            </a:pPr>
            <a:r>
              <a:rPr lang="en-US" sz="2400" dirty="0">
                <a:latin typeface="Times New Roman" panose="02020603050405020304" pitchFamily="18" charset="0"/>
                <a:cs typeface="Times New Roman" panose="02020603050405020304" pitchFamily="18" charset="0"/>
              </a:rPr>
              <a:t>• PHP: server-side scripting language</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MySQL: relational database management system (DBMS) </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Department of ICT, Cosmos College of Management and Technology</a:t>
            </a:r>
            <a:endParaRPr lang="en-US"/>
          </a:p>
        </p:txBody>
      </p:sp>
      <p:sp>
        <p:nvSpPr>
          <p:cNvPr id="4" name="Slide Number Placeholder 3"/>
          <p:cNvSpPr>
            <a:spLocks noGrp="1"/>
          </p:cNvSpPr>
          <p:nvPr>
            <p:ph type="sldNum" sz="quarter" idx="12"/>
          </p:nvPr>
        </p:nvSpPr>
        <p:spPr/>
        <p:txBody>
          <a:bodyPr/>
          <a:lstStyle/>
          <a:p>
            <a:fld id="{23594686-EA6A-4A30-836A-59B2DA57F37C}" type="slidenum">
              <a:rPr lang="en-US" smtClean="0"/>
              <a:t>10</a:t>
            </a:fld>
            <a:endParaRPr lang="en-US"/>
          </a:p>
        </p:txBody>
      </p:sp>
      <p:sp>
        <p:nvSpPr>
          <p:cNvPr id="5" name="Title 4"/>
          <p:cNvSpPr>
            <a:spLocks noGrp="1"/>
          </p:cNvSpPr>
          <p:nvPr>
            <p:ph type="title"/>
          </p:nvPr>
        </p:nvSpPr>
        <p:spPr/>
        <p:txBody>
          <a:bodyPr/>
          <a:lstStyle/>
          <a:p>
            <a:r>
              <a:rPr lang="en-US" dirty="0"/>
              <a:t>Technologies </a:t>
            </a:r>
            <a:r>
              <a:rPr lang="en-US" dirty="0" smtClean="0"/>
              <a:t>used</a:t>
            </a:r>
            <a:endParaRPr lang="en-US" dirty="0"/>
          </a:p>
        </p:txBody>
      </p:sp>
    </p:spTree>
    <p:extLst>
      <p:ext uri="{BB962C8B-B14F-4D97-AF65-F5344CB8AC3E}">
        <p14:creationId xmlns:p14="http://schemas.microsoft.com/office/powerpoint/2010/main" val="3091213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Visual Studio Code: Integrated Development Environment (IDE) for web development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Xampp</a:t>
            </a:r>
            <a:r>
              <a:rPr lang="en-US" sz="2400" dirty="0">
                <a:latin typeface="Times New Roman" panose="02020603050405020304" pitchFamily="18" charset="0"/>
                <a:cs typeface="Times New Roman" panose="02020603050405020304" pitchFamily="18" charset="0"/>
              </a:rPr>
              <a:t>: All-in-one package containing Apache server, PHP and MySQL</a:t>
            </a:r>
          </a:p>
          <a:p>
            <a:pPr marL="0" indent="0">
              <a:buNone/>
            </a:pPr>
            <a:r>
              <a:rPr lang="en-US" sz="2400" dirty="0" smtClean="0">
                <a:latin typeface="Times New Roman" panose="02020603050405020304" pitchFamily="18" charset="0"/>
                <a:cs typeface="Times New Roman" panose="02020603050405020304" pitchFamily="18" charset="0"/>
              </a:rPr>
              <a:t>• Firefox</a:t>
            </a:r>
            <a:r>
              <a:rPr lang="en-US" sz="2400" dirty="0">
                <a:latin typeface="Times New Roman" panose="02020603050405020304" pitchFamily="18" charset="0"/>
                <a:cs typeface="Times New Roman" panose="02020603050405020304" pitchFamily="18" charset="0"/>
              </a:rPr>
              <a:t>, Google Chrome: Web Browsers for testing source </a:t>
            </a:r>
            <a:r>
              <a:rPr lang="en-US" sz="2400" dirty="0" smtClean="0">
                <a:latin typeface="Times New Roman" panose="02020603050405020304" pitchFamily="18" charset="0"/>
                <a:cs typeface="Times New Roman" panose="02020603050405020304" pitchFamily="18" charset="0"/>
              </a:rPr>
              <a:t>code.</a:t>
            </a:r>
          </a:p>
          <a:p>
            <a:pPr marL="0" indent="0">
              <a:buNone/>
            </a:pPr>
            <a:r>
              <a:rPr lang="en-US" sz="2400" dirty="0" smtClean="0">
                <a:latin typeface="Times New Roman" panose="02020603050405020304" pitchFamily="18" charset="0"/>
                <a:cs typeface="Times New Roman" panose="02020603050405020304" pitchFamily="18" charset="0"/>
              </a:rPr>
              <a:t>• Adobe </a:t>
            </a:r>
            <a:r>
              <a:rPr lang="en-US" sz="2400" dirty="0">
                <a:latin typeface="Times New Roman" panose="02020603050405020304" pitchFamily="18" charset="0"/>
                <a:cs typeface="Times New Roman" panose="02020603050405020304" pitchFamily="18" charset="0"/>
              </a:rPr>
              <a:t>Photoshop: Raster image processing Software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Brave</a:t>
            </a:r>
            <a:r>
              <a:rPr lang="en-US" sz="2400" dirty="0">
                <a:latin typeface="Times New Roman" panose="02020603050405020304" pitchFamily="18" charset="0"/>
                <a:cs typeface="Times New Roman" panose="02020603050405020304" pitchFamily="18" charset="0"/>
              </a:rPr>
              <a:t>, Google Chrome: Web Browsers for testing source code</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Department of ICT, Cosmos College of Management and Technology</a:t>
            </a:r>
            <a:endParaRPr lang="en-US"/>
          </a:p>
        </p:txBody>
      </p:sp>
      <p:sp>
        <p:nvSpPr>
          <p:cNvPr id="4" name="Slide Number Placeholder 3"/>
          <p:cNvSpPr>
            <a:spLocks noGrp="1"/>
          </p:cNvSpPr>
          <p:nvPr>
            <p:ph type="sldNum" sz="quarter" idx="12"/>
          </p:nvPr>
        </p:nvSpPr>
        <p:spPr/>
        <p:txBody>
          <a:bodyPr/>
          <a:lstStyle/>
          <a:p>
            <a:fld id="{23594686-EA6A-4A30-836A-59B2DA57F37C}" type="slidenum">
              <a:rPr lang="en-US" smtClean="0"/>
              <a:t>11</a:t>
            </a:fld>
            <a:endParaRPr lang="en-US"/>
          </a:p>
        </p:txBody>
      </p:sp>
      <p:sp>
        <p:nvSpPr>
          <p:cNvPr id="5" name="Title 4"/>
          <p:cNvSpPr>
            <a:spLocks noGrp="1"/>
          </p:cNvSpPr>
          <p:nvPr>
            <p:ph type="title"/>
          </p:nvPr>
        </p:nvSpPr>
        <p:spPr/>
        <p:txBody>
          <a:bodyPr/>
          <a:lstStyle/>
          <a:p>
            <a:r>
              <a:rPr lang="en-US" dirty="0"/>
              <a:t>Development Tools </a:t>
            </a:r>
            <a:r>
              <a:rPr lang="en-US" dirty="0" smtClean="0"/>
              <a:t>used </a:t>
            </a:r>
            <a:endParaRPr lang="en-US" dirty="0"/>
          </a:p>
        </p:txBody>
      </p:sp>
    </p:spTree>
    <p:extLst>
      <p:ext uri="{BB962C8B-B14F-4D97-AF65-F5344CB8AC3E}">
        <p14:creationId xmlns:p14="http://schemas.microsoft.com/office/powerpoint/2010/main" val="78494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3000" b="1" dirty="0"/>
              <a:t>Accomplished </a:t>
            </a:r>
            <a:r>
              <a:rPr lang="en-US" sz="3000" b="1" dirty="0" smtClean="0"/>
              <a:t>Work</a:t>
            </a:r>
            <a:endParaRPr lang="en-US" sz="3000" dirty="0"/>
          </a:p>
          <a:p>
            <a:pPr marL="0" indent="0">
              <a:buNone/>
            </a:pPr>
            <a:r>
              <a:rPr lang="en-US" sz="2600" dirty="0" smtClean="0">
                <a:latin typeface="Times New Roman" panose="02020603050405020304" pitchFamily="18" charset="0"/>
                <a:cs typeface="Times New Roman" panose="02020603050405020304" pitchFamily="18" charset="0"/>
              </a:rPr>
              <a:t>           A </a:t>
            </a:r>
            <a:r>
              <a:rPr lang="en-US" sz="2600" dirty="0">
                <a:latin typeface="Times New Roman" panose="02020603050405020304" pitchFamily="18" charset="0"/>
                <a:cs typeface="Times New Roman" panose="02020603050405020304" pitchFamily="18" charset="0"/>
              </a:rPr>
              <a:t>responsive and effective project on tourism website has been made, with the completion of the following tasks:</a:t>
            </a:r>
          </a:p>
          <a:p>
            <a:r>
              <a:rPr lang="en-US" sz="2600" dirty="0" smtClean="0">
                <a:latin typeface="Times New Roman" panose="02020603050405020304" pitchFamily="18" charset="0"/>
                <a:cs typeface="Times New Roman" panose="02020603050405020304" pitchFamily="18" charset="0"/>
              </a:rPr>
              <a:t>Design </a:t>
            </a:r>
            <a:r>
              <a:rPr lang="en-US" sz="2600" dirty="0">
                <a:latin typeface="Times New Roman" panose="02020603050405020304" pitchFamily="18" charset="0"/>
                <a:cs typeface="Times New Roman" panose="02020603050405020304" pitchFamily="18" charset="0"/>
              </a:rPr>
              <a:t>and Front-End Development</a:t>
            </a:r>
          </a:p>
          <a:p>
            <a:r>
              <a:rPr lang="en-US" sz="2600" dirty="0" smtClean="0">
                <a:latin typeface="Times New Roman" panose="02020603050405020304" pitchFamily="18" charset="0"/>
                <a:cs typeface="Times New Roman" panose="02020603050405020304" pitchFamily="18" charset="0"/>
              </a:rPr>
              <a:t>Back-End </a:t>
            </a:r>
            <a:r>
              <a:rPr lang="en-US" sz="2600" dirty="0">
                <a:latin typeface="Times New Roman" panose="02020603050405020304" pitchFamily="18" charset="0"/>
                <a:cs typeface="Times New Roman" panose="02020603050405020304" pitchFamily="18" charset="0"/>
              </a:rPr>
              <a:t>Development</a:t>
            </a:r>
          </a:p>
          <a:p>
            <a:r>
              <a:rPr lang="en-US" sz="2600" dirty="0" smtClean="0">
                <a:latin typeface="Times New Roman" panose="02020603050405020304" pitchFamily="18" charset="0"/>
                <a:cs typeface="Times New Roman" panose="02020603050405020304" pitchFamily="18" charset="0"/>
              </a:rPr>
              <a:t>Database </a:t>
            </a:r>
            <a:r>
              <a:rPr lang="en-US" sz="2600" dirty="0">
                <a:latin typeface="Times New Roman" panose="02020603050405020304" pitchFamily="18" charset="0"/>
                <a:cs typeface="Times New Roman" panose="02020603050405020304" pitchFamily="18" charset="0"/>
              </a:rPr>
              <a:t>Design</a:t>
            </a:r>
          </a:p>
          <a:p>
            <a:r>
              <a:rPr lang="en-US" sz="2600" dirty="0" smtClean="0">
                <a:latin typeface="Times New Roman" panose="02020603050405020304" pitchFamily="18" charset="0"/>
                <a:cs typeface="Times New Roman" panose="02020603050405020304" pitchFamily="18" charset="0"/>
              </a:rPr>
              <a:t>Testing </a:t>
            </a:r>
            <a:r>
              <a:rPr lang="en-US" sz="2600" dirty="0">
                <a:latin typeface="Times New Roman" panose="02020603050405020304" pitchFamily="18" charset="0"/>
                <a:cs typeface="Times New Roman" panose="02020603050405020304" pitchFamily="18" charset="0"/>
              </a:rPr>
              <a:t>and </a:t>
            </a:r>
            <a:r>
              <a:rPr lang="en-US" sz="2600" dirty="0" smtClean="0">
                <a:latin typeface="Times New Roman" panose="02020603050405020304" pitchFamily="18" charset="0"/>
                <a:cs typeface="Times New Roman" panose="02020603050405020304" pitchFamily="18" charset="0"/>
              </a:rPr>
              <a:t>Debugging</a:t>
            </a:r>
          </a:p>
          <a:p>
            <a:r>
              <a:rPr lang="en-US" sz="2600" dirty="0" smtClean="0">
                <a:latin typeface="Times New Roman" panose="02020603050405020304" pitchFamily="18" charset="0"/>
                <a:cs typeface="Times New Roman" panose="02020603050405020304" pitchFamily="18" charset="0"/>
              </a:rPr>
              <a:t>Documentation</a:t>
            </a:r>
            <a:endParaRPr lang="en-US" sz="26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3" name="Footer Placeholder 2"/>
          <p:cNvSpPr>
            <a:spLocks noGrp="1"/>
          </p:cNvSpPr>
          <p:nvPr>
            <p:ph type="ftr" sz="quarter" idx="11"/>
          </p:nvPr>
        </p:nvSpPr>
        <p:spPr/>
        <p:txBody>
          <a:bodyPr/>
          <a:lstStyle/>
          <a:p>
            <a:r>
              <a:rPr lang="en-US" smtClean="0"/>
              <a:t>Department of ICT, Cosmos College of Management and Technology</a:t>
            </a:r>
            <a:endParaRPr lang="en-US"/>
          </a:p>
        </p:txBody>
      </p:sp>
      <p:sp>
        <p:nvSpPr>
          <p:cNvPr id="4" name="Slide Number Placeholder 3"/>
          <p:cNvSpPr>
            <a:spLocks noGrp="1"/>
          </p:cNvSpPr>
          <p:nvPr>
            <p:ph type="sldNum" sz="quarter" idx="12"/>
          </p:nvPr>
        </p:nvSpPr>
        <p:spPr/>
        <p:txBody>
          <a:bodyPr/>
          <a:lstStyle/>
          <a:p>
            <a:fld id="{23594686-EA6A-4A30-836A-59B2DA57F37C}" type="slidenum">
              <a:rPr lang="en-US" smtClean="0"/>
              <a:t>12</a:t>
            </a:fld>
            <a:endParaRPr lang="en-US"/>
          </a:p>
        </p:txBody>
      </p:sp>
      <p:sp>
        <p:nvSpPr>
          <p:cNvPr id="5" name="Title 4"/>
          <p:cNvSpPr>
            <a:spLocks noGrp="1"/>
          </p:cNvSpPr>
          <p:nvPr>
            <p:ph type="title"/>
          </p:nvPr>
        </p:nvSpPr>
        <p:spPr/>
        <p:txBody>
          <a:bodyPr/>
          <a:lstStyle/>
          <a:p>
            <a:r>
              <a:rPr lang="en-US" dirty="0" smtClean="0"/>
              <a:t>Work Progress</a:t>
            </a:r>
            <a:endParaRPr lang="en-US" dirty="0"/>
          </a:p>
        </p:txBody>
      </p:sp>
      <p:sp>
        <p:nvSpPr>
          <p:cNvPr id="6" name="Right Arrow 5"/>
          <p:cNvSpPr/>
          <p:nvPr/>
        </p:nvSpPr>
        <p:spPr>
          <a:xfrm>
            <a:off x="838200" y="22860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111260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18640"/>
            <a:ext cx="8229600" cy="4089082"/>
          </a:xfrm>
        </p:spPr>
      </p:pic>
      <p:sp>
        <p:nvSpPr>
          <p:cNvPr id="3" name="Footer Placeholder 2"/>
          <p:cNvSpPr>
            <a:spLocks noGrp="1"/>
          </p:cNvSpPr>
          <p:nvPr>
            <p:ph type="ftr" sz="quarter" idx="11"/>
          </p:nvPr>
        </p:nvSpPr>
        <p:spPr/>
        <p:txBody>
          <a:bodyPr/>
          <a:lstStyle/>
          <a:p>
            <a:r>
              <a:rPr lang="en-US" smtClean="0"/>
              <a:t>Department of ICT, Cosmos College of Management and Technology</a:t>
            </a:r>
            <a:endParaRPr lang="en-US"/>
          </a:p>
        </p:txBody>
      </p:sp>
      <p:sp>
        <p:nvSpPr>
          <p:cNvPr id="4" name="Slide Number Placeholder 3"/>
          <p:cNvSpPr>
            <a:spLocks noGrp="1"/>
          </p:cNvSpPr>
          <p:nvPr>
            <p:ph type="sldNum" sz="quarter" idx="12"/>
          </p:nvPr>
        </p:nvSpPr>
        <p:spPr/>
        <p:txBody>
          <a:bodyPr/>
          <a:lstStyle/>
          <a:p>
            <a:fld id="{23594686-EA6A-4A30-836A-59B2DA57F37C}" type="slidenum">
              <a:rPr lang="en-US" smtClean="0"/>
              <a:t>13</a:t>
            </a:fld>
            <a:endParaRPr lang="en-US"/>
          </a:p>
        </p:txBody>
      </p:sp>
      <p:sp>
        <p:nvSpPr>
          <p:cNvPr id="5" name="Title 4"/>
          <p:cNvSpPr>
            <a:spLocks noGrp="1"/>
          </p:cNvSpPr>
          <p:nvPr>
            <p:ph type="title"/>
          </p:nvPr>
        </p:nvSpPr>
        <p:spPr/>
        <p:txBody>
          <a:bodyPr/>
          <a:lstStyle/>
          <a:p>
            <a:r>
              <a:rPr lang="en-US" dirty="0" smtClean="0"/>
              <a:t>Outputs</a:t>
            </a:r>
            <a:endParaRPr lang="en-US" dirty="0"/>
          </a:p>
        </p:txBody>
      </p:sp>
    </p:spTree>
    <p:extLst>
      <p:ext uri="{BB962C8B-B14F-4D97-AF65-F5344CB8AC3E}">
        <p14:creationId xmlns:p14="http://schemas.microsoft.com/office/powerpoint/2010/main" val="200199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41143"/>
            <a:ext cx="8229600" cy="4044076"/>
          </a:xfrm>
        </p:spPr>
      </p:pic>
      <p:sp>
        <p:nvSpPr>
          <p:cNvPr id="3" name="Footer Placeholder 2"/>
          <p:cNvSpPr>
            <a:spLocks noGrp="1"/>
          </p:cNvSpPr>
          <p:nvPr>
            <p:ph type="ftr" sz="quarter" idx="11"/>
          </p:nvPr>
        </p:nvSpPr>
        <p:spPr/>
        <p:txBody>
          <a:bodyPr/>
          <a:lstStyle/>
          <a:p>
            <a:r>
              <a:rPr lang="en-US" smtClean="0"/>
              <a:t>Department of ICT, Cosmos College of Management and Technology</a:t>
            </a:r>
            <a:endParaRPr lang="en-US"/>
          </a:p>
        </p:txBody>
      </p:sp>
      <p:sp>
        <p:nvSpPr>
          <p:cNvPr id="4" name="Slide Number Placeholder 3"/>
          <p:cNvSpPr>
            <a:spLocks noGrp="1"/>
          </p:cNvSpPr>
          <p:nvPr>
            <p:ph type="sldNum" sz="quarter" idx="12"/>
          </p:nvPr>
        </p:nvSpPr>
        <p:spPr/>
        <p:txBody>
          <a:bodyPr/>
          <a:lstStyle/>
          <a:p>
            <a:fld id="{23594686-EA6A-4A30-836A-59B2DA57F37C}" type="slidenum">
              <a:rPr lang="en-US" smtClean="0"/>
              <a:t>14</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872228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50787"/>
            <a:ext cx="8229600" cy="4024788"/>
          </a:xfrm>
        </p:spPr>
      </p:pic>
      <p:sp>
        <p:nvSpPr>
          <p:cNvPr id="3" name="Footer Placeholder 2"/>
          <p:cNvSpPr>
            <a:spLocks noGrp="1"/>
          </p:cNvSpPr>
          <p:nvPr>
            <p:ph type="ftr" sz="quarter" idx="11"/>
          </p:nvPr>
        </p:nvSpPr>
        <p:spPr/>
        <p:txBody>
          <a:bodyPr/>
          <a:lstStyle/>
          <a:p>
            <a:r>
              <a:rPr lang="en-US" smtClean="0"/>
              <a:t>Department of ICT, Cosmos College of Management and Technology</a:t>
            </a:r>
            <a:endParaRPr lang="en-US"/>
          </a:p>
        </p:txBody>
      </p:sp>
      <p:sp>
        <p:nvSpPr>
          <p:cNvPr id="4" name="Slide Number Placeholder 3"/>
          <p:cNvSpPr>
            <a:spLocks noGrp="1"/>
          </p:cNvSpPr>
          <p:nvPr>
            <p:ph type="sldNum" sz="quarter" idx="12"/>
          </p:nvPr>
        </p:nvSpPr>
        <p:spPr/>
        <p:txBody>
          <a:bodyPr/>
          <a:lstStyle/>
          <a:p>
            <a:fld id="{23594686-EA6A-4A30-836A-59B2DA57F37C}" type="slidenum">
              <a:rPr lang="en-US" smtClean="0"/>
              <a:t>15</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431371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57216"/>
            <a:ext cx="8229600" cy="4011930"/>
          </a:xfrm>
        </p:spPr>
      </p:pic>
      <p:sp>
        <p:nvSpPr>
          <p:cNvPr id="3" name="Footer Placeholder 2"/>
          <p:cNvSpPr>
            <a:spLocks noGrp="1"/>
          </p:cNvSpPr>
          <p:nvPr>
            <p:ph type="ftr" sz="quarter" idx="11"/>
          </p:nvPr>
        </p:nvSpPr>
        <p:spPr/>
        <p:txBody>
          <a:bodyPr/>
          <a:lstStyle/>
          <a:p>
            <a:r>
              <a:rPr lang="en-US" smtClean="0"/>
              <a:t>Department of ICT, Cosmos College of Management and Technology</a:t>
            </a:r>
            <a:endParaRPr lang="en-US"/>
          </a:p>
        </p:txBody>
      </p:sp>
      <p:sp>
        <p:nvSpPr>
          <p:cNvPr id="4" name="Slide Number Placeholder 3"/>
          <p:cNvSpPr>
            <a:spLocks noGrp="1"/>
          </p:cNvSpPr>
          <p:nvPr>
            <p:ph type="sldNum" sz="quarter" idx="12"/>
          </p:nvPr>
        </p:nvSpPr>
        <p:spPr/>
        <p:txBody>
          <a:bodyPr/>
          <a:lstStyle/>
          <a:p>
            <a:fld id="{23594686-EA6A-4A30-836A-59B2DA57F37C}" type="slidenum">
              <a:rPr lang="en-US" smtClean="0"/>
              <a:t>16</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17529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66861"/>
            <a:ext cx="8229600" cy="3992641"/>
          </a:xfrm>
        </p:spPr>
      </p:pic>
      <p:sp>
        <p:nvSpPr>
          <p:cNvPr id="3" name="Footer Placeholder 2"/>
          <p:cNvSpPr>
            <a:spLocks noGrp="1"/>
          </p:cNvSpPr>
          <p:nvPr>
            <p:ph type="ftr" sz="quarter" idx="11"/>
          </p:nvPr>
        </p:nvSpPr>
        <p:spPr/>
        <p:txBody>
          <a:bodyPr/>
          <a:lstStyle/>
          <a:p>
            <a:r>
              <a:rPr lang="en-US" smtClean="0"/>
              <a:t>Department of ICT, Cosmos College of Management and Technology</a:t>
            </a:r>
            <a:endParaRPr lang="en-US"/>
          </a:p>
        </p:txBody>
      </p:sp>
      <p:sp>
        <p:nvSpPr>
          <p:cNvPr id="4" name="Slide Number Placeholder 3"/>
          <p:cNvSpPr>
            <a:spLocks noGrp="1"/>
          </p:cNvSpPr>
          <p:nvPr>
            <p:ph type="sldNum" sz="quarter" idx="12"/>
          </p:nvPr>
        </p:nvSpPr>
        <p:spPr/>
        <p:txBody>
          <a:bodyPr/>
          <a:lstStyle/>
          <a:p>
            <a:fld id="{23594686-EA6A-4A30-836A-59B2DA57F37C}" type="slidenum">
              <a:rPr lang="en-US" smtClean="0"/>
              <a:t>17</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101858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895" y="1676400"/>
            <a:ext cx="7804905" cy="3792696"/>
          </a:xfrm>
        </p:spPr>
      </p:pic>
      <p:sp>
        <p:nvSpPr>
          <p:cNvPr id="3" name="Footer Placeholder 2"/>
          <p:cNvSpPr>
            <a:spLocks noGrp="1"/>
          </p:cNvSpPr>
          <p:nvPr>
            <p:ph type="ftr" sz="quarter" idx="11"/>
          </p:nvPr>
        </p:nvSpPr>
        <p:spPr/>
        <p:txBody>
          <a:bodyPr/>
          <a:lstStyle/>
          <a:p>
            <a:r>
              <a:rPr lang="en-US" smtClean="0"/>
              <a:t>Department of ICT, Cosmos College of Management and Technology</a:t>
            </a:r>
            <a:endParaRPr lang="en-US"/>
          </a:p>
        </p:txBody>
      </p:sp>
      <p:sp>
        <p:nvSpPr>
          <p:cNvPr id="4" name="Slide Number Placeholder 3"/>
          <p:cNvSpPr>
            <a:spLocks noGrp="1"/>
          </p:cNvSpPr>
          <p:nvPr>
            <p:ph type="sldNum" sz="quarter" idx="12"/>
          </p:nvPr>
        </p:nvSpPr>
        <p:spPr/>
        <p:txBody>
          <a:bodyPr/>
          <a:lstStyle/>
          <a:p>
            <a:fld id="{23594686-EA6A-4A30-836A-59B2DA57F37C}" type="slidenum">
              <a:rPr lang="en-US" smtClean="0"/>
              <a:t>18</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021980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Banjara</a:t>
            </a:r>
            <a:r>
              <a:rPr lang="en-US" sz="2400" i="1" dirty="0">
                <a:latin typeface="Times New Roman" panose="02020603050405020304" pitchFamily="18" charset="0"/>
                <a:cs typeface="Times New Roman" panose="02020603050405020304" pitchFamily="18" charset="0"/>
              </a:rPr>
              <a:t>, Ram. </a:t>
            </a:r>
            <a:r>
              <a:rPr lang="en-US" sz="2400" i="1" u="sng" dirty="0">
                <a:latin typeface="Times New Roman" panose="02020603050405020304" pitchFamily="18" charset="0"/>
                <a:cs typeface="Times New Roman" panose="02020603050405020304" pitchFamily="18" charset="0"/>
                <a:hlinkClick r:id="rId2"/>
              </a:rPr>
              <a:t>"A Journey Through Time: The Evolution of Tourism in Nepal"</a:t>
            </a:r>
            <a:r>
              <a:rPr lang="en-US" sz="2400" i="1" dirty="0">
                <a:latin typeface="Times New Roman" panose="02020603050405020304" pitchFamily="18" charset="0"/>
                <a:cs typeface="Times New Roman" panose="02020603050405020304" pitchFamily="18" charset="0"/>
              </a:rPr>
              <a:t>. Himalaya Land Treks &amp; Expedition. Retrieved 28 March 2023.</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Government of Nepal, Ministry of Culture, Tourism &amp; Civil Aviation. </a:t>
            </a:r>
            <a:r>
              <a:rPr lang="en-US" sz="2400" i="1" u="sng" dirty="0">
                <a:latin typeface="Times New Roman" panose="02020603050405020304" pitchFamily="18" charset="0"/>
                <a:cs typeface="Times New Roman" panose="02020603050405020304" pitchFamily="18" charset="0"/>
                <a:hlinkClick r:id="rId3"/>
              </a:rPr>
              <a:t>"Nepal Tourism Statistics 2021"</a:t>
            </a:r>
            <a:r>
              <a:rPr lang="en-US" sz="2400" i="1" dirty="0">
                <a:latin typeface="Times New Roman" panose="02020603050405020304" pitchFamily="18" charset="0"/>
                <a:cs typeface="Times New Roman" panose="02020603050405020304" pitchFamily="18" charset="0"/>
              </a:rPr>
              <a:t> (PDF). Retrieved 27 March 2023.</a:t>
            </a:r>
            <a:endParaRPr lang="en-US" sz="2400" dirty="0">
              <a:latin typeface="Times New Roman" panose="02020603050405020304" pitchFamily="18" charset="0"/>
              <a:cs typeface="Times New Roman" panose="02020603050405020304" pitchFamily="18" charset="0"/>
            </a:endParaRPr>
          </a:p>
          <a:p>
            <a:pPr lvl="0"/>
            <a:r>
              <a:rPr lang="en-US" sz="2400" u="sng" dirty="0">
                <a:latin typeface="Times New Roman" panose="02020603050405020304" pitchFamily="18" charset="0"/>
                <a:cs typeface="Times New Roman" panose="02020603050405020304" pitchFamily="18" charset="0"/>
                <a:hlinkClick r:id="rId4"/>
              </a:rPr>
              <a:t>https://ntb.gov.np/</a:t>
            </a:r>
            <a:r>
              <a:rPr lang="en-US" sz="2400" dirty="0">
                <a:latin typeface="Times New Roman" panose="02020603050405020304" pitchFamily="18" charset="0"/>
                <a:cs typeface="Times New Roman" panose="02020603050405020304" pitchFamily="18" charset="0"/>
              </a:rPr>
              <a:t> (online)</a:t>
            </a:r>
          </a:p>
          <a:p>
            <a:pPr lvl="0"/>
            <a:r>
              <a:rPr lang="en-US" sz="2400" u="sng" dirty="0">
                <a:latin typeface="Times New Roman" panose="02020603050405020304" pitchFamily="18" charset="0"/>
                <a:cs typeface="Times New Roman" panose="02020603050405020304" pitchFamily="18" charset="0"/>
                <a:hlinkClick r:id="rId5"/>
              </a:rPr>
              <a:t>https://www.visiticeland.com/</a:t>
            </a:r>
            <a:r>
              <a:rPr lang="en-US" sz="2400" dirty="0">
                <a:latin typeface="Times New Roman" panose="02020603050405020304" pitchFamily="18" charset="0"/>
                <a:cs typeface="Times New Roman" panose="02020603050405020304" pitchFamily="18" charset="0"/>
              </a:rPr>
              <a:t> (online)</a:t>
            </a:r>
          </a:p>
        </p:txBody>
      </p:sp>
      <p:sp>
        <p:nvSpPr>
          <p:cNvPr id="3" name="Footer Placeholder 2"/>
          <p:cNvSpPr>
            <a:spLocks noGrp="1"/>
          </p:cNvSpPr>
          <p:nvPr>
            <p:ph type="ftr" sz="quarter" idx="11"/>
          </p:nvPr>
        </p:nvSpPr>
        <p:spPr/>
        <p:txBody>
          <a:bodyPr/>
          <a:lstStyle/>
          <a:p>
            <a:r>
              <a:rPr lang="en-US" smtClean="0"/>
              <a:t>Department of ICT, Cosmos College of Management and Technology</a:t>
            </a:r>
            <a:endParaRPr lang="en-US"/>
          </a:p>
        </p:txBody>
      </p:sp>
      <p:sp>
        <p:nvSpPr>
          <p:cNvPr id="4" name="Slide Number Placeholder 3"/>
          <p:cNvSpPr>
            <a:spLocks noGrp="1"/>
          </p:cNvSpPr>
          <p:nvPr>
            <p:ph type="sldNum" sz="quarter" idx="12"/>
          </p:nvPr>
        </p:nvSpPr>
        <p:spPr/>
        <p:txBody>
          <a:bodyPr/>
          <a:lstStyle/>
          <a:p>
            <a:fld id="{23594686-EA6A-4A30-836A-59B2DA57F37C}" type="slidenum">
              <a:rPr lang="en-US" smtClean="0"/>
              <a:t>19</a:t>
            </a:fld>
            <a:endParaRPr lang="en-US"/>
          </a:p>
        </p:txBody>
      </p:sp>
      <p:sp>
        <p:nvSpPr>
          <p:cNvPr id="5" name="Title 4"/>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758197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1AAC9727-0449-C5FE-EEA5-F3A6446F670E}"/>
              </a:ext>
            </a:extLst>
          </p:cNvPr>
          <p:cNvSpPr>
            <a:spLocks noGrp="1"/>
          </p:cNvSpPr>
          <p:nvPr>
            <p:ph idx="1"/>
          </p:nvPr>
        </p:nvSpPr>
        <p:spPr/>
        <p:txBody>
          <a:bodyPr>
            <a:normAutofit/>
          </a:bodyPr>
          <a:lstStyle/>
          <a:p>
            <a:pPr marL="0" indent="0" algn="just">
              <a:buNone/>
            </a:pPr>
            <a:r>
              <a:rPr lang="en-US" sz="2400" dirty="0"/>
              <a:t>Nepal offers stunning landscapes, including the Himalayas and Mount Everest. Rich cultural heritage, ancient temples, diverse wildlife, and adventure activities like trekking and white-water rafting make it an enticing tourist destination that is directly creating impact in Nepal’s GDP.</a:t>
            </a:r>
          </a:p>
        </p:txBody>
      </p:sp>
      <p:sp>
        <p:nvSpPr>
          <p:cNvPr id="3" name="Footer Placeholder 2">
            <a:extLst>
              <a:ext uri="{FF2B5EF4-FFF2-40B4-BE49-F238E27FC236}">
                <a16:creationId xmlns:a16="http://schemas.microsoft.com/office/drawing/2014/main" xmlns="" id="{0D630809-C35E-279F-F782-12B4777EBEFA}"/>
              </a:ext>
            </a:extLst>
          </p:cNvPr>
          <p:cNvSpPr>
            <a:spLocks noGrp="1"/>
          </p:cNvSpPr>
          <p:nvPr>
            <p:ph type="ftr" sz="quarter" idx="11"/>
          </p:nvPr>
        </p:nvSpPr>
        <p:spPr/>
        <p:txBody>
          <a:bodyPr/>
          <a:lstStyle/>
          <a:p>
            <a:r>
              <a:rPr lang="en-US"/>
              <a:t>Department of ICT, Cosmos College of Management and Technology</a:t>
            </a:r>
          </a:p>
        </p:txBody>
      </p:sp>
      <p:sp>
        <p:nvSpPr>
          <p:cNvPr id="4" name="Slide Number Placeholder 3">
            <a:extLst>
              <a:ext uri="{FF2B5EF4-FFF2-40B4-BE49-F238E27FC236}">
                <a16:creationId xmlns:a16="http://schemas.microsoft.com/office/drawing/2014/main" xmlns="" id="{CDCC9681-78FA-0A5F-18ED-CD01A37E83D5}"/>
              </a:ext>
            </a:extLst>
          </p:cNvPr>
          <p:cNvSpPr>
            <a:spLocks noGrp="1"/>
          </p:cNvSpPr>
          <p:nvPr>
            <p:ph type="sldNum" sz="quarter" idx="12"/>
          </p:nvPr>
        </p:nvSpPr>
        <p:spPr/>
        <p:txBody>
          <a:bodyPr/>
          <a:lstStyle/>
          <a:p>
            <a:fld id="{23594686-EA6A-4A30-836A-59B2DA57F37C}" type="slidenum">
              <a:rPr lang="en-US" smtClean="0"/>
              <a:t>2</a:t>
            </a:fld>
            <a:endParaRPr lang="en-US"/>
          </a:p>
        </p:txBody>
      </p:sp>
      <p:sp>
        <p:nvSpPr>
          <p:cNvPr id="5" name="Title 4">
            <a:extLst>
              <a:ext uri="{FF2B5EF4-FFF2-40B4-BE49-F238E27FC236}">
                <a16:creationId xmlns:a16="http://schemas.microsoft.com/office/drawing/2014/main" xmlns="" id="{DFAB0F73-BE5A-22C6-8B95-32FECA9303B0}"/>
              </a:ext>
            </a:extLst>
          </p:cNvPr>
          <p:cNvSpPr>
            <a:spLocks noGrp="1"/>
          </p:cNvSpPr>
          <p:nvPr>
            <p:ph type="title"/>
          </p:nvPr>
        </p:nvSpPr>
        <p:spPr/>
        <p:txBody>
          <a:bodyPr/>
          <a:lstStyle/>
          <a:p>
            <a:r>
              <a:rPr lang="en-US" dirty="0"/>
              <a:t>Introduction</a:t>
            </a:r>
          </a:p>
        </p:txBody>
      </p:sp>
      <p:pic>
        <p:nvPicPr>
          <p:cNvPr id="7" name="Picture 6">
            <a:extLst>
              <a:ext uri="{FF2B5EF4-FFF2-40B4-BE49-F238E27FC236}">
                <a16:creationId xmlns:a16="http://schemas.microsoft.com/office/drawing/2014/main" xmlns="" id="{67BF339B-6B46-0550-692E-25D1940F4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551" y="3480468"/>
            <a:ext cx="8077200" cy="2746248"/>
          </a:xfrm>
          <a:prstGeom prst="rect">
            <a:avLst/>
          </a:prstGeom>
        </p:spPr>
      </p:pic>
    </p:spTree>
    <p:extLst>
      <p:ext uri="{BB962C8B-B14F-4D97-AF65-F5344CB8AC3E}">
        <p14:creationId xmlns:p14="http://schemas.microsoft.com/office/powerpoint/2010/main" val="121581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Payment Gateway</a:t>
            </a:r>
          </a:p>
          <a:p>
            <a:r>
              <a:rPr lang="en-US" dirty="0" smtClean="0"/>
              <a:t>Formation of Management Team</a:t>
            </a:r>
          </a:p>
          <a:p>
            <a:r>
              <a:rPr lang="en-US" smtClean="0"/>
              <a:t>Deployment</a:t>
            </a:r>
          </a:p>
          <a:p>
            <a:endParaRPr lang="en-US" dirty="0"/>
          </a:p>
        </p:txBody>
      </p:sp>
      <p:sp>
        <p:nvSpPr>
          <p:cNvPr id="3" name="Footer Placeholder 2"/>
          <p:cNvSpPr>
            <a:spLocks noGrp="1"/>
          </p:cNvSpPr>
          <p:nvPr>
            <p:ph type="ftr" sz="quarter" idx="11"/>
          </p:nvPr>
        </p:nvSpPr>
        <p:spPr/>
        <p:txBody>
          <a:bodyPr/>
          <a:lstStyle/>
          <a:p>
            <a:r>
              <a:rPr lang="en-US" smtClean="0"/>
              <a:t>Department of ICT, Cosmos College of Management and Technology</a:t>
            </a:r>
            <a:endParaRPr lang="en-US"/>
          </a:p>
        </p:txBody>
      </p:sp>
      <p:sp>
        <p:nvSpPr>
          <p:cNvPr id="4" name="Slide Number Placeholder 3"/>
          <p:cNvSpPr>
            <a:spLocks noGrp="1"/>
          </p:cNvSpPr>
          <p:nvPr>
            <p:ph type="sldNum" sz="quarter" idx="12"/>
          </p:nvPr>
        </p:nvSpPr>
        <p:spPr/>
        <p:txBody>
          <a:bodyPr/>
          <a:lstStyle/>
          <a:p>
            <a:fld id="{23594686-EA6A-4A30-836A-59B2DA57F37C}" type="slidenum">
              <a:rPr lang="en-US" smtClean="0"/>
              <a:t>20</a:t>
            </a:fld>
            <a:endParaRPr lang="en-US"/>
          </a:p>
        </p:txBody>
      </p:sp>
      <p:sp>
        <p:nvSpPr>
          <p:cNvPr id="5" name="Title 4"/>
          <p:cNvSpPr>
            <a:spLocks noGrp="1"/>
          </p:cNvSpPr>
          <p:nvPr>
            <p:ph type="title"/>
          </p:nvPr>
        </p:nvSpPr>
        <p:spPr/>
        <p:txBody>
          <a:bodyPr/>
          <a:lstStyle/>
          <a:p>
            <a:r>
              <a:rPr lang="en-US" dirty="0" smtClean="0"/>
              <a:t>Future Enhancement</a:t>
            </a:r>
            <a:endParaRPr lang="en-US" dirty="0"/>
          </a:p>
        </p:txBody>
      </p:sp>
    </p:spTree>
    <p:extLst>
      <p:ext uri="{BB962C8B-B14F-4D97-AF65-F5344CB8AC3E}">
        <p14:creationId xmlns:p14="http://schemas.microsoft.com/office/powerpoint/2010/main" val="2115775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Department of ICT, Cosmos College of Management and Technology</a:t>
            </a:r>
          </a:p>
        </p:txBody>
      </p:sp>
      <p:sp>
        <p:nvSpPr>
          <p:cNvPr id="4" name="Slide Number Placeholder 3"/>
          <p:cNvSpPr>
            <a:spLocks noGrp="1"/>
          </p:cNvSpPr>
          <p:nvPr>
            <p:ph type="sldNum" sz="quarter" idx="12"/>
          </p:nvPr>
        </p:nvSpPr>
        <p:spPr/>
        <p:txBody>
          <a:bodyPr/>
          <a:lstStyle/>
          <a:p>
            <a:fld id="{23594686-EA6A-4A30-836A-59B2DA57F37C}" type="slidenum">
              <a:rPr lang="en-US" smtClean="0"/>
              <a:t>21</a:t>
            </a:fld>
            <a:endParaRPr lang="en-US"/>
          </a:p>
        </p:txBody>
      </p:sp>
      <p:sp>
        <p:nvSpPr>
          <p:cNvPr id="5" name="Title 4"/>
          <p:cNvSpPr>
            <a:spLocks noGrp="1"/>
          </p:cNvSpPr>
          <p:nvPr>
            <p:ph type="title"/>
          </p:nvPr>
        </p:nvSpPr>
        <p:spPr/>
        <p:txBody>
          <a:bodyPr/>
          <a:lstStyle/>
          <a:p>
            <a:endParaRPr lang="en-US" dirty="0"/>
          </a:p>
        </p:txBody>
      </p:sp>
      <p:sp>
        <p:nvSpPr>
          <p:cNvPr id="6" name="Rectangle 5"/>
          <p:cNvSpPr/>
          <p:nvPr/>
        </p:nvSpPr>
        <p:spPr>
          <a:xfrm>
            <a:off x="0" y="2209800"/>
            <a:ext cx="9144000" cy="2819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50000"/>
                  </a:schemeClr>
                </a:solidFill>
              </a:rPr>
              <a:t>Thank You!</a:t>
            </a:r>
          </a:p>
        </p:txBody>
      </p:sp>
    </p:spTree>
    <p:extLst>
      <p:ext uri="{BB962C8B-B14F-4D97-AF65-F5344CB8AC3E}">
        <p14:creationId xmlns:p14="http://schemas.microsoft.com/office/powerpoint/2010/main" val="235283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0D906D50-5BA6-E26F-965F-2C850CEC1484}"/>
              </a:ext>
            </a:extLst>
          </p:cNvPr>
          <p:cNvSpPr>
            <a:spLocks noGrp="1"/>
          </p:cNvSpPr>
          <p:nvPr>
            <p:ph idx="1"/>
          </p:nvPr>
        </p:nvSpPr>
        <p:spPr/>
        <p:txBody>
          <a:bodyPr>
            <a:normAutofit lnSpcReduction="10000"/>
          </a:bodyPr>
          <a:lstStyle/>
          <a:p>
            <a:pPr algn="just"/>
            <a:r>
              <a:rPr lang="en-US" sz="2400" dirty="0">
                <a:effectLst/>
                <a:latin typeface="Times New Roman" panose="02020603050405020304" pitchFamily="18" charset="0"/>
                <a:ea typeface="Calibri" panose="020F0502020204030204" pitchFamily="34" charset="0"/>
              </a:rPr>
              <a:t>In a study conducted by Dharma Dhakal(ntb) in (2021), the authors evaluated the effectiveness of tourism websites in Nepal in terms of providing accurate and up-to-date information. They found that many tourism websites in Nepal lack accurate and timely information about tourist attractions.</a:t>
            </a:r>
          </a:p>
          <a:p>
            <a:pPr algn="just"/>
            <a:r>
              <a:rPr lang="en-US" sz="2400" dirty="0">
                <a:effectLst/>
                <a:latin typeface="Times New Roman" panose="02020603050405020304" pitchFamily="18" charset="0"/>
                <a:ea typeface="Calibri" panose="020F0502020204030204" pitchFamily="34" charset="0"/>
              </a:rPr>
              <a:t>Similarly, in a study by Tulsiram Adhikari in (2019), the authors evaluated the user experience of tourism websites in Nepal. They found that many tourism websites in Nepal lack user-friendly interfaces and navigation, which can result in a frustrating user experience</a:t>
            </a:r>
            <a:r>
              <a:rPr lang="en-US" sz="2400" dirty="0">
                <a:latin typeface="Times New Roman" panose="02020603050405020304" pitchFamily="18" charset="0"/>
                <a:ea typeface="Calibri" panose="020F0502020204030204" pitchFamily="34" charset="0"/>
              </a:rPr>
              <a:t>s.</a:t>
            </a:r>
          </a:p>
          <a:p>
            <a:pPr algn="just"/>
            <a:r>
              <a:rPr lang="en-US" sz="2400" dirty="0">
                <a:effectLst/>
                <a:latin typeface="Times New Roman" panose="02020603050405020304" pitchFamily="18" charset="0"/>
                <a:ea typeface="Calibri" panose="020F0502020204030204" pitchFamily="34" charset="0"/>
              </a:rPr>
              <a:t>Finally, in a study by Sitaram Khatri in (2018), the authors evaluated the role of social media in promoting Nepal's tourism industry. </a:t>
            </a:r>
            <a:endParaRPr lang="en-US" sz="2400" dirty="0"/>
          </a:p>
        </p:txBody>
      </p:sp>
      <p:sp>
        <p:nvSpPr>
          <p:cNvPr id="3" name="Footer Placeholder 2">
            <a:extLst>
              <a:ext uri="{FF2B5EF4-FFF2-40B4-BE49-F238E27FC236}">
                <a16:creationId xmlns:a16="http://schemas.microsoft.com/office/drawing/2014/main" xmlns="" id="{5EC7EFDD-2584-FADD-1793-EAB3E6211856}"/>
              </a:ext>
            </a:extLst>
          </p:cNvPr>
          <p:cNvSpPr>
            <a:spLocks noGrp="1"/>
          </p:cNvSpPr>
          <p:nvPr>
            <p:ph type="ftr" sz="quarter" idx="11"/>
          </p:nvPr>
        </p:nvSpPr>
        <p:spPr/>
        <p:txBody>
          <a:bodyPr/>
          <a:lstStyle/>
          <a:p>
            <a:r>
              <a:rPr lang="en-US"/>
              <a:t>Department of ICT, Cosmos College of Management and Technology</a:t>
            </a:r>
          </a:p>
        </p:txBody>
      </p:sp>
      <p:sp>
        <p:nvSpPr>
          <p:cNvPr id="4" name="Slide Number Placeholder 3">
            <a:extLst>
              <a:ext uri="{FF2B5EF4-FFF2-40B4-BE49-F238E27FC236}">
                <a16:creationId xmlns:a16="http://schemas.microsoft.com/office/drawing/2014/main" xmlns="" id="{68081170-E8A7-8DFE-4177-80D614CFD25C}"/>
              </a:ext>
            </a:extLst>
          </p:cNvPr>
          <p:cNvSpPr>
            <a:spLocks noGrp="1"/>
          </p:cNvSpPr>
          <p:nvPr>
            <p:ph type="sldNum" sz="quarter" idx="12"/>
          </p:nvPr>
        </p:nvSpPr>
        <p:spPr/>
        <p:txBody>
          <a:bodyPr/>
          <a:lstStyle/>
          <a:p>
            <a:fld id="{23594686-EA6A-4A30-836A-59B2DA57F37C}" type="slidenum">
              <a:rPr lang="en-US" smtClean="0"/>
              <a:t>3</a:t>
            </a:fld>
            <a:endParaRPr lang="en-US"/>
          </a:p>
        </p:txBody>
      </p:sp>
      <p:sp>
        <p:nvSpPr>
          <p:cNvPr id="5" name="Title 4">
            <a:extLst>
              <a:ext uri="{FF2B5EF4-FFF2-40B4-BE49-F238E27FC236}">
                <a16:creationId xmlns:a16="http://schemas.microsoft.com/office/drawing/2014/main" xmlns="" id="{223050DC-B931-9ECC-43E8-21361E111C3B}"/>
              </a:ext>
            </a:extLst>
          </p:cNvPr>
          <p:cNvSpPr>
            <a:spLocks noGrp="1"/>
          </p:cNvSpPr>
          <p:nvPr>
            <p:ph type="title"/>
          </p:nvPr>
        </p:nvSpPr>
        <p:spPr/>
        <p:txBody>
          <a:bodyPr/>
          <a:lstStyle/>
          <a:p>
            <a:r>
              <a:rPr lang="en-US" dirty="0"/>
              <a:t>Literature Review</a:t>
            </a:r>
          </a:p>
        </p:txBody>
      </p:sp>
    </p:spTree>
    <p:extLst>
      <p:ext uri="{BB962C8B-B14F-4D97-AF65-F5344CB8AC3E}">
        <p14:creationId xmlns:p14="http://schemas.microsoft.com/office/powerpoint/2010/main" val="2210414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sz="2400" dirty="0">
                <a:latin typeface="Times New Roman" panose="02020603050405020304" pitchFamily="18" charset="0"/>
                <a:cs typeface="Times New Roman" panose="02020603050405020304" pitchFamily="18" charset="0"/>
              </a:rPr>
              <a:t>To provide accurate and up-to-date information about Nepal's cultural, natural, and adventure attractions, as well as practical information about transportation, accommodations, and visas.</a:t>
            </a:r>
          </a:p>
          <a:p>
            <a:pPr lvl="0"/>
            <a:r>
              <a:rPr lang="en-US" sz="2400" dirty="0">
                <a:latin typeface="Times New Roman" panose="02020603050405020304" pitchFamily="18" charset="0"/>
                <a:cs typeface="Times New Roman" panose="02020603050405020304" pitchFamily="18" charset="0"/>
              </a:rPr>
              <a:t>To improve the website's design and user experience to make it easy for visitors to navigate and find the information they need.</a:t>
            </a:r>
          </a:p>
          <a:p>
            <a:pPr lvl="0"/>
            <a:r>
              <a:rPr lang="en-US" sz="2400" dirty="0">
                <a:latin typeface="Times New Roman" panose="02020603050405020304" pitchFamily="18" charset="0"/>
                <a:cs typeface="Times New Roman" panose="02020603050405020304" pitchFamily="18" charset="0"/>
              </a:rPr>
              <a:t>To promote the hidden treasures like waterfalls, lakes, ponds, etc. appealing the domestic tourists around the country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a:t>Department of ICT, Cosmos College of Management and Technology</a:t>
            </a:r>
          </a:p>
        </p:txBody>
      </p:sp>
      <p:sp>
        <p:nvSpPr>
          <p:cNvPr id="4" name="Slide Number Placeholder 3"/>
          <p:cNvSpPr>
            <a:spLocks noGrp="1"/>
          </p:cNvSpPr>
          <p:nvPr>
            <p:ph type="sldNum" sz="quarter" idx="12"/>
          </p:nvPr>
        </p:nvSpPr>
        <p:spPr/>
        <p:txBody>
          <a:bodyPr/>
          <a:lstStyle/>
          <a:p>
            <a:fld id="{23594686-EA6A-4A30-836A-59B2DA57F37C}" type="slidenum">
              <a:rPr lang="en-US" smtClean="0"/>
              <a:pPr/>
              <a:t>4</a:t>
            </a:fld>
            <a:endParaRPr lang="en-US"/>
          </a:p>
        </p:txBody>
      </p:sp>
      <p:sp>
        <p:nvSpPr>
          <p:cNvPr id="5" name="Title 4"/>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205092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the context of present scenario, Tourism website in Nepal may face competition from other websites that offer similar or more comprehensive information about the country's tourism industry. Our website may contain outdated information, such as incorrect details about tourist attractions, transportation options, or visa requirements. This can lead to confusion and frustration for visitors and may even deter them from visiting </a:t>
            </a:r>
            <a:r>
              <a:rPr lang="en-US" sz="2400" dirty="0" smtClean="0">
                <a:latin typeface="Times New Roman" panose="02020603050405020304" pitchFamily="18" charset="0"/>
                <a:cs typeface="Times New Roman" panose="02020603050405020304" pitchFamily="18" charset="0"/>
              </a:rPr>
              <a:t>Nepal. </a:t>
            </a:r>
            <a:endParaRPr lang="en-US" sz="24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Department of ICT, Cosmos College of Management and Technology</a:t>
            </a:r>
            <a:endParaRPr lang="en-US"/>
          </a:p>
        </p:txBody>
      </p:sp>
      <p:sp>
        <p:nvSpPr>
          <p:cNvPr id="4" name="Slide Number Placeholder 3"/>
          <p:cNvSpPr>
            <a:spLocks noGrp="1"/>
          </p:cNvSpPr>
          <p:nvPr>
            <p:ph type="sldNum" sz="quarter" idx="12"/>
          </p:nvPr>
        </p:nvSpPr>
        <p:spPr/>
        <p:txBody>
          <a:bodyPr/>
          <a:lstStyle/>
          <a:p>
            <a:fld id="{23594686-EA6A-4A30-836A-59B2DA57F37C}" type="slidenum">
              <a:rPr lang="en-US" smtClean="0"/>
              <a:t>5</a:t>
            </a:fld>
            <a:endParaRPr lang="en-US"/>
          </a:p>
        </p:txBody>
      </p:sp>
      <p:sp>
        <p:nvSpPr>
          <p:cNvPr id="5" name="Title 4"/>
          <p:cNvSpPr>
            <a:spLocks noGrp="1"/>
          </p:cNvSpPr>
          <p:nvPr>
            <p:ph type="title"/>
          </p:nvPr>
        </p:nvSpPr>
        <p:spPr/>
        <p:txBody>
          <a:bodyPr/>
          <a:lstStyle/>
          <a:p>
            <a:r>
              <a:rPr lang="en-US" dirty="0" smtClean="0"/>
              <a:t>Statement of problems</a:t>
            </a:r>
            <a:endParaRPr lang="en-US" dirty="0"/>
          </a:p>
        </p:txBody>
      </p:sp>
    </p:spTree>
    <p:extLst>
      <p:ext uri="{BB962C8B-B14F-4D97-AF65-F5344CB8AC3E}">
        <p14:creationId xmlns:p14="http://schemas.microsoft.com/office/powerpoint/2010/main" val="122516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a:t>In the context of a project, methodology refers to the systematic approach or set of principles used to plan, execute, and control the project from start to finish</a:t>
            </a:r>
            <a:r>
              <a:rPr lang="en-US" sz="2800" dirty="0" smtClean="0"/>
              <a:t>.</a:t>
            </a:r>
          </a:p>
          <a:p>
            <a:r>
              <a:rPr lang="en-US" sz="2800" dirty="0"/>
              <a:t>The choice of methodology depends on the nature of the project, its goals, and the specific </a:t>
            </a:r>
            <a:r>
              <a:rPr lang="en-US" sz="2800" dirty="0" smtClean="0"/>
              <a:t>requirements.</a:t>
            </a:r>
          </a:p>
          <a:p>
            <a:r>
              <a:rPr lang="en-US" sz="2800" dirty="0"/>
              <a:t>Waterfall methodology is a sequential project management approach that divides a project into distinct phases, with each phase being completed before moving on to the next</a:t>
            </a:r>
            <a:r>
              <a:rPr lang="en-US" sz="2800" dirty="0" smtClean="0"/>
              <a:t>.</a:t>
            </a:r>
            <a:endParaRPr lang="en-US" sz="2800" dirty="0"/>
          </a:p>
        </p:txBody>
      </p:sp>
      <p:sp>
        <p:nvSpPr>
          <p:cNvPr id="3" name="Footer Placeholder 2"/>
          <p:cNvSpPr>
            <a:spLocks noGrp="1"/>
          </p:cNvSpPr>
          <p:nvPr>
            <p:ph type="ftr" sz="quarter" idx="11"/>
          </p:nvPr>
        </p:nvSpPr>
        <p:spPr/>
        <p:txBody>
          <a:bodyPr/>
          <a:lstStyle/>
          <a:p>
            <a:r>
              <a:rPr lang="en-US"/>
              <a:t>Department of ICT, Cosmos College of Management and Technology</a:t>
            </a:r>
          </a:p>
        </p:txBody>
      </p:sp>
      <p:sp>
        <p:nvSpPr>
          <p:cNvPr id="4" name="Slide Number Placeholder 3"/>
          <p:cNvSpPr>
            <a:spLocks noGrp="1"/>
          </p:cNvSpPr>
          <p:nvPr>
            <p:ph type="sldNum" sz="quarter" idx="12"/>
          </p:nvPr>
        </p:nvSpPr>
        <p:spPr/>
        <p:txBody>
          <a:bodyPr/>
          <a:lstStyle/>
          <a:p>
            <a:fld id="{23594686-EA6A-4A30-836A-59B2DA57F37C}" type="slidenum">
              <a:rPr lang="en-US" smtClean="0"/>
              <a:t>6</a:t>
            </a:fld>
            <a:endParaRPr lang="en-US"/>
          </a:p>
        </p:txBody>
      </p:sp>
      <p:sp>
        <p:nvSpPr>
          <p:cNvPr id="5" name="Title 4"/>
          <p:cNvSpPr>
            <a:spLocks noGrp="1"/>
          </p:cNvSpPr>
          <p:nvPr>
            <p:ph type="title"/>
          </p:nvPr>
        </p:nvSpPr>
        <p:spPr/>
        <p:txBody>
          <a:bodyPr/>
          <a:lstStyle/>
          <a:p>
            <a:r>
              <a:rPr lang="en-US" dirty="0" smtClean="0"/>
              <a:t>Methodology</a:t>
            </a:r>
            <a:endParaRPr lang="en-US" dirty="0"/>
          </a:p>
        </p:txBody>
      </p:sp>
    </p:spTree>
    <p:extLst>
      <p:ext uri="{BB962C8B-B14F-4D97-AF65-F5344CB8AC3E}">
        <p14:creationId xmlns:p14="http://schemas.microsoft.com/office/powerpoint/2010/main" val="215524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A5864E6B-A597-EF98-4972-10A45B42AC84}"/>
              </a:ext>
            </a:extLst>
          </p:cNvPr>
          <p:cNvPicPr>
            <a:picLocks noGrp="1" noChangeAspect="1"/>
          </p:cNvPicPr>
          <p:nvPr>
            <p:ph idx="1"/>
          </p:nvPr>
        </p:nvPicPr>
        <p:blipFill>
          <a:blip r:embed="rId2"/>
          <a:stretch>
            <a:fillRect/>
          </a:stretch>
        </p:blipFill>
        <p:spPr>
          <a:xfrm>
            <a:off x="689330" y="1752600"/>
            <a:ext cx="7709856" cy="4190999"/>
          </a:xfrm>
          <a:prstGeom prst="rect">
            <a:avLst/>
          </a:prstGeom>
        </p:spPr>
      </p:pic>
      <p:sp>
        <p:nvSpPr>
          <p:cNvPr id="3" name="Footer Placeholder 2"/>
          <p:cNvSpPr>
            <a:spLocks noGrp="1"/>
          </p:cNvSpPr>
          <p:nvPr>
            <p:ph type="ftr" sz="quarter" idx="11"/>
          </p:nvPr>
        </p:nvSpPr>
        <p:spPr/>
        <p:txBody>
          <a:bodyPr/>
          <a:lstStyle/>
          <a:p>
            <a:r>
              <a:rPr lang="en-US"/>
              <a:t>Department of ICT, Cosmos College of Management and Technology</a:t>
            </a:r>
          </a:p>
        </p:txBody>
      </p:sp>
      <p:sp>
        <p:nvSpPr>
          <p:cNvPr id="4" name="Slide Number Placeholder 3"/>
          <p:cNvSpPr>
            <a:spLocks noGrp="1"/>
          </p:cNvSpPr>
          <p:nvPr>
            <p:ph type="sldNum" sz="quarter" idx="12"/>
          </p:nvPr>
        </p:nvSpPr>
        <p:spPr/>
        <p:txBody>
          <a:bodyPr/>
          <a:lstStyle/>
          <a:p>
            <a:fld id="{23594686-EA6A-4A30-836A-59B2DA57F37C}" type="slidenum">
              <a:rPr lang="en-US" smtClean="0"/>
              <a:t>7</a:t>
            </a:fld>
            <a:endParaRPr lang="en-US"/>
          </a:p>
        </p:txBody>
      </p:sp>
      <p:sp>
        <p:nvSpPr>
          <p:cNvPr id="5" name="Title 4"/>
          <p:cNvSpPr>
            <a:spLocks noGrp="1"/>
          </p:cNvSpPr>
          <p:nvPr>
            <p:ph type="title"/>
          </p:nvPr>
        </p:nvSpPr>
        <p:spPr/>
        <p:txBody>
          <a:bodyPr/>
          <a:lstStyle/>
          <a:p>
            <a:r>
              <a:rPr lang="en-US" dirty="0"/>
              <a:t>Methodology</a:t>
            </a:r>
          </a:p>
        </p:txBody>
      </p:sp>
    </p:spTree>
    <p:extLst>
      <p:ext uri="{BB962C8B-B14F-4D97-AF65-F5344CB8AC3E}">
        <p14:creationId xmlns:p14="http://schemas.microsoft.com/office/powerpoint/2010/main" val="69741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Department of ICT, Cosmos College of Management and Technology</a:t>
            </a:r>
            <a:endParaRPr lang="en-US"/>
          </a:p>
        </p:txBody>
      </p:sp>
      <p:sp>
        <p:nvSpPr>
          <p:cNvPr id="4" name="Slide Number Placeholder 3"/>
          <p:cNvSpPr>
            <a:spLocks noGrp="1"/>
          </p:cNvSpPr>
          <p:nvPr>
            <p:ph type="sldNum" sz="quarter" idx="12"/>
          </p:nvPr>
        </p:nvSpPr>
        <p:spPr/>
        <p:txBody>
          <a:bodyPr/>
          <a:lstStyle/>
          <a:p>
            <a:fld id="{23594686-EA6A-4A30-836A-59B2DA57F37C}" type="slidenum">
              <a:rPr lang="en-US" smtClean="0"/>
              <a:t>8</a:t>
            </a:fld>
            <a:endParaRPr lang="en-US"/>
          </a:p>
        </p:txBody>
      </p:sp>
      <p:sp>
        <p:nvSpPr>
          <p:cNvPr id="5" name="Title 4"/>
          <p:cNvSpPr>
            <a:spLocks noGrp="1"/>
          </p:cNvSpPr>
          <p:nvPr>
            <p:ph type="title"/>
          </p:nvPr>
        </p:nvSpPr>
        <p:spPr/>
        <p:txBody>
          <a:bodyPr>
            <a:normAutofit/>
          </a:bodyPr>
          <a:lstStyle/>
          <a:p>
            <a:r>
              <a:rPr lang="en-US" dirty="0" smtClean="0"/>
              <a:t>ER Diagram</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1891" y="1600200"/>
            <a:ext cx="3960217" cy="4525963"/>
          </a:xfrm>
        </p:spPr>
      </p:pic>
    </p:spTree>
    <p:extLst>
      <p:ext uri="{BB962C8B-B14F-4D97-AF65-F5344CB8AC3E}">
        <p14:creationId xmlns:p14="http://schemas.microsoft.com/office/powerpoint/2010/main" val="2918196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Department of ICT, Cosmos College of Management and Technology</a:t>
            </a:r>
            <a:endParaRPr lang="en-US"/>
          </a:p>
        </p:txBody>
      </p:sp>
      <p:sp>
        <p:nvSpPr>
          <p:cNvPr id="4" name="Slide Number Placeholder 3"/>
          <p:cNvSpPr>
            <a:spLocks noGrp="1"/>
          </p:cNvSpPr>
          <p:nvPr>
            <p:ph type="sldNum" sz="quarter" idx="12"/>
          </p:nvPr>
        </p:nvSpPr>
        <p:spPr/>
        <p:txBody>
          <a:bodyPr/>
          <a:lstStyle/>
          <a:p>
            <a:fld id="{23594686-EA6A-4A30-836A-59B2DA57F37C}" type="slidenum">
              <a:rPr lang="en-US" smtClean="0"/>
              <a:t>9</a:t>
            </a:fld>
            <a:endParaRPr lang="en-US"/>
          </a:p>
        </p:txBody>
      </p:sp>
      <p:sp>
        <p:nvSpPr>
          <p:cNvPr id="5" name="Title 4"/>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175" y="1815306"/>
            <a:ext cx="7105650" cy="4095750"/>
          </a:xfrm>
        </p:spPr>
      </p:pic>
    </p:spTree>
    <p:extLst>
      <p:ext uri="{BB962C8B-B14F-4D97-AF65-F5344CB8AC3E}">
        <p14:creationId xmlns:p14="http://schemas.microsoft.com/office/powerpoint/2010/main" val="1258435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839</Words>
  <Application>Microsoft Office PowerPoint</Application>
  <PresentationFormat>On-screen Show (4:3)</PresentationFormat>
  <Paragraphs>107</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Department of ICT</vt:lpstr>
      <vt:lpstr>Introduction</vt:lpstr>
      <vt:lpstr>Literature Review</vt:lpstr>
      <vt:lpstr>Objectives</vt:lpstr>
      <vt:lpstr>Statement of problems</vt:lpstr>
      <vt:lpstr>Methodology</vt:lpstr>
      <vt:lpstr>Methodology</vt:lpstr>
      <vt:lpstr>ER Diagram</vt:lpstr>
      <vt:lpstr>PowerPoint Presentation</vt:lpstr>
      <vt:lpstr>Technologies used</vt:lpstr>
      <vt:lpstr>Development Tools used </vt:lpstr>
      <vt:lpstr>Work Progress</vt:lpstr>
      <vt:lpstr>Outputs</vt:lpstr>
      <vt:lpstr>PowerPoint Presentation</vt:lpstr>
      <vt:lpstr>PowerPoint Presentation</vt:lpstr>
      <vt:lpstr>PowerPoint Presentation</vt:lpstr>
      <vt:lpstr>PowerPoint Presentation</vt:lpstr>
      <vt:lpstr>PowerPoint Presentation</vt:lpstr>
      <vt:lpstr>References</vt:lpstr>
      <vt:lpstr>Future Enhancement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Dell</cp:lastModifiedBy>
  <cp:revision>23</cp:revision>
  <dcterms:created xsi:type="dcterms:W3CDTF">2023-05-13T12:37:34Z</dcterms:created>
  <dcterms:modified xsi:type="dcterms:W3CDTF">2023-10-01T01:26:03Z</dcterms:modified>
</cp:coreProperties>
</file>