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_rels/them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76369-8A6C-4A00-91BA-3C296F7CF1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291225-06AD-4B6A-8563-EA0F88E0A7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9C31D7-6E4E-4D8E-A6A2-5556E4E8A0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C0BA2E-261A-47A2-8A46-7437831754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162D29-0CB5-4509-9DAC-50A0B51814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676F57-CD10-45CC-BBA3-87845F9BEF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2A57FB-3272-44CB-8B83-6B1DF9044D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BD0AF5-FBBF-479C-918E-AB7145915D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22F0E6-78EF-4A06-97CA-C45CBAD6C7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0DB1BA-A819-4FA6-A7B9-58F21B997E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35E16F-CCE3-4692-894A-CD28C25678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68ADFF-9B99-42CE-A7A8-6EB00D0FD7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860073-6FB5-4D3F-A032-045152A2F5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2A3E1A-B43B-4B60-8585-906851178C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88713F-323D-4705-8C5F-8598F5DA49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F94955-1DEF-46C5-8B88-E239A53E11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BC7C3A-F0EA-4962-BE22-735476ECFB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8471F-9230-4E93-A2FE-3A563969EF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C7EB6D-FD2A-4FF7-A5FD-D8981A2F58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3DBB70-654F-4376-99C7-EFF02FBFFE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17AA06-AB88-4646-88C6-DE7F4CA480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1F8B46-4B38-4EC9-86E0-5C5707CB5A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1B08A4-1A9D-4EAD-BABE-AA7FAFB7AE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6B214F-145C-4D55-99A6-23ABD0ABBD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687640" y="2053080"/>
            <a:ext cx="43653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"/>
          </p:nvPr>
        </p:nvSpPr>
        <p:spPr>
          <a:xfrm rot="5400000">
            <a:off x="8952120" y="3225240"/>
            <a:ext cx="3859200" cy="30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2"/>
          </p:nvPr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fld id="{83018160-D5EC-4DC4-955A-FF7D73EAC82A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 idx="3"/>
          </p:nvPr>
        </p:nvSpPr>
        <p:spPr>
          <a:xfrm rot="5400000">
            <a:off x="10155960" y="1790640"/>
            <a:ext cx="990000" cy="30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532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9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39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4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5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6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D4B207D-0353-479D-83E2-FB2E434D165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9976320" cy="332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2"/>
                </a:solidFill>
                <a:latin typeface="Century Gothic"/>
              </a:rPr>
              <a:t>RMI (Remote Method Invocation)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04920" y="238680"/>
            <a:ext cx="11647800" cy="66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entury Gothic"/>
              </a:rPr>
              <a:t>1) create the remote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For creating the remote interface, extend the Remote interface and declare the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RemoteException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 with all the methods of the remote interface.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Here, we are creating a remote interface that extends the Remote interface.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There is only one method named add() and it declares RemoteException.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import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java.rmi.*;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public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interface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Adder 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extends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Remote{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     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public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add(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x,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y)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throws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RemoteException;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}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529920" y="516960"/>
            <a:ext cx="11025000" cy="56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entury Gothic"/>
              </a:rPr>
              <a:t>2) Provide the implementation of the remote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Now provide the implementation of the remote interface.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For providing the implementation of the Remote interface, we need to Either extend the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UnicastRemoteObject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 class, or use the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exportObject() 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method of the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UnicastRemoteObject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 class.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In case, you extend the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UnicastRemoteObject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 class, you must define a constructor that declares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RemoteException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838080" y="490320"/>
            <a:ext cx="10915920" cy="56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import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 java.rmi.*;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import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 java.rmi.server.*;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public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class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AdderRemote 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extends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UnicastRemoteObject 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implements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Adder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{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AdderRemote() </a:t>
            </a: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throws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RemoteException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{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super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();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}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public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int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add(</a:t>
            </a: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int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x, </a:t>
            </a: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int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return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x+y;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}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}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838080" y="556560"/>
            <a:ext cx="10514880" cy="618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entury Gothic"/>
              </a:rPr>
              <a:t>3) create the stub and skeleton objects using the rmic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Next step is to create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stub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and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skeleton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objects using the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rmi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compiler.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The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rmic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tool invokes the RMI compiler and creates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stub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and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skeleton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objects.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rmic AdderRemote </a:t>
            </a: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entury Gothic"/>
              </a:rPr>
              <a:t>4) Start the registry service by the rmiregistry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Now start the registry service by using the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rmiregistry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tool.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If you don't specify the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port number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, it uses a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default port number.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In this example, we are using the port number 5000.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rmiregistry 5000</a:t>
            </a: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 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82880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838080" y="1139760"/>
            <a:ext cx="10514880" cy="55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entury Gothic"/>
              </a:rPr>
              <a:t>5) Create and run the server application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Now 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rmi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 services need to be hosted in a server process.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 Naming class provides methods to get and store the remote object.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 Naming class provides 5 methods.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able 3"/>
          <p:cNvGraphicFramePr/>
          <p:nvPr/>
        </p:nvGraphicFramePr>
        <p:xfrm>
          <a:off x="0" y="0"/>
          <a:ext cx="12191400" cy="685692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1544400"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public static java.rmi.Remote lookup(java.lang.String) throws java.rmi.NotBoundException, java.net.MalformedURLException, java.rmi.RemoteException;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It returns the reference of the remote object.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eff1eb"/>
                    </a:solidFill>
                  </a:tcPr>
                </a:tc>
              </a:tr>
              <a:tr h="1544400"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public static void bind(java.lang.String, java.rmi.Remote) throws java.rmi.AlreadyBoundException, java.net.MalformedURLException, java.rmi.RemoteException;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It binds the remote object with the given name.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56040"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public static void unbind(java.lang.String) throws java.rmi.RemoteException, java.rmi.NotBoundException, java.net.MalformedURLException;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It destroys the remote object which is bound with the given name.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eff1eb"/>
                    </a:solidFill>
                  </a:tcPr>
                </a:tc>
              </a:tr>
              <a:tr h="1256040"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public static void rebind(java.lang.String, java.rmi.Remote) throws java.rmi.RemoteException, java.net.MalformedURLException;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It binds the remote object to the new name.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56040"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public static java.lang.String[] list(java.lang.String) throws java.rmi.RemoteException, java.net.MalformedURLException;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 lIns="43200" rIns="4320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It returns an array of the names of the remote objects bound in the registry.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3200" marR="43200">
                    <a:lnL w="9360">
                      <a:solidFill>
                        <a:srgbClr val="c7ccbe"/>
                      </a:solidFill>
                      <a:prstDash val="solid"/>
                    </a:lnL>
                    <a:lnR w="9360">
                      <a:solidFill>
                        <a:srgbClr val="c7ccbe"/>
                      </a:solidFill>
                      <a:prstDash val="solid"/>
                    </a:lnR>
                    <a:lnT w="9360">
                      <a:solidFill>
                        <a:srgbClr val="c7ccbe"/>
                      </a:solidFill>
                      <a:prstDash val="solid"/>
                    </a:lnT>
                    <a:lnB w="9360">
                      <a:solidFill>
                        <a:srgbClr val="c7ccbe"/>
                      </a:solidFill>
                      <a:prstDash val="soli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838080" y="264960"/>
            <a:ext cx="10514880" cy="629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9444"/>
          </a:bodyPr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In this example, we are binding the remote object by the name demo.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import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java.rmi.*;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import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java.rmi.registry.*;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public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class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MyServer{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entury Gothic"/>
              </a:rPr>
              <a:t>public</a:t>
            </a: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1600" spc="-1" strike="noStrike">
                <a:solidFill>
                  <a:schemeClr val="dk1"/>
                </a:solidFill>
                <a:latin typeface="Century Gothic"/>
              </a:rPr>
              <a:t>static</a:t>
            </a: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1600" spc="-1" strike="noStrike">
                <a:solidFill>
                  <a:schemeClr val="dk1"/>
                </a:solidFill>
                <a:latin typeface="Century Gothic"/>
              </a:rPr>
              <a:t>void</a:t>
            </a: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 main(String args[])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{  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716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try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{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Adder stub=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new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 AdderRemote();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Naming.rebind("rmi://localhost:5000/demo",stub);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catch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(Exception 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System.out.println(e);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} 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}  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}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838080" y="927720"/>
            <a:ext cx="1051488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entury Gothic"/>
              </a:rPr>
              <a:t>6) Create and run the client application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At the client we are getting the stub object by the lookup() method of the Naming class and invoking the method on this object.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In this example, we are running the server and client applications, in the same machine so we are using localhost.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If you want to access the remote object from another machine, change the localhost to the host name (or IP address) where the remote object is located.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198720" y="702360"/>
            <a:ext cx="11859840" cy="547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import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 java.rmi.*;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public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class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 MyClient{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public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static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</a:t>
            </a:r>
            <a:r>
              <a:rPr b="1" lang="en-US" sz="1800" spc="-1" strike="noStrike">
                <a:solidFill>
                  <a:schemeClr val="dk1"/>
                </a:solidFill>
                <a:latin typeface="Century Gothic"/>
              </a:rPr>
              <a:t>void</a:t>
            </a: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 main(String args[]){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try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{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Adder stub=(Adder)Naming.lookup("rmi://localhost:5000/demo");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System.out.println(stub.add(34,4));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}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catch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(Exception e){}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} 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} 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838080" y="1179360"/>
            <a:ext cx="10514880" cy="544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 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RMI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(Remote Method Invocation) is an API that provides a mechanism to create distributed application in java.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 RMI allows an object to invoke methods on an object running in another JVM.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 RMI provides remote communication between the applications using two objects </a:t>
            </a:r>
            <a:r>
              <a:rPr b="1" i="1" lang="en-US" sz="2400" spc="-1" strike="noStrike">
                <a:solidFill>
                  <a:schemeClr val="dk1"/>
                </a:solidFill>
                <a:latin typeface="Century Gothic"/>
              </a:rPr>
              <a:t>stub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and </a:t>
            </a:r>
            <a:r>
              <a:rPr b="1" i="1" lang="en-US" sz="2400" spc="-1" strike="noStrike">
                <a:solidFill>
                  <a:schemeClr val="dk1"/>
                </a:solidFill>
                <a:latin typeface="Century Gothic"/>
              </a:rPr>
              <a:t>skeleton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entury Gothic"/>
              </a:rPr>
              <a:t>stub and skeleton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RMI uses stub and skeleton object for communication with the remote object.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A </a:t>
            </a:r>
            <a:r>
              <a:rPr b="1" lang="en-US" sz="2400" spc="-1" strike="noStrike">
                <a:solidFill>
                  <a:schemeClr val="dk1"/>
                </a:solidFill>
                <a:latin typeface="Century Gothic"/>
              </a:rPr>
              <a:t>remote object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 is an object whose method can be invoked from another JVM.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838080" y="622800"/>
            <a:ext cx="11021760" cy="62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entury Gothic"/>
              </a:rPr>
              <a:t>stub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The </a:t>
            </a:r>
            <a:r>
              <a:rPr b="1" lang="en-US" sz="2000" spc="-1" strike="noStrike">
                <a:solidFill>
                  <a:schemeClr val="dk1"/>
                </a:solidFill>
                <a:latin typeface="Century Gothic"/>
              </a:rPr>
              <a:t>stub</a:t>
            </a: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 is an object, acts as a gateway for the client side.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All the outgoing requests are routed through it.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It resides at the client side and represents the remote object.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When the caller invokes method on the stub object, it does the following tasks: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It initiates a connection with remote Virtual Machine (JVM),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It writes and transmits (marshals) the parameters to the remote Virtual Machine (JVM),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It waits for the result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It reads (unmarshals) the return value or exception, 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It finally, returns the value to the caller.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838080" y="556560"/>
            <a:ext cx="10514880" cy="561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entury Gothic"/>
              </a:rPr>
              <a:t>skeleton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The skeleton is an object, acts as a gateway for the server side object.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All the incoming requests are routed through it.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When the skeleton receives the incoming request, it does the following tasks: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It reads the parameter for the remote method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It invokes the method on the actual remote object, 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It writes and transmits (marshals) the result to the caller.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ontent Placeholder 4" descr=""/>
          <p:cNvPicPr/>
          <p:nvPr/>
        </p:nvPicPr>
        <p:blipFill>
          <a:blip r:embed="rId1"/>
          <a:stretch/>
        </p:blipFill>
        <p:spPr>
          <a:xfrm>
            <a:off x="1742760" y="689400"/>
            <a:ext cx="8705880" cy="54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838080" y="556560"/>
            <a:ext cx="10514880" cy="561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entury Gothic"/>
              </a:rPr>
              <a:t>Understanding requirements for the distributed applications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If any application performs these tasks, it can be distributed application.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 application need to locate the remote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It need to provide the communication with the remote objects, 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 application need to load the class definitions for the objects.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 RMI application have all these features, so it is called the distributed application.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838080" y="556560"/>
            <a:ext cx="10514880" cy="609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entury Gothic"/>
              </a:rPr>
              <a:t>Java RMI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The Java is given the 6 steps to write the RMI program.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Create the remote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Provide the implementation of the remote interface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Compile the implementation class and create the stub and skeleton objects using the </a:t>
            </a:r>
            <a:r>
              <a:rPr b="1" lang="en-US" sz="2400" spc="-1" strike="noStrike" u="sng">
                <a:solidFill>
                  <a:schemeClr val="dk1"/>
                </a:solidFill>
                <a:uFillTx/>
                <a:latin typeface="Century Gothic"/>
              </a:rPr>
              <a:t>rmic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 tool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Start the registry service by </a:t>
            </a:r>
            <a:r>
              <a:rPr b="1" lang="en-US" sz="2400" spc="-1" strike="noStrike" u="sng">
                <a:solidFill>
                  <a:schemeClr val="dk1"/>
                </a:solidFill>
                <a:uFillTx/>
                <a:latin typeface="Century Gothic"/>
              </a:rPr>
              <a:t>rmiregistry </a:t>
            </a: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tool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Create and start the remote application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entury Gothic"/>
              </a:rPr>
              <a:t>Create and start the client application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838080" y="689040"/>
            <a:ext cx="10514880" cy="548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entury Gothic"/>
              </a:rPr>
              <a:t>RMI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In this example, we have followed all the 6 steps to create and run the rmi application.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The client application need only two files, remote interface and client application.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In the rmi application, both client and server interacts with the remote interface.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The client application invokes methods on the proxy object, RMI sends the request to the remote JVM.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The return value is sent back to the proxy object and then to the client application.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Content Placeholder 4" descr=""/>
          <p:cNvPicPr/>
          <p:nvPr/>
        </p:nvPicPr>
        <p:blipFill>
          <a:blip r:embed="rId1"/>
          <a:stretch/>
        </p:blipFill>
        <p:spPr>
          <a:xfrm>
            <a:off x="1936800" y="525960"/>
            <a:ext cx="8317800" cy="580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Application>LibreOffice/7.6.4.1$Linux_X86_64 LibreOffice_project/60$Build-1</Application>
  <AppVersion>15.0000</AppVersion>
  <Words>1111</Words>
  <Paragraphs>214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2018-06-21T11:34:10Z</dcterms:created>
  <dc:creator>Bishwa Karn</dc:creator>
  <dc:description/>
  <dc:language>en-US</dc:language>
  <cp:lastModifiedBy/>
  <dcterms:modified xsi:type="dcterms:W3CDTF">2024-01-10T05:18:29Z</dcterms:modified>
  <cp:revision>98</cp:revision>
  <dc:subject/>
  <dc:title>RMI (Remote Method Invocation)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27</vt:i4>
  </property>
</Properties>
</file>