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0"/>
  </p:notesMasterIdLst>
  <p:handoutMasterIdLst>
    <p:handoutMasterId r:id="rId21"/>
  </p:handoutMasterIdLst>
  <p:sldIdLst>
    <p:sldId id="306" r:id="rId5"/>
    <p:sldId id="308" r:id="rId6"/>
    <p:sldId id="315" r:id="rId7"/>
    <p:sldId id="316" r:id="rId8"/>
    <p:sldId id="317" r:id="rId9"/>
    <p:sldId id="318" r:id="rId10"/>
    <p:sldId id="320" r:id="rId11"/>
    <p:sldId id="319" r:id="rId12"/>
    <p:sldId id="321" r:id="rId13"/>
    <p:sldId id="322" r:id="rId14"/>
    <p:sldId id="323" r:id="rId15"/>
    <p:sldId id="324" r:id="rId16"/>
    <p:sldId id="325" r:id="rId17"/>
    <p:sldId id="326" r:id="rId18"/>
    <p:sldId id="31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6F2DB7-F102-477C-93A4-28FF148E4DF2}" v="1" dt="2023-10-02T17:05:56.054"/>
  </p1510:revLst>
</p1510:revInfo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84967" autoAdjust="0"/>
  </p:normalViewPr>
  <p:slideViewPr>
    <p:cSldViewPr snapToGrid="0">
      <p:cViewPr varScale="1">
        <p:scale>
          <a:sx n="80" d="100"/>
          <a:sy n="80" d="100"/>
        </p:scale>
        <p:origin x="114" y="198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bek Thokar" userId="71979e3bafcd9cab" providerId="LiveId" clId="{F66F2DB7-F102-477C-93A4-28FF148E4DF2}"/>
    <pc:docChg chg="custSel addSld modSld">
      <pc:chgData name="Bibek Thokar" userId="71979e3bafcd9cab" providerId="LiveId" clId="{F66F2DB7-F102-477C-93A4-28FF148E4DF2}" dt="2023-10-02T17:06:29.666" v="463" actId="20577"/>
      <pc:docMkLst>
        <pc:docMk/>
      </pc:docMkLst>
      <pc:sldChg chg="modSp mod">
        <pc:chgData name="Bibek Thokar" userId="71979e3bafcd9cab" providerId="LiveId" clId="{F66F2DB7-F102-477C-93A4-28FF148E4DF2}" dt="2023-10-02T17:06:29.666" v="463" actId="20577"/>
        <pc:sldMkLst>
          <pc:docMk/>
          <pc:sldMk cId="927313156" sldId="312"/>
        </pc:sldMkLst>
        <pc:spChg chg="mod">
          <ac:chgData name="Bibek Thokar" userId="71979e3bafcd9cab" providerId="LiveId" clId="{F66F2DB7-F102-477C-93A4-28FF148E4DF2}" dt="2023-10-02T17:06:29.666" v="463" actId="20577"/>
          <ac:spMkLst>
            <pc:docMk/>
            <pc:sldMk cId="927313156" sldId="312"/>
            <ac:spMk id="7" creationId="{42AF1107-8D35-4E35-93C7-D3640946F742}"/>
          </ac:spMkLst>
        </pc:spChg>
      </pc:sldChg>
      <pc:sldChg chg="modSp add mod">
        <pc:chgData name="Bibek Thokar" userId="71979e3bafcd9cab" providerId="LiveId" clId="{F66F2DB7-F102-477C-93A4-28FF148E4DF2}" dt="2023-10-02T16:32:15.479" v="410" actId="20577"/>
        <pc:sldMkLst>
          <pc:docMk/>
          <pc:sldMk cId="280326122" sldId="325"/>
        </pc:sldMkLst>
        <pc:spChg chg="mod">
          <ac:chgData name="Bibek Thokar" userId="71979e3bafcd9cab" providerId="LiveId" clId="{F66F2DB7-F102-477C-93A4-28FF148E4DF2}" dt="2023-10-02T16:32:15.479" v="410" actId="20577"/>
          <ac:spMkLst>
            <pc:docMk/>
            <pc:sldMk cId="280326122" sldId="325"/>
            <ac:spMk id="4" creationId="{1092D685-4B63-4428-0DE4-EB586599F774}"/>
          </ac:spMkLst>
        </pc:spChg>
      </pc:sldChg>
      <pc:sldChg chg="modSp add mod">
        <pc:chgData name="Bibek Thokar" userId="71979e3bafcd9cab" providerId="LiveId" clId="{F66F2DB7-F102-477C-93A4-28FF148E4DF2}" dt="2023-10-02T17:05:56.053" v="442" actId="20577"/>
        <pc:sldMkLst>
          <pc:docMk/>
          <pc:sldMk cId="3780506897" sldId="326"/>
        </pc:sldMkLst>
        <pc:spChg chg="mod">
          <ac:chgData name="Bibek Thokar" userId="71979e3bafcd9cab" providerId="LiveId" clId="{F66F2DB7-F102-477C-93A4-28FF148E4DF2}" dt="2023-10-02T16:32:43.153" v="435" actId="20577"/>
          <ac:spMkLst>
            <pc:docMk/>
            <pc:sldMk cId="3780506897" sldId="326"/>
            <ac:spMk id="3" creationId="{0115FF41-AFA4-4D25-AB42-AB034F4B4FEC}"/>
          </ac:spMkLst>
        </pc:spChg>
        <pc:spChg chg="mod">
          <ac:chgData name="Bibek Thokar" userId="71979e3bafcd9cab" providerId="LiveId" clId="{F66F2DB7-F102-477C-93A4-28FF148E4DF2}" dt="2023-10-02T17:05:56.053" v="442" actId="20577"/>
          <ac:spMkLst>
            <pc:docMk/>
            <pc:sldMk cId="3780506897" sldId="326"/>
            <ac:spMk id="4" creationId="{1092D685-4B63-4428-0DE4-EB586599F77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50282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25369"/>
            <a:ext cx="10515600" cy="1325563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987825"/>
            <a:ext cx="4553712" cy="517249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84977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987825"/>
            <a:ext cx="4553712" cy="517249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84977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 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15430"/>
            <a:ext cx="9486246" cy="1325563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838739"/>
            <a:ext cx="2834640" cy="666336"/>
          </a:xfrm>
        </p:spPr>
        <p:txBody>
          <a:bodyPr anchor="ctr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64709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838739"/>
            <a:ext cx="2834640" cy="666336"/>
          </a:xfrm>
        </p:spPr>
        <p:txBody>
          <a:bodyPr anchor="ctr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64709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838739"/>
            <a:ext cx="2834640" cy="66633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64709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51719" y="136525"/>
            <a:ext cx="4987412" cy="1555115"/>
          </a:xfrm>
        </p:spPr>
        <p:txBody>
          <a:bodyPr anchor="b"/>
          <a:lstStyle>
            <a:lvl1pPr algn="l">
              <a:defRPr sz="4000" b="0" i="0" cap="none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51717" y="1801368"/>
            <a:ext cx="4987412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83464" y="301752"/>
            <a:ext cx="2459736" cy="2505456"/>
          </a:xfrm>
        </p:spPr>
        <p:txBody>
          <a:bodyPr tIns="548640" anchor="t" anchorCtr="0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044952" y="301752"/>
            <a:ext cx="2459736" cy="2505456"/>
          </a:xfrm>
        </p:spPr>
        <p:txBody>
          <a:bodyPr tIns="548640" anchor="t" anchorCtr="0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83464" y="3108960"/>
            <a:ext cx="5221224" cy="3447288"/>
          </a:xfrm>
        </p:spPr>
        <p:txBody>
          <a:bodyPr tIns="548640" anchor="t" anchorCtr="0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33206" y="585216"/>
            <a:ext cx="5103602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tIns="457200" anchor="t" anchorCtr="0">
            <a:noAutofit/>
          </a:bodyPr>
          <a:lstStyle>
            <a:lvl1pPr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tIns="457200" anchor="t" anchorCtr="0">
            <a:noAutofit/>
          </a:bodyPr>
          <a:lstStyle>
            <a:lvl1pPr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tIns="457200" anchor="t" anchorCtr="0">
            <a:noAutofit/>
          </a:bodyPr>
          <a:lstStyle>
            <a:lvl1pPr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3206" y="3127248"/>
            <a:ext cx="5103602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tIns="457200" anchor="t" anchorCtr="0">
            <a:noAutofit/>
          </a:bodyPr>
          <a:lstStyle>
            <a:lvl1pPr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colorfu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357809"/>
            <a:ext cx="6272784" cy="3080335"/>
          </a:xfrm>
        </p:spPr>
        <p:txBody>
          <a:bodyPr anchor="b"/>
          <a:lstStyle>
            <a:lvl1pPr algn="l">
              <a:defRPr sz="5400" b="1" i="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843462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4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anchor="b">
            <a:noAutofit/>
          </a:bodyPr>
          <a:lstStyle>
            <a:lvl1pPr algn="ctr">
              <a:defRPr sz="6000" b="1" i="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38890"/>
            <a:ext cx="9144000" cy="45061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01661"/>
            <a:ext cx="10515600" cy="3975301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300068"/>
            <a:ext cx="4434835" cy="510474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83464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7863840" cy="1325563"/>
          </a:xfrm>
        </p:spPr>
        <p:txBody>
          <a:bodyPr/>
          <a:lstStyle>
            <a:lvl1pPr>
              <a:defRPr sz="4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88843"/>
            <a:ext cx="10515600" cy="1457395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kafka.apache.org/downloads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bekthokar/BDT-CryptoAanalyis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ro-api.coinmarketcap.com/v1/cryptocurrency/listings/latest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357810"/>
            <a:ext cx="10114620" cy="3223590"/>
          </a:xfrm>
        </p:spPr>
        <p:txBody>
          <a:bodyPr/>
          <a:lstStyle/>
          <a:p>
            <a:pPr algn="ctr"/>
            <a:r>
              <a:rPr lang="en-US" dirty="0"/>
              <a:t>Big data technology </a:t>
            </a:r>
            <a:br>
              <a:rPr lang="en-US" dirty="0"/>
            </a:br>
            <a:r>
              <a:rPr lang="en-US" sz="2400" dirty="0"/>
              <a:t>”Stock Analysis”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7" y="4700016"/>
            <a:ext cx="5390219" cy="1980184"/>
          </a:xfrm>
        </p:spPr>
        <p:txBody>
          <a:bodyPr/>
          <a:lstStyle/>
          <a:p>
            <a:r>
              <a:rPr lang="en-US" dirty="0"/>
              <a:t>Submitted By</a:t>
            </a:r>
          </a:p>
          <a:p>
            <a:r>
              <a:rPr lang="en-US" dirty="0"/>
              <a:t>Bibek Thokar</a:t>
            </a:r>
          </a:p>
          <a:p>
            <a:r>
              <a:rPr lang="en-US" dirty="0"/>
              <a:t>Madhav Thapa</a:t>
            </a:r>
          </a:p>
          <a:p>
            <a:r>
              <a:rPr lang="en-US" dirty="0"/>
              <a:t>Daniel </a:t>
            </a:r>
            <a:r>
              <a:rPr lang="en-US" dirty="0" err="1"/>
              <a:t>Kassampu</a:t>
            </a:r>
            <a:r>
              <a:rPr lang="en-US" dirty="0"/>
              <a:t> </a:t>
            </a:r>
            <a:r>
              <a:rPr lang="en-US" dirty="0" err="1"/>
              <a:t>Tshimanga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/>
          <a:lstStyle/>
          <a:p>
            <a:r>
              <a:rPr lang="en-US" sz="4000" dirty="0"/>
              <a:t>Architecture Overview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srgbClr val="243FFF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srgbClr val="243F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6" name="Content Placeholder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1B01D92-BCC1-D198-0B4C-CADCF5FB5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672" y="2825750"/>
            <a:ext cx="5689118" cy="3402170"/>
          </a:xfrm>
        </p:spPr>
      </p:pic>
    </p:spTree>
    <p:extLst>
      <p:ext uri="{BB962C8B-B14F-4D97-AF65-F5344CB8AC3E}">
        <p14:creationId xmlns:p14="http://schemas.microsoft.com/office/powerpoint/2010/main" val="2155345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/>
          <a:lstStyle/>
          <a:p>
            <a:r>
              <a:rPr lang="en-US" sz="4000" dirty="0"/>
              <a:t>Architecture Overview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srgbClr val="243FFF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srgbClr val="243F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78909105-5119-8806-A240-2B99AFDFB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672" y="2825750"/>
            <a:ext cx="5158536" cy="3346450"/>
          </a:xfrm>
        </p:spPr>
      </p:pic>
    </p:spTree>
    <p:extLst>
      <p:ext uri="{BB962C8B-B14F-4D97-AF65-F5344CB8AC3E}">
        <p14:creationId xmlns:p14="http://schemas.microsoft.com/office/powerpoint/2010/main" val="1785097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/>
          <a:lstStyle/>
          <a:p>
            <a:r>
              <a:rPr lang="en-US" sz="4000" dirty="0"/>
              <a:t>Demo Steps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srgbClr val="243FFF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srgbClr val="243F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2D685-4B63-4428-0DE4-EB586599F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789402"/>
            <a:ext cx="6190488" cy="3346704"/>
          </a:xfrm>
        </p:spPr>
        <p:txBody>
          <a:bodyPr/>
          <a:lstStyle/>
          <a:p>
            <a:r>
              <a:rPr lang="en-US" dirty="0"/>
              <a:t>Step 1: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Download Kafka from </a:t>
            </a:r>
            <a:r>
              <a:rPr lang="en-US" dirty="0">
                <a:hlinkClick r:id="rId2"/>
              </a:rPr>
              <a:t>https://kafka.apache.org/downloads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Extract at /home/</a:t>
            </a:r>
            <a:r>
              <a:rPr lang="en-US" dirty="0" err="1"/>
              <a:t>cloudera</a:t>
            </a:r>
            <a:r>
              <a:rPr lang="en-US" dirty="0"/>
              <a:t>/</a:t>
            </a:r>
            <a:r>
              <a:rPr lang="en-US" dirty="0" err="1"/>
              <a:t>kafka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Start the zookeeper service “bin/zookeeper-server-start.sh config/</a:t>
            </a:r>
            <a:r>
              <a:rPr lang="en-US" dirty="0" err="1"/>
              <a:t>zookeeper.properties</a:t>
            </a:r>
            <a:r>
              <a:rPr lang="en-US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Start the </a:t>
            </a:r>
            <a:r>
              <a:rPr lang="en-US" dirty="0" err="1"/>
              <a:t>kafka</a:t>
            </a:r>
            <a:r>
              <a:rPr lang="en-US" dirty="0"/>
              <a:t> broker service “bin/kafka-server-start.sh config/</a:t>
            </a:r>
            <a:r>
              <a:rPr lang="en-US" dirty="0" err="1"/>
              <a:t>server.properties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8913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/>
          <a:lstStyle/>
          <a:p>
            <a:r>
              <a:rPr lang="en-US" sz="4000" dirty="0"/>
              <a:t>Demo Steps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srgbClr val="243FFF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srgbClr val="243F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2D685-4B63-4428-0DE4-EB586599F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789401"/>
            <a:ext cx="6342086" cy="37557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2: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 </a:t>
            </a:r>
            <a:r>
              <a:rPr lang="en-US" dirty="0" err="1"/>
              <a:t>KafkaCryptoProducer</a:t>
            </a:r>
            <a:r>
              <a:rPr lang="en-US" dirty="0"/>
              <a:t>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fetched the data from </a:t>
            </a:r>
            <a:r>
              <a:rPr lang="en-US" dirty="0" err="1"/>
              <a:t>coinmarketcam</a:t>
            </a:r>
            <a:r>
              <a:rPr lang="en-US" dirty="0"/>
              <a:t> and published as a JSON data to a topic.</a:t>
            </a:r>
          </a:p>
          <a:p>
            <a:r>
              <a:rPr lang="en-US" dirty="0"/>
              <a:t>Step 3: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 </a:t>
            </a:r>
            <a:r>
              <a:rPr lang="en-US" dirty="0" err="1"/>
              <a:t>CryptoAnalysis</a:t>
            </a:r>
            <a:r>
              <a:rPr lang="en-US" dirty="0"/>
              <a:t>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consumes the </a:t>
            </a:r>
            <a:r>
              <a:rPr lang="en-US" dirty="0" err="1"/>
              <a:t>kafka</a:t>
            </a:r>
            <a:r>
              <a:rPr lang="en-US" dirty="0"/>
              <a:t> topic and do analysis using spark streaming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Final results are store in HBase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6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/>
          <a:lstStyle/>
          <a:p>
            <a:r>
              <a:rPr lang="en-US" dirty="0"/>
              <a:t>Resource Links</a:t>
            </a:r>
            <a:endParaRPr lang="en-US" sz="40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srgbClr val="243FFF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srgbClr val="243F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2D685-4B63-4428-0DE4-EB586599F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789401"/>
            <a:ext cx="6342086" cy="375577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https://github.com/bibekthokar/BDT-CryptoAanalyis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06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>
          <a:xfrm>
            <a:off x="1777111" y="407499"/>
            <a:ext cx="1952279" cy="1952279"/>
          </a:xfrm>
        </p:spPr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>
          <a:xfrm>
            <a:off x="3528345" y="1972581"/>
            <a:ext cx="2290065" cy="2273502"/>
          </a:xfrm>
        </p:spPr>
      </p:pic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>
          <a:xfrm>
            <a:off x="1092905" y="4018982"/>
            <a:ext cx="3854161" cy="283901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/>
          <a:p>
            <a:r>
              <a:rPr lang="en-US" dirty="0"/>
              <a:t>Prof. </a:t>
            </a:r>
            <a:r>
              <a:rPr lang="en-US" dirty="0" err="1"/>
              <a:t>Mrudula</a:t>
            </a:r>
            <a:r>
              <a:rPr lang="en-US" dirty="0"/>
              <a:t> </a:t>
            </a:r>
            <a:r>
              <a:rPr lang="en-US" dirty="0" err="1"/>
              <a:t>Mukadam</a:t>
            </a:r>
            <a:endParaRPr lang="en-US" dirty="0"/>
          </a:p>
        </p:txBody>
      </p:sp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>
          <a:xfrm>
            <a:off x="5579539" y="4386312"/>
            <a:ext cx="3119293" cy="2462810"/>
          </a:xfrm>
        </p:spPr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/>
          <a:lstStyle/>
          <a:p>
            <a:r>
              <a:rPr lang="en-US" sz="4000" dirty="0"/>
              <a:t>Technologies 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/>
          <a:p>
            <a:r>
              <a:rPr lang="en-US" dirty="0"/>
              <a:t>Cloudera Quick Start VM 5.12</a:t>
            </a:r>
          </a:p>
          <a:p>
            <a:r>
              <a:rPr lang="en-US" dirty="0"/>
              <a:t>Hadoop 2.7.7</a:t>
            </a:r>
          </a:p>
          <a:p>
            <a:r>
              <a:rPr lang="en-US" dirty="0"/>
              <a:t>Java JDK &amp; JRE Version 8</a:t>
            </a:r>
          </a:p>
          <a:p>
            <a:r>
              <a:rPr lang="en-US" dirty="0"/>
              <a:t>Kafka 3.5.0</a:t>
            </a:r>
          </a:p>
          <a:p>
            <a:r>
              <a:rPr lang="en-US" dirty="0"/>
              <a:t>Spark 3.5.0</a:t>
            </a:r>
          </a:p>
          <a:p>
            <a:r>
              <a:rPr lang="en-US" dirty="0" err="1"/>
              <a:t>Hbase</a:t>
            </a:r>
            <a:r>
              <a:rPr lang="en-US" dirty="0"/>
              <a:t> 1.2.12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/>
          <a:lstStyle/>
          <a:p>
            <a:r>
              <a:rPr lang="en-US" sz="4000" dirty="0"/>
              <a:t>Project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/>
          <a:p>
            <a:r>
              <a:rPr lang="en-US" dirty="0"/>
              <a:t>Designed and developed end to end project using </a:t>
            </a:r>
            <a:r>
              <a:rPr lang="en-US" dirty="0" err="1"/>
              <a:t>kafka</a:t>
            </a:r>
            <a:r>
              <a:rPr lang="en-US" dirty="0"/>
              <a:t> as a data injection , Spark Streaming as </a:t>
            </a:r>
            <a:r>
              <a:rPr lang="en-US" dirty="0" err="1"/>
              <a:t>kafka</a:t>
            </a:r>
            <a:r>
              <a:rPr lang="en-US" dirty="0"/>
              <a:t> consumer and real time analysis and </a:t>
            </a:r>
            <a:r>
              <a:rPr lang="en-US" dirty="0" err="1"/>
              <a:t>Hbase</a:t>
            </a:r>
            <a:r>
              <a:rPr lang="en-US" dirty="0"/>
              <a:t> to store the final result in real time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srgbClr val="243FFF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srgbClr val="243F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192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/>
          <a:lstStyle/>
          <a:p>
            <a:r>
              <a:rPr lang="en-US" sz="4000" dirty="0"/>
              <a:t>Architecture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9496766" cy="334670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srgbClr val="243FFF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srgbClr val="243F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A524045-A94E-F854-4A72-B3014E75C10F}"/>
              </a:ext>
            </a:extLst>
          </p:cNvPr>
          <p:cNvSpPr/>
          <p:nvPr/>
        </p:nvSpPr>
        <p:spPr>
          <a:xfrm>
            <a:off x="1029904" y="3196791"/>
            <a:ext cx="1995638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CoinmarketCap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7C3C05-BA33-7B49-0123-D26051928971}"/>
              </a:ext>
            </a:extLst>
          </p:cNvPr>
          <p:cNvSpPr/>
          <p:nvPr/>
        </p:nvSpPr>
        <p:spPr>
          <a:xfrm>
            <a:off x="3503596" y="3159493"/>
            <a:ext cx="1995638" cy="98899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2D41CDF-FD94-03B6-7C17-BF86E314977C}"/>
              </a:ext>
            </a:extLst>
          </p:cNvPr>
          <p:cNvSpPr/>
          <p:nvPr/>
        </p:nvSpPr>
        <p:spPr>
          <a:xfrm>
            <a:off x="5977288" y="3159493"/>
            <a:ext cx="2175150" cy="98899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 Streaming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DAB6847-072E-97E5-B046-D1D3496EB9F7}"/>
              </a:ext>
            </a:extLst>
          </p:cNvPr>
          <p:cNvSpPr/>
          <p:nvPr/>
        </p:nvSpPr>
        <p:spPr>
          <a:xfrm>
            <a:off x="8630492" y="3159493"/>
            <a:ext cx="1736558" cy="9889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HBase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02A655-6845-F5F8-F5CA-2EDA7CF4A85F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025542" y="3653991"/>
            <a:ext cx="478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809DC6-1CA6-F275-6296-18058CEB4B2C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5499234" y="3653991"/>
            <a:ext cx="478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5D4DFD-6930-3EFF-A086-1872AB7B3F5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8152438" y="3653991"/>
            <a:ext cx="478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63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/>
          <a:lstStyle/>
          <a:p>
            <a:r>
              <a:rPr lang="en-US" sz="4000" dirty="0"/>
              <a:t>Architecture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>
            <a:normAutofit/>
          </a:bodyPr>
          <a:lstStyle/>
          <a:p>
            <a:r>
              <a:rPr lang="en-US" dirty="0"/>
              <a:t>Spark Streaming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Getting data from </a:t>
            </a:r>
            <a:r>
              <a:rPr lang="en-US" dirty="0" err="1"/>
              <a:t>CoinMarketCap</a:t>
            </a:r>
            <a:r>
              <a:rPr lang="en-US" dirty="0"/>
              <a:t> using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used “Listing” GET API </a:t>
            </a:r>
            <a:r>
              <a:rPr lang="en-US" sz="1800" dirty="0">
                <a:solidFill>
                  <a:srgbClr val="2A00FF"/>
                </a:solidFill>
                <a:highlight>
                  <a:srgbClr val="E8F2FE"/>
                </a:highlight>
                <a:latin typeface="Monospace"/>
                <a:hlinkClick r:id="rId2"/>
              </a:rPr>
              <a:t>https://pro-api.coinmarketcap.com/v1/cryptocurrency/listings/latest</a:t>
            </a:r>
            <a:endParaRPr lang="en-US" sz="1800" dirty="0">
              <a:solidFill>
                <a:srgbClr val="2A00FF"/>
              </a:solidFill>
              <a:highlight>
                <a:srgbClr val="E8F2FE"/>
              </a:highlight>
              <a:latin typeface="Monospac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Create a </a:t>
            </a:r>
            <a:r>
              <a:rPr lang="en-US" sz="1800" dirty="0" err="1"/>
              <a:t>kafka</a:t>
            </a:r>
            <a:r>
              <a:rPr lang="en-US" sz="1800" dirty="0"/>
              <a:t> producer to send latest </a:t>
            </a:r>
            <a:r>
              <a:rPr lang="en-US" sz="1800" dirty="0" err="1"/>
              <a:t>cyptocurrencies</a:t>
            </a:r>
            <a:r>
              <a:rPr lang="en-US" sz="1800" dirty="0"/>
              <a:t> data with 10 seconds of interval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A00FF"/>
              </a:solidFill>
              <a:highlight>
                <a:srgbClr val="E8F2FE"/>
              </a:highlight>
              <a:latin typeface="Monospac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srgbClr val="243FFF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srgbClr val="243F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260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/>
          <a:lstStyle/>
          <a:p>
            <a:r>
              <a:rPr lang="en-US" sz="4000" dirty="0"/>
              <a:t>Architecture Overview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D982C4E-4DBB-2944-955A-E8A07BE1A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722" y="2825749"/>
            <a:ext cx="8025817" cy="3895725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srgbClr val="243FFF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srgbClr val="243F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39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/>
          <a:lstStyle/>
          <a:p>
            <a:r>
              <a:rPr lang="en-US" sz="4000" dirty="0"/>
              <a:t>Architecture Overview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srgbClr val="243FFF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srgbClr val="243F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7" name="Content Placeholder 6" descr="A black and white text&#10;&#10;Description automatically generated">
            <a:extLst>
              <a:ext uri="{FF2B5EF4-FFF2-40B4-BE49-F238E27FC236}">
                <a16:creationId xmlns:a16="http://schemas.microsoft.com/office/drawing/2014/main" id="{AFAA05D0-168C-6648-D1DF-9D85EFEED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900" y="3429000"/>
            <a:ext cx="10954832" cy="1491271"/>
          </a:xfrm>
        </p:spPr>
      </p:pic>
    </p:spTree>
    <p:extLst>
      <p:ext uri="{BB962C8B-B14F-4D97-AF65-F5344CB8AC3E}">
        <p14:creationId xmlns:p14="http://schemas.microsoft.com/office/powerpoint/2010/main" val="173212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/>
          <a:lstStyle/>
          <a:p>
            <a:r>
              <a:rPr lang="en-US" sz="4000" dirty="0"/>
              <a:t>Architecture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585124" cy="37918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Spark Streaming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Receive cryptocurrency data from </a:t>
            </a:r>
            <a:r>
              <a:rPr lang="en-US" dirty="0" err="1"/>
              <a:t>kafka</a:t>
            </a:r>
            <a:r>
              <a:rPr lang="en-US" dirty="0"/>
              <a:t> and pass to spark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Spark convert JSON data to JAVA classes and perform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are analyzing and calculating average price of cryptocurrency in 1 minutes where in every 10 seconds we get a new price from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used </a:t>
            </a:r>
            <a:r>
              <a:rPr lang="en-US" dirty="0" err="1"/>
              <a:t>movingwindow</a:t>
            </a:r>
            <a:r>
              <a:rPr lang="en-US" dirty="0"/>
              <a:t> to calculate the average price where window duration and slide duration are set to 60 seconds for real time data.</a:t>
            </a:r>
          </a:p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srgbClr val="243FFF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srgbClr val="243F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439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/>
          <a:lstStyle/>
          <a:p>
            <a:r>
              <a:rPr lang="en-US" sz="4000" dirty="0"/>
              <a:t>Architecture Overview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srgbClr val="243FFF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srgbClr val="243F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7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78A44F7-53E8-3722-B1B5-FF16A6901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25749"/>
            <a:ext cx="8848241" cy="3808453"/>
          </a:xfrm>
        </p:spPr>
      </p:pic>
    </p:spTree>
    <p:extLst>
      <p:ext uri="{BB962C8B-B14F-4D97-AF65-F5344CB8AC3E}">
        <p14:creationId xmlns:p14="http://schemas.microsoft.com/office/powerpoint/2010/main" val="305160598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EF_V6" id="{B99EEC42-D414-4987-8414-5C338F56E426}" vid="{1FF68F6C-85E3-4376-BFA9-1F6778914A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275799-781E-48CE-9F54-0C35EC7B47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69D2E8-20DE-4F32-923E-07859F820D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6331494-2B4C-4D3C-A5D2-BA1DC99CD2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{71CF3457-24AB-4580-9A31-A635D8EDF9B8}tf89338750_win32</Template>
  <TotalTime>73</TotalTime>
  <Words>346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Monospace</vt:lpstr>
      <vt:lpstr>Univers</vt:lpstr>
      <vt:lpstr>GradientUnivers</vt:lpstr>
      <vt:lpstr>Big data technology  ”Stock Analysis”</vt:lpstr>
      <vt:lpstr>Technologies Used</vt:lpstr>
      <vt:lpstr>Project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Demo Steps</vt:lpstr>
      <vt:lpstr>Demo Steps</vt:lpstr>
      <vt:lpstr>Resource Links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technology  ”Stock Analysis”</dc:title>
  <dc:creator>Bibek Thokar</dc:creator>
  <cp:lastModifiedBy>Bibek Thokar</cp:lastModifiedBy>
  <cp:revision>1</cp:revision>
  <dcterms:created xsi:type="dcterms:W3CDTF">2023-10-02T15:53:07Z</dcterms:created>
  <dcterms:modified xsi:type="dcterms:W3CDTF">2023-10-02T17:06:31Z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