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sldIdLst>
    <p:sldId id="274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4D0C55-AFB3-49E8-9603-12EC2BCDAD10}">
          <p14:sldIdLst>
            <p14:sldId id="27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14-Apr-22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AML 2203 -  Advanced python ai and ml tools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Group Members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1. Bibek Shah Shankhar (C0835648)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2. Tika Thapa (C0832724)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3. Rajasekhar Katta (C0833766)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4. </a:t>
            </a:r>
            <a:r>
              <a:rPr lang="en-US" sz="2800" dirty="0" err="1">
                <a:solidFill>
                  <a:schemeClr val="tx1"/>
                </a:solidFill>
              </a:rPr>
              <a:t>Hukamdeep</a:t>
            </a:r>
            <a:r>
              <a:rPr lang="en-US" sz="2800" dirty="0">
                <a:solidFill>
                  <a:schemeClr val="tx1"/>
                </a:solidFill>
              </a:rPr>
              <a:t> Singh(C0834020)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1AD9-DEFF-4789-9BFF-D1883744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1089580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creating a pandas </a:t>
            </a:r>
            <a:r>
              <a:rPr lang="en-US" sz="2400" dirty="0" err="1"/>
              <a:t>dataframe</a:t>
            </a:r>
            <a:r>
              <a:rPr lang="en-US" sz="2400" dirty="0"/>
              <a:t> from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13B11-C7C5-45BA-BDF8-AF37FACE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3" y="3429000"/>
            <a:ext cx="6241321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5F67-0DC3-43B4-8F88-ED38C585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1" y="784780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Exporting the </a:t>
            </a:r>
            <a:r>
              <a:rPr lang="en-US" sz="2400" dirty="0" err="1"/>
              <a:t>Data_set</a:t>
            </a:r>
            <a:r>
              <a:rPr lang="en-US" sz="2400" dirty="0"/>
              <a:t> so obtained in a JSON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8E8F-EC88-4F3B-B5D8-0329A23C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4" y="3214406"/>
            <a:ext cx="8367516" cy="9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26C0-4E71-407C-A39C-1A69DEB7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8738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Make a regression dataset (500) with 7 features while having 4 informative features and store them on disk in a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67B3C-3823-4C0B-9020-C89C9303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7" y="3546408"/>
            <a:ext cx="560118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5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8F8B-74D2-4A29-8CF4-0376C6FD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16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saving the data into csv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E84AF-87CD-46B1-84BE-06282219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61569"/>
            <a:ext cx="6302286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7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D86F-41E2-4353-8A6C-E8EEF784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 (DATABASE INTERACTION)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188B-3274-43E6-A462-50F774BF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3080084"/>
          </a:xfrm>
        </p:spPr>
        <p:txBody>
          <a:bodyPr/>
          <a:lstStyle/>
          <a:p>
            <a:r>
              <a:rPr lang="en-US" dirty="0" err="1"/>
              <a:t>pyodbc</a:t>
            </a:r>
            <a:r>
              <a:rPr lang="en-US" dirty="0"/>
              <a:t> is an open source Python module that provides access to ODBC databases. </a:t>
            </a:r>
            <a:r>
              <a:rPr lang="en-US" dirty="0" err="1"/>
              <a:t>pyodbc</a:t>
            </a:r>
            <a:r>
              <a:rPr lang="en-US" dirty="0"/>
              <a:t> implements the Python DB API 2.0 specification.</a:t>
            </a:r>
          </a:p>
          <a:p>
            <a:r>
              <a:rPr lang="en-US" dirty="0"/>
              <a:t>Installing </a:t>
            </a:r>
            <a:r>
              <a:rPr lang="en-US" dirty="0" err="1"/>
              <a:t>pyodbc</a:t>
            </a:r>
            <a:r>
              <a:rPr lang="en-US" dirty="0"/>
              <a:t> and importing </a:t>
            </a:r>
            <a:r>
              <a:rPr lang="en-US" dirty="0" err="1"/>
              <a:t>pyodbc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FE4B8-C904-47BC-8742-42F88848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26" y="4016106"/>
            <a:ext cx="629466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3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EED9-B1C4-4D96-9B48-A3839042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44" y="656443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define the server and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38F50-8E2F-4C8F-A3B1-EE163054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7" y="3027067"/>
            <a:ext cx="6162101" cy="29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2437-C37F-4D17-9CA5-CEB9FC5B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48948"/>
            <a:ext cx="11029615" cy="1942378"/>
          </a:xfrm>
        </p:spPr>
        <p:txBody>
          <a:bodyPr>
            <a:normAutofit/>
          </a:bodyPr>
          <a:lstStyle/>
          <a:p>
            <a:r>
              <a:rPr lang="en-US" sz="2400" dirty="0"/>
              <a:t>Creating and executing  a cursor and fetching the data and storing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EA8BC-8E9D-418E-AF4D-03E57A2F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3" y="2500441"/>
            <a:ext cx="7633517" cy="33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8DB5-1058-4CB7-9258-C8D70E7D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624359"/>
            <a:ext cx="11029615" cy="3634486"/>
          </a:xfrm>
        </p:spPr>
        <p:txBody>
          <a:bodyPr/>
          <a:lstStyle/>
          <a:p>
            <a:r>
              <a:rPr lang="en-US" dirty="0"/>
              <a:t>CRUD OPERATION </a:t>
            </a:r>
          </a:p>
          <a:p>
            <a:r>
              <a:rPr lang="en-US" dirty="0"/>
              <a:t>CREATE READ UPDATE AND DELETE</a:t>
            </a:r>
          </a:p>
          <a:p>
            <a:r>
              <a:rPr lang="en-US" dirty="0"/>
              <a:t>Inserting the data and reading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D8492-62A2-491C-9783-631A7C93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3" y="3021330"/>
            <a:ext cx="6271803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EB0C-58FD-413C-B05C-3A4DA9C3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1" y="961243"/>
            <a:ext cx="11029615" cy="1573410"/>
          </a:xfrm>
        </p:spPr>
        <p:txBody>
          <a:bodyPr>
            <a:normAutofit/>
          </a:bodyPr>
          <a:lstStyle/>
          <a:p>
            <a:r>
              <a:rPr lang="en-US" sz="2400" dirty="0"/>
              <a:t>Reading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28FC-E38F-4C3E-9A59-653E1CD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1" y="2833568"/>
            <a:ext cx="615749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99F2-1FC7-434A-8574-BEBD16CE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29" y="881033"/>
            <a:ext cx="11029615" cy="1284651"/>
          </a:xfrm>
        </p:spPr>
        <p:txBody>
          <a:bodyPr>
            <a:normAutofit/>
          </a:bodyPr>
          <a:lstStyle/>
          <a:p>
            <a:r>
              <a:rPr lang="en-US" sz="2400" dirty="0"/>
              <a:t>Updating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7FB95-B445-493F-9DD4-242199BA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6" y="2246845"/>
            <a:ext cx="6149873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4336-BFDB-4973-884A-CF3025FF6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438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1A ( FILE HANDLING IN PYTHON)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1B (DATABASE INTERACTION)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2B ( TEXTUAL DATA HANDLING WITH NLTK)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2D (IMPLEMENT FEATURE EXTRACTION USING PCA)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3A (IMPLEMENT LINEAR REGRESSION)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PROJECT 3B (PERFORM LINEAR REGRESSION )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F098-4E6D-4111-BF19-E93222F9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4" y="897075"/>
            <a:ext cx="11029615" cy="1300693"/>
          </a:xfrm>
        </p:spPr>
        <p:txBody>
          <a:bodyPr>
            <a:normAutofit/>
          </a:bodyPr>
          <a:lstStyle/>
          <a:p>
            <a:r>
              <a:rPr lang="en-US" sz="2400" dirty="0"/>
              <a:t>Deleting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B9AF-3B0D-4C22-9806-10DBEFFE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1" y="2197768"/>
            <a:ext cx="579932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11B6-86AE-42E4-8F6B-74F4C078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mongodb</a:t>
            </a:r>
            <a:r>
              <a:rPr lang="en-US" dirty="0"/>
              <a:t>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EF46-F1D1-45EF-970E-05545AB9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316736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PyMongo</a:t>
            </a:r>
            <a:r>
              <a:rPr lang="en-US" sz="2400" dirty="0"/>
              <a:t> is a Python distribution containing tools for working with MongoDB, and is the recommended way to work with MongoDB from Python.</a:t>
            </a:r>
          </a:p>
          <a:p>
            <a:r>
              <a:rPr lang="en-US" sz="2400" dirty="0"/>
              <a:t>Importing </a:t>
            </a:r>
            <a:r>
              <a:rPr lang="en-US" sz="2400" dirty="0" err="1"/>
              <a:t>pymongo</a:t>
            </a:r>
            <a:r>
              <a:rPr lang="en-US" sz="2400" dirty="0"/>
              <a:t> and establishing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08D4-414B-4FA8-B0B2-54099412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7" y="4156822"/>
            <a:ext cx="5837426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6B6A-F169-4A91-BA0B-7CEBA74A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4" y="913117"/>
            <a:ext cx="11029615" cy="1797999"/>
          </a:xfrm>
        </p:spPr>
        <p:txBody>
          <a:bodyPr>
            <a:normAutofit/>
          </a:bodyPr>
          <a:lstStyle/>
          <a:p>
            <a:r>
              <a:rPr lang="en-US" sz="2400" dirty="0"/>
              <a:t>Creating the database and collection  using </a:t>
            </a:r>
            <a:r>
              <a:rPr lang="en-US" sz="2400" dirty="0" err="1"/>
              <a:t>pymongo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16598-CA9E-42B9-A606-50BAB391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1" y="2500713"/>
            <a:ext cx="4892464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9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C33B-CC2C-4CDF-84AD-4E0468AD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45" y="656443"/>
            <a:ext cx="11029615" cy="1749873"/>
          </a:xfrm>
        </p:spPr>
        <p:txBody>
          <a:bodyPr/>
          <a:lstStyle/>
          <a:p>
            <a:r>
              <a:rPr lang="en-US" dirty="0"/>
              <a:t>CRUD Operation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B9AF3-5C1E-4DEE-BD07-0A4F0D7F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3" y="1905915"/>
            <a:ext cx="6370872" cy="201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478CA-D47F-4B7D-BB67-5E059727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5" y="4052136"/>
            <a:ext cx="454953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074C0D-D011-415C-80CF-7F9042F1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86"/>
            <a:ext cx="8009278" cy="57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5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D439-E727-4B50-82FA-3464EB6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2B ( TEXTUAL DATA HANDLING WITH NLTK)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CD16-84DB-4057-A53D-C7B2848B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a Python tool called NLTK that we use to pre-process the text (Natural Language processing Toolkit). It includes all of the processes necessary for data processing.</a:t>
            </a:r>
          </a:p>
          <a:p>
            <a:r>
              <a:rPr lang="en-US" sz="2400" dirty="0"/>
              <a:t>We </a:t>
            </a:r>
            <a:r>
              <a:rPr lang="en-US" sz="2400" dirty="0" err="1"/>
              <a:t>utilise</a:t>
            </a:r>
            <a:r>
              <a:rPr lang="en-US" sz="2400" dirty="0"/>
              <a:t> a Python </a:t>
            </a:r>
            <a:r>
              <a:rPr lang="en-US" sz="2400" dirty="0" err="1"/>
              <a:t>programme</a:t>
            </a:r>
            <a:r>
              <a:rPr lang="en-US" sz="2400" dirty="0"/>
              <a:t> called NLTK to pre-process the text (Natural Language processing Toolkit). It encompasses all of the steps involved in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25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B9AF-1412-43A9-9EB6-0DDD4B00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29" y="816864"/>
            <a:ext cx="11029615" cy="963810"/>
          </a:xfrm>
        </p:spPr>
        <p:txBody>
          <a:bodyPr>
            <a:normAutofit/>
          </a:bodyPr>
          <a:lstStyle/>
          <a:p>
            <a:r>
              <a:rPr lang="en-US" sz="2400" dirty="0"/>
              <a:t>Importing necessary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98DEC-4B67-46B2-A430-C8D4B48D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" y="1950372"/>
            <a:ext cx="619559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5B76-DC6D-413E-8886-A89184F0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55" y="897075"/>
            <a:ext cx="11029615" cy="67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Sentence to analyze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51CA2-9274-47CC-AA42-5D691338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5" y="1998938"/>
            <a:ext cx="624894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0CD-E881-4BCD-80B0-9DE6E7B3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82316"/>
            <a:ext cx="11029615" cy="465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Methods used for preprocessing </a:t>
            </a:r>
            <a:r>
              <a:rPr lang="en-US" sz="2800" b="1" dirty="0" err="1"/>
              <a:t>dataa</a:t>
            </a:r>
            <a:endParaRPr lang="en-US" sz="2800" b="1" dirty="0"/>
          </a:p>
          <a:p>
            <a:r>
              <a:rPr lang="en-US" sz="2400" dirty="0"/>
              <a:t> Remove Contractions</a:t>
            </a:r>
          </a:p>
          <a:p>
            <a:r>
              <a:rPr lang="en-US" sz="2400" dirty="0"/>
              <a:t> Remove Special Characters</a:t>
            </a:r>
          </a:p>
          <a:p>
            <a:r>
              <a:rPr lang="en-US" sz="2400" dirty="0"/>
              <a:t> Tokenization</a:t>
            </a:r>
          </a:p>
          <a:p>
            <a:r>
              <a:rPr lang="en-US" sz="2400" dirty="0"/>
              <a:t> Removing stop words</a:t>
            </a:r>
          </a:p>
          <a:p>
            <a:r>
              <a:rPr lang="en-US" sz="2400" dirty="0"/>
              <a:t> Stemming</a:t>
            </a:r>
          </a:p>
          <a:p>
            <a:r>
              <a:rPr lang="en-US" sz="2400" dirty="0"/>
              <a:t> Lemmatization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63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7169-A134-45E2-A024-5B7A157E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29" y="913117"/>
            <a:ext cx="11029615" cy="1044020"/>
          </a:xfrm>
        </p:spPr>
        <p:txBody>
          <a:bodyPr>
            <a:normAutofit/>
          </a:bodyPr>
          <a:lstStyle/>
          <a:p>
            <a:r>
              <a:rPr lang="en-US" sz="2400" dirty="0"/>
              <a:t>Text Preprocessing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7CB3A-D157-4C90-BA5D-A8A96D85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5" y="1957138"/>
            <a:ext cx="8909268" cy="22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1C1F-6394-48A2-9B00-51291465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1a – file handling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4B0-ED73-4231-B82F-1A178DF7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The </a:t>
            </a:r>
            <a:r>
              <a:rPr lang="en-US" b="1" dirty="0" err="1"/>
              <a:t>xml.etree.ElementTree</a:t>
            </a:r>
            <a:r>
              <a:rPr lang="en-US" b="1" dirty="0"/>
              <a:t> </a:t>
            </a:r>
            <a:r>
              <a:rPr lang="en-US" dirty="0"/>
              <a:t>module to implements a simple and efficient API for parsing and creating XML data. I used the movies.xml dataset to practice.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C5C99-E4E0-4B33-8270-B6F2E21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91667"/>
            <a:ext cx="427519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4BF5-C06A-435F-B97C-61BD11C7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752696"/>
            <a:ext cx="11029615" cy="1236525"/>
          </a:xfrm>
        </p:spPr>
        <p:txBody>
          <a:bodyPr>
            <a:normAutofit/>
          </a:bodyPr>
          <a:lstStyle/>
          <a:p>
            <a:r>
              <a:rPr lang="en-US" sz="2400" dirty="0"/>
              <a:t>Removing Contradictions and </a:t>
            </a:r>
            <a:r>
              <a:rPr lang="en-US" sz="2400" dirty="0" err="1"/>
              <a:t>tokenizations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DD6B9-3EAD-497D-A612-6CD8A5A6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9" y="2109358"/>
            <a:ext cx="614225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0950-7E8D-4653-B762-DF624C07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945201"/>
            <a:ext cx="11029615" cy="1172357"/>
          </a:xfrm>
        </p:spPr>
        <p:txBody>
          <a:bodyPr>
            <a:normAutofit/>
          </a:bodyPr>
          <a:lstStyle/>
          <a:p>
            <a:r>
              <a:rPr lang="en-US" sz="2400" dirty="0" err="1"/>
              <a:t>Stopword</a:t>
            </a:r>
            <a:r>
              <a:rPr lang="en-US" sz="2400" dirty="0"/>
              <a:t> removal and text </a:t>
            </a:r>
            <a:r>
              <a:rPr lang="en-US" sz="2400" dirty="0" err="1"/>
              <a:t>normalixations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AFB30-92CB-400A-B7C8-A30248FB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2" y="1869308"/>
            <a:ext cx="6294665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ECA13-B5BE-4E35-86F8-C0C5D5F0D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17" y="978987"/>
            <a:ext cx="6234702" cy="5253037"/>
          </a:xfrm>
        </p:spPr>
      </p:pic>
    </p:spTree>
    <p:extLst>
      <p:ext uri="{BB962C8B-B14F-4D97-AF65-F5344CB8AC3E}">
        <p14:creationId xmlns:p14="http://schemas.microsoft.com/office/powerpoint/2010/main" val="69325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CF0B23-9D6F-4F7D-AD1E-01FCF168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1474"/>
            <a:ext cx="11029616" cy="1188720"/>
          </a:xfrm>
        </p:spPr>
        <p:txBody>
          <a:bodyPr>
            <a:normAutofit/>
          </a:bodyPr>
          <a:lstStyle/>
          <a:p>
            <a:r>
              <a:rPr lang="en-US" b="1" dirty="0"/>
              <a:t>Project 2d</a:t>
            </a:r>
            <a:br>
              <a:rPr lang="en-US" b="1" dirty="0"/>
            </a:br>
            <a:r>
              <a:rPr lang="en-US" dirty="0"/>
              <a:t>•</a:t>
            </a:r>
            <a:r>
              <a:rPr lang="en-US" sz="1600" dirty="0"/>
              <a:t>Implement Feature extraction using PCA with the following data. •array([[7, 6], [5, 2], [9, 8]])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141C5C-BA8C-4274-B9BF-F60AFCA7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0599837" cy="40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19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9F4CB-5068-446B-A11C-8C281770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3A</a:t>
            </a:r>
            <a:br>
              <a:rPr lang="en-US" sz="4400" dirty="0"/>
            </a:br>
            <a:r>
              <a:rPr lang="en-US" sz="4400" dirty="0"/>
              <a:t>•</a:t>
            </a:r>
            <a:r>
              <a:rPr lang="en-US" sz="2200" dirty="0"/>
              <a:t>Implement Linear regression on a continuous dataset from </a:t>
            </a:r>
            <a:r>
              <a:rPr lang="en-US" sz="2200" dirty="0" err="1"/>
              <a:t>Kaggle</a:t>
            </a:r>
            <a:r>
              <a:rPr lang="en-US" sz="2200" dirty="0"/>
              <a:t>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85AC016-BFAB-40C1-B599-A24C7092D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50" y="2891454"/>
            <a:ext cx="10383699" cy="253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C99D2-E782-4629-9391-58763F448343}"/>
              </a:ext>
            </a:extLst>
          </p:cNvPr>
          <p:cNvSpPr txBox="1"/>
          <p:nvPr/>
        </p:nvSpPr>
        <p:spPr>
          <a:xfrm>
            <a:off x="1077362" y="2326741"/>
            <a:ext cx="356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data set</a:t>
            </a:r>
          </a:p>
        </p:txBody>
      </p:sp>
    </p:spTree>
    <p:extLst>
      <p:ext uri="{BB962C8B-B14F-4D97-AF65-F5344CB8AC3E}">
        <p14:creationId xmlns:p14="http://schemas.microsoft.com/office/powerpoint/2010/main" val="392382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A21571-166C-49B2-80F5-9EBF56AC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400" dirty="0"/>
              <a:t>Splitting data and applying linear regression Model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3DF3EE0-DE6A-4F64-B60E-D61DD1B69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85" y="2341563"/>
            <a:ext cx="10701196" cy="42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4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CC7AAC-2446-4F7B-AE78-81C7BE48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dirty="0"/>
              <a:t>3B</a:t>
            </a:r>
            <a:br>
              <a:rPr lang="en-US" sz="3200" dirty="0"/>
            </a:br>
            <a:r>
              <a:rPr lang="en-US" sz="2000" dirty="0"/>
              <a:t>Perform Linear regression on any dataset of your choice and visualize the results.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9105ACB-8DEE-47B8-ACCA-367315AE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55" y="2486419"/>
            <a:ext cx="10006991" cy="402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2671E-0D86-47EF-8414-4B7057174E65}"/>
              </a:ext>
            </a:extLst>
          </p:cNvPr>
          <p:cNvSpPr txBox="1"/>
          <p:nvPr/>
        </p:nvSpPr>
        <p:spPr>
          <a:xfrm>
            <a:off x="1050202" y="2109457"/>
            <a:ext cx="43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2114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B989D-2572-45D5-80DB-FCCAF410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Visualizing Result after applying linear regression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0309E0B-58D4-4E5E-8EB8-C8B6FD4F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80" y="2037031"/>
            <a:ext cx="10710249" cy="43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4B0-ED73-4231-B82F-1A178DF7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8" y="834189"/>
            <a:ext cx="11029615" cy="5229727"/>
          </a:xfrm>
        </p:spPr>
        <p:txBody>
          <a:bodyPr>
            <a:normAutofit/>
          </a:bodyPr>
          <a:lstStyle/>
          <a:p>
            <a:r>
              <a:rPr lang="en-US" sz="2000" dirty="0"/>
              <a:t>After that we get the parent tag and print the parent tag along with its memory location.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DB1B1-02D9-46DB-91C7-85B7EEDF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05" y="4113899"/>
            <a:ext cx="575359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35A9-45DA-4046-8A21-BBB69988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18147"/>
            <a:ext cx="11029615" cy="5157203"/>
          </a:xfrm>
        </p:spPr>
        <p:txBody>
          <a:bodyPr>
            <a:normAutofit/>
          </a:bodyPr>
          <a:lstStyle/>
          <a:p>
            <a:r>
              <a:rPr lang="en-US" sz="2400" dirty="0"/>
              <a:t> print the attributes of the first tag and all the attributes of the tags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48A09-FF0A-47FE-B305-1C429596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7" y="3590083"/>
            <a:ext cx="534208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2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E310-0DCC-4D58-9D01-65C0707F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1" y="-20548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Printing the details of each tag.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B64EB-5E83-4DD0-A1FB-C7E60581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10" y="1965536"/>
            <a:ext cx="5364945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25A-71B6-4034-A859-CB8BF255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1" y="800821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dirty="0"/>
              <a:t>importing </a:t>
            </a:r>
            <a:r>
              <a:rPr lang="en-US" sz="2000" dirty="0" err="1"/>
              <a:t>json</a:t>
            </a:r>
            <a:r>
              <a:rPr lang="en-US" sz="2000" dirty="0"/>
              <a:t> to work on </a:t>
            </a:r>
            <a:r>
              <a:rPr lang="en-US" sz="2000" dirty="0" err="1"/>
              <a:t>json</a:t>
            </a:r>
            <a:r>
              <a:rPr lang="en-US" sz="2000" dirty="0"/>
              <a:t> files and opening a </a:t>
            </a:r>
            <a:r>
              <a:rPr lang="en-US" sz="2000" dirty="0" err="1"/>
              <a:t>json</a:t>
            </a:r>
            <a:r>
              <a:rPr lang="en-US" sz="2000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296C-9AFA-450F-A444-E2B159A9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70" y="3429000"/>
            <a:ext cx="5845047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49C8-6320-43F3-A393-373137C3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87" y="945201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getting contents of </a:t>
            </a:r>
            <a:r>
              <a:rPr lang="en-US" sz="2400" dirty="0" err="1"/>
              <a:t>json</a:t>
            </a:r>
            <a:r>
              <a:rPr lang="en-US" sz="2400" dirty="0"/>
              <a:t> file as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1FBA0-EC0B-42F3-B80B-2C5591C6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7" y="3429000"/>
            <a:ext cx="6043184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EF6E-8567-4CDC-8A08-D4D82012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55" y="816864"/>
            <a:ext cx="11029615" cy="3634486"/>
          </a:xfrm>
        </p:spPr>
        <p:txBody>
          <a:bodyPr/>
          <a:lstStyle/>
          <a:p>
            <a:r>
              <a:rPr lang="en-US" dirty="0"/>
              <a:t>importing the </a:t>
            </a:r>
            <a:r>
              <a:rPr lang="en-US" dirty="0" err="1"/>
              <a:t>Sklearn</a:t>
            </a:r>
            <a:r>
              <a:rPr lang="en-US" dirty="0"/>
              <a:t> Dataset </a:t>
            </a:r>
            <a:r>
              <a:rPr lang="en-US" dirty="0" err="1"/>
              <a:t>breast_cancer</a:t>
            </a:r>
            <a:r>
              <a:rPr lang="en-US" dirty="0"/>
              <a:t> and listing the features and target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90A4A-AFAE-48D6-B440-A7769CE8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5" y="2864358"/>
            <a:ext cx="628704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0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{5A777D35-F30C-4F82-AACB-0B99CAD723EC}tf56535239_win32</Template>
  <TotalTime>220</TotalTime>
  <Words>559</Words>
  <Application>Microsoft Office PowerPoint</Application>
  <PresentationFormat>Widescreen</PresentationFormat>
  <Paragraphs>65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Final project</vt:lpstr>
      <vt:lpstr>PROJECT WORKFLOW</vt:lpstr>
      <vt:lpstr>Project 1a – file handling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1B (DATABASE INTERACTION)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to mongodb using python</vt:lpstr>
      <vt:lpstr>PowerPoint Presentation</vt:lpstr>
      <vt:lpstr>PowerPoint Presentation</vt:lpstr>
      <vt:lpstr>PowerPoint Presentation</vt:lpstr>
      <vt:lpstr>PROJECT 2B ( TEXTUAL DATA HANDLING WITH NLTK)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2d •Implement Feature extraction using PCA with the following data. •array([[7, 6], [5, 2], [9, 8]])</vt:lpstr>
      <vt:lpstr>3A •Implement Linear regression on a continuous dataset from Kaggle.</vt:lpstr>
      <vt:lpstr>Splitting data and applying linear regression Model </vt:lpstr>
      <vt:lpstr>3B Perform Linear regression on any dataset of your choice and visualize the results.</vt:lpstr>
      <vt:lpstr>Visualizing Result after applying linear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Bibek Shah Shankhar</dc:creator>
  <cp:lastModifiedBy>Bibek Shah Shankhar</cp:lastModifiedBy>
  <cp:revision>5</cp:revision>
  <dcterms:created xsi:type="dcterms:W3CDTF">2022-04-14T17:27:01Z</dcterms:created>
  <dcterms:modified xsi:type="dcterms:W3CDTF">2022-04-14T21:07:53Z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