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1215"/>
    <a:srgbClr val="AA181D"/>
    <a:srgbClr val="AA2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0"/>
  </p:normalViewPr>
  <p:slideViewPr>
    <p:cSldViewPr snapToGrid="0">
      <p:cViewPr>
        <p:scale>
          <a:sx n="75" d="100"/>
          <a:sy n="75" d="100"/>
        </p:scale>
        <p:origin x="31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D6098-CEE7-0FBA-B78A-F802A6A9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331D57-0251-80D2-C1F6-46EF68A2F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92818B-B70D-35FB-FD97-5FFF5AD0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98E75-0FF5-7A89-6906-A73E4DD3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AE284-5F1E-5C10-AD8F-DB681445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92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21DB0-0985-B28E-DCEC-79873A85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FE1B55-0DCE-6C91-6AE5-FE54C8F5D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562058-302D-FB6E-8767-B219870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001B83-A71B-9EF0-A289-8B9EF66C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983EA-933A-BBB0-F84A-8DF4C451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85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74F4E9-9EBB-FFF6-E16C-D91E34347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50FA1E-44A1-F43C-9FB6-F4CD6507A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5A305-FA9F-2985-620F-7D20740D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F3C6C-6C14-A8F6-2B55-71E5FE10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E7CFB-07DB-9FB9-94F3-2C623395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09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32DF3-8335-2885-41B5-FB23C238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1EE02D-D5F5-0EAA-574D-0B735750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9A084-83DB-3052-0AA4-A65EC265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8FB81-54B6-B6D4-302A-12EA1626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3769B-58AD-B922-6C43-FA012F98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85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D6901-546A-B0A9-9C24-78773FF9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152F-A018-CF31-3098-31B817FA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B4EF9B-38E6-9407-4B3C-362F0344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84EFC-F336-3438-6F19-07C43F94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8AA34-B2DC-29A0-B337-37B6E1CC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9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0AA98-46E7-D5A8-4C11-EDDEC366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52A288-D994-8A89-55F3-C70F29E9E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154018-6B3A-5583-DA2B-7DA5723D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0AF467-F580-2EDE-4065-2BE2A88D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FF10E-42F7-EEFB-78B7-56D8079E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1F02D-A90E-0AA1-6AA4-5AC93A27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17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D0081-390B-19CB-013D-50840AC2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F1857A-8C8E-6FDF-D365-401185FE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5AD61C-9222-057F-1063-2B68CAB8F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F1E59E-4E58-AF6B-0135-1942C9D7D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D7757D-5260-33D4-1BC7-4A4A4129B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654765-F790-4941-CA85-74EA6A9E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E04201-063B-DBE0-5ABC-DBD4D988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339D8C8-3E21-49E5-9B8C-D7F6C4CF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76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AA414-5713-F097-FE9A-2892A31C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B15F3-85CE-1B5B-B19B-C08AF302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5C398A-6C71-B2C5-BEAD-59BD00EA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636D91-0048-6385-F36A-AB78450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61C6BA-283C-4732-B6E6-8ABDFF01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26E93D-1279-C769-2A93-15A13F88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87353C-FE71-6E5D-AC2A-3FF05CC5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8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C4BF4-D327-49E4-F3DC-FA16F8FE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CE4A7-2166-B241-CF00-D5CB6B59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D5AFC2-A9E5-16F0-580B-3C586CF17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590891-8DAC-7499-BB4D-15465E51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2ED1F7-35CB-E8F1-E491-01035715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62EB44-B39F-4AAB-1FDC-52E24944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4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DE76C-A063-FEA5-5112-194D05D1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B4E7C4-0AF3-B01E-6F50-713B4FEDE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AE6C65-17D8-4149-6273-A59FE513A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B9F147-6194-4669-E482-14E6A378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92E801-8756-9A1B-22B1-0DF85DCD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5D1AAC-1C51-2981-B994-7F458A26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40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EDADF2-23DC-4B13-AC22-BE5F87CE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2C5792-26C9-B6DC-484C-8071AAE8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3AEC9B-30BB-9971-A46B-66280AD7C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E25BE-EF69-4544-B9CF-5F8612CF5C5D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D5557-DC6C-6340-18D0-8A1620B64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D0328B-AA93-776D-D8A0-BCE13C72C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72DEE-6FCB-428A-A6FD-0868527C7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24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51D761-E838-2C1B-1C96-9F220271A5B1}"/>
              </a:ext>
            </a:extLst>
          </p:cNvPr>
          <p:cNvSpPr txBox="1">
            <a:spLocks noChangeAspect="1"/>
          </p:cNvSpPr>
          <p:nvPr/>
        </p:nvSpPr>
        <p:spPr>
          <a:xfrm>
            <a:off x="3935979" y="1269000"/>
            <a:ext cx="4320042" cy="4320000"/>
          </a:xfrm>
          <a:custGeom>
            <a:avLst/>
            <a:gdLst>
              <a:gd name="connsiteX0" fmla="*/ 0 w 4320000"/>
              <a:gd name="connsiteY0" fmla="*/ 2160000 h 4320000"/>
              <a:gd name="connsiteX1" fmla="*/ 2160000 w 4320000"/>
              <a:gd name="connsiteY1" fmla="*/ 0 h 4320000"/>
              <a:gd name="connsiteX2" fmla="*/ 4320000 w 4320000"/>
              <a:gd name="connsiteY2" fmla="*/ 2160000 h 4320000"/>
              <a:gd name="connsiteX3" fmla="*/ 2160000 w 4320000"/>
              <a:gd name="connsiteY3" fmla="*/ 4320000 h 4320000"/>
              <a:gd name="connsiteX4" fmla="*/ 0 w 4320000"/>
              <a:gd name="connsiteY4" fmla="*/ 2160000 h 4320000"/>
              <a:gd name="connsiteX0" fmla="*/ 921 w 4320921"/>
              <a:gd name="connsiteY0" fmla="*/ 2160000 h 4320000"/>
              <a:gd name="connsiteX1" fmla="*/ 2160921 w 4320921"/>
              <a:gd name="connsiteY1" fmla="*/ 0 h 4320000"/>
              <a:gd name="connsiteX2" fmla="*/ 4320921 w 4320921"/>
              <a:gd name="connsiteY2" fmla="*/ 2160000 h 4320000"/>
              <a:gd name="connsiteX3" fmla="*/ 2160921 w 4320921"/>
              <a:gd name="connsiteY3" fmla="*/ 4320000 h 4320000"/>
              <a:gd name="connsiteX4" fmla="*/ 921 w 4320921"/>
              <a:gd name="connsiteY4" fmla="*/ 2160000 h 4320000"/>
              <a:gd name="connsiteX0" fmla="*/ 12 w 4320012"/>
              <a:gd name="connsiteY0" fmla="*/ 2160000 h 4320000"/>
              <a:gd name="connsiteX1" fmla="*/ 2160012 w 4320012"/>
              <a:gd name="connsiteY1" fmla="*/ 0 h 4320000"/>
              <a:gd name="connsiteX2" fmla="*/ 4320012 w 4320012"/>
              <a:gd name="connsiteY2" fmla="*/ 2160000 h 4320000"/>
              <a:gd name="connsiteX3" fmla="*/ 2160012 w 4320012"/>
              <a:gd name="connsiteY3" fmla="*/ 4320000 h 4320000"/>
              <a:gd name="connsiteX4" fmla="*/ 12 w 4320012"/>
              <a:gd name="connsiteY4" fmla="*/ 2160000 h 4320000"/>
              <a:gd name="connsiteX0" fmla="*/ 12 w 4320012"/>
              <a:gd name="connsiteY0" fmla="*/ 2160000 h 4320000"/>
              <a:gd name="connsiteX1" fmla="*/ 2160012 w 4320012"/>
              <a:gd name="connsiteY1" fmla="*/ 0 h 4320000"/>
              <a:gd name="connsiteX2" fmla="*/ 4320012 w 4320012"/>
              <a:gd name="connsiteY2" fmla="*/ 2160000 h 4320000"/>
              <a:gd name="connsiteX3" fmla="*/ 2160012 w 4320012"/>
              <a:gd name="connsiteY3" fmla="*/ 4320000 h 4320000"/>
              <a:gd name="connsiteX4" fmla="*/ 12 w 4320012"/>
              <a:gd name="connsiteY4" fmla="*/ 2160000 h 4320000"/>
              <a:gd name="connsiteX0" fmla="*/ 12 w 4320042"/>
              <a:gd name="connsiteY0" fmla="*/ 2160000 h 4320000"/>
              <a:gd name="connsiteX1" fmla="*/ 2160012 w 4320042"/>
              <a:gd name="connsiteY1" fmla="*/ 0 h 4320000"/>
              <a:gd name="connsiteX2" fmla="*/ 4320012 w 4320042"/>
              <a:gd name="connsiteY2" fmla="*/ 2160000 h 4320000"/>
              <a:gd name="connsiteX3" fmla="*/ 2160012 w 4320042"/>
              <a:gd name="connsiteY3" fmla="*/ 4320000 h 4320000"/>
              <a:gd name="connsiteX4" fmla="*/ 12 w 4320042"/>
              <a:gd name="connsiteY4" fmla="*/ 2160000 h 43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42" h="4320000">
                <a:moveTo>
                  <a:pt x="12" y="2160000"/>
                </a:moveTo>
                <a:cubicBezTo>
                  <a:pt x="3888" y="4339"/>
                  <a:pt x="967077" y="0"/>
                  <a:pt x="2160012" y="0"/>
                </a:cubicBezTo>
                <a:cubicBezTo>
                  <a:pt x="3352947" y="0"/>
                  <a:pt x="4320012" y="20915"/>
                  <a:pt x="4320012" y="2160000"/>
                </a:cubicBezTo>
                <a:cubicBezTo>
                  <a:pt x="4326362" y="4324485"/>
                  <a:pt x="3352947" y="4320000"/>
                  <a:pt x="2160012" y="4320000"/>
                </a:cubicBezTo>
                <a:cubicBezTo>
                  <a:pt x="967077" y="4320000"/>
                  <a:pt x="-3864" y="4315661"/>
                  <a:pt x="12" y="2160000"/>
                </a:cubicBezTo>
                <a:close/>
              </a:path>
            </a:pathLst>
          </a:custGeom>
          <a:gradFill flip="none" rotWithShape="1">
            <a:gsLst>
              <a:gs pos="54000">
                <a:srgbClr val="AA181D"/>
              </a:gs>
              <a:gs pos="100000">
                <a:srgbClr val="7C1215"/>
              </a:gs>
            </a:gsLst>
            <a:lin ang="2700000" scaled="1"/>
            <a:tileRect/>
          </a:gra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DE" sz="22000" dirty="0">
                <a:solidFill>
                  <a:schemeClr val="bg1"/>
                </a:solidFill>
                <a:latin typeface="Metropolis Black" panose="00000A00000000000000" pitchFamily="50" charset="0"/>
              </a:rPr>
              <a:t>Bt</a:t>
            </a:r>
          </a:p>
        </p:txBody>
      </p:sp>
    </p:spTree>
    <p:extLst>
      <p:ext uri="{BB962C8B-B14F-4D97-AF65-F5344CB8AC3E}">
        <p14:creationId xmlns:p14="http://schemas.microsoft.com/office/powerpoint/2010/main" val="279022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Metropolis Black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Pavelka</dc:creator>
  <cp:lastModifiedBy>Thomas Pavelka</cp:lastModifiedBy>
  <cp:revision>1</cp:revision>
  <dcterms:created xsi:type="dcterms:W3CDTF">2025-01-02T14:07:13Z</dcterms:created>
  <dcterms:modified xsi:type="dcterms:W3CDTF">2025-01-02T14:34:25Z</dcterms:modified>
</cp:coreProperties>
</file>