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4"/>
  </p:notesMasterIdLst>
  <p:sldIdLst>
    <p:sldId id="278" r:id="rId2"/>
    <p:sldId id="279" r:id="rId3"/>
    <p:sldId id="280" r:id="rId4"/>
    <p:sldId id="290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293" r:id="rId13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9" autoAdjust="0"/>
  </p:normalViewPr>
  <p:slideViewPr>
    <p:cSldViewPr snapToGrid="0" snapToObjects="1">
      <p:cViewPr>
        <p:scale>
          <a:sx n="75" d="100"/>
          <a:sy n="75" d="100"/>
        </p:scale>
        <p:origin x="974" y="221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1F2328"/>
                </a:solidFill>
                <a:effectLst/>
                <a:latin typeface="-apple-system"/>
              </a:rPr>
              <a:t>Async Await in Python</a:t>
            </a:r>
            <a:br>
              <a:rPr lang="en-IN" b="1" i="0" dirty="0">
                <a:solidFill>
                  <a:srgbClr val="1F2328"/>
                </a:solidFill>
                <a:effectLst/>
                <a:latin typeface="-apple-system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Bibhabasu Debnath</a:t>
            </a: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taken for </a:t>
            </a:r>
            <a:r>
              <a:rPr lang="en-US" dirty="0" err="1"/>
              <a:t>synchronise</a:t>
            </a:r>
            <a:r>
              <a:rPr lang="en-US" dirty="0"/>
              <a:t> function is  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99.69449949264526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seconds</a:t>
            </a:r>
          </a:p>
          <a:p>
            <a:r>
              <a:rPr lang="en-US" dirty="0"/>
              <a:t>Time taken for </a:t>
            </a:r>
            <a:r>
              <a:rPr lang="en-US" dirty="0" err="1"/>
              <a:t>asynchronise</a:t>
            </a:r>
            <a:r>
              <a:rPr lang="en-US" dirty="0"/>
              <a:t> function is </a:t>
            </a:r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1.2650854587554932 </a:t>
            </a:r>
            <a:r>
              <a:rPr lang="en-US" b="0" dirty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seconds</a:t>
            </a:r>
          </a:p>
          <a:p>
            <a:r>
              <a:rPr lang="en-US" dirty="0"/>
              <a:t>Time difference is </a:t>
            </a:r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98.429414033889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seconds</a:t>
            </a:r>
          </a:p>
          <a:p>
            <a:endParaRPr lang="en-US" b="0" dirty="0">
              <a:solidFill>
                <a:schemeClr val="accent3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KOSS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701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3222752"/>
            <a:ext cx="7967472" cy="2700528"/>
          </a:xfrm>
        </p:spPr>
        <p:txBody>
          <a:bodyPr/>
          <a:lstStyle/>
          <a:p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https://www.geeksforgeeks.org/python-os-path-join-method/</a:t>
            </a:r>
          </a:p>
          <a:p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https://www.w3schools.com/python/python_file_write.asp</a:t>
            </a:r>
          </a:p>
          <a:p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https://docs.python.org/3/library/asyncio-task.html#asyncio.create_task</a:t>
            </a:r>
          </a:p>
          <a:p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https://docs.aiohttp.org/en/stable/#client-example</a:t>
            </a:r>
          </a:p>
          <a:p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https://realpython.com/async-io-python/</a:t>
            </a:r>
          </a:p>
          <a:p>
            <a:endParaRPr lang="en-US" b="0" dirty="0">
              <a:solidFill>
                <a:schemeClr val="accent3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KOSS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392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Bibhabasu Debnath​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Content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Introduction​</a:t>
            </a:r>
          </a:p>
          <a:p>
            <a:r>
              <a:rPr lang="en-US" dirty="0"/>
              <a:t>KOSS.PY</a:t>
            </a:r>
          </a:p>
          <a:p>
            <a:r>
              <a:rPr lang="en-US" dirty="0"/>
              <a:t>​SYNCHRONISE.PY</a:t>
            </a:r>
          </a:p>
          <a:p>
            <a:r>
              <a:rPr lang="en-US" dirty="0"/>
              <a:t>ASYNCHRONISE.PY</a:t>
            </a:r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name is Bibhabasu Debnath. I am a first-year undergraduate student of the Department of Electrical Engineering enrolled in its </a:t>
            </a:r>
            <a:r>
              <a:rPr lang="en-US" dirty="0" err="1"/>
              <a:t>btech</a:t>
            </a:r>
            <a:r>
              <a:rPr lang="en-US" dirty="0"/>
              <a:t> course. I am a boarder of Bhim Rao Ramji Ambedkar Hall of Residence. I am from Kolkata, West Bengal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KOSS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11967"/>
            <a:ext cx="8165592" cy="737119"/>
          </a:xfrm>
        </p:spPr>
        <p:txBody>
          <a:bodyPr/>
          <a:lstStyle/>
          <a:p>
            <a:r>
              <a:rPr lang="en-US" dirty="0"/>
              <a:t>TASK-1(KOSS.py)</a:t>
            </a:r>
            <a:br>
              <a:rPr lang="en-US" dirty="0"/>
            </a:br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2C39DD0-CD86-2929-7808-58D17FC2C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77639" y="849086"/>
            <a:ext cx="8165592" cy="391885"/>
          </a:xfrm>
        </p:spPr>
        <p:txBody>
          <a:bodyPr/>
          <a:lstStyle/>
          <a:p>
            <a:pPr algn="ctr"/>
            <a:r>
              <a:rPr lang="en-US" dirty="0"/>
              <a:t>Code explanation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E3C1BFF-2275-1E7D-0604-E6F5CFEC0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0" y="1240971"/>
            <a:ext cx="8506970" cy="5320929"/>
          </a:xfrm>
        </p:spPr>
        <p:txBody>
          <a:bodyPr/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asyncio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(For asynchronous function)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 (to record time)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aiohttp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(in order to get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 response)</a:t>
            </a:r>
          </a:p>
          <a:p>
            <a:endParaRPr lang="en-US" b="0" dirty="0">
              <a:solidFill>
                <a:srgbClr val="4EC9B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download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                           </a:t>
            </a:r>
            <a:r>
              <a:rPr lang="en-IN" dirty="0">
                <a:solidFill>
                  <a:srgbClr val="6A9955"/>
                </a:solidFill>
                <a:latin typeface="Consolas" panose="020B0609020204030204" pitchFamily="49" charset="0"/>
              </a:rPr>
              <a:t>defining a function download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://reqres.in/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users?page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for the page to fetch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aiohttp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ClientSession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     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storing the content in 'text'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"file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.txt"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 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giving the file name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 </a:t>
            </a:r>
            <a:r>
              <a:rPr lang="en-IN" dirty="0">
                <a:solidFill>
                  <a:srgbClr val="6A9955"/>
                </a:solidFill>
                <a:latin typeface="Consolas" panose="020B0609020204030204" pitchFamily="49" charset="0"/>
              </a:rPr>
              <a:t>opening the files with write mode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files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          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Allowing the files </a:t>
            </a:r>
            <a:r>
              <a:rPr lang="en-IN" dirty="0">
                <a:solidFill>
                  <a:srgbClr val="6A9955"/>
                </a:solidFill>
                <a:latin typeface="Consolas" panose="020B0609020204030204" pitchFamily="49" charset="0"/>
              </a:rPr>
              <a:t>to enter the</a:t>
            </a:r>
          </a:p>
          <a:p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                                            response from 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6A9955"/>
                </a:solidFill>
                <a:latin typeface="Consolas" panose="020B0609020204030204" pitchFamily="49" charset="0"/>
              </a:rPr>
              <a:t>that are</a:t>
            </a:r>
          </a:p>
          <a:p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                                            </a:t>
            </a:r>
            <a:r>
              <a:rPr lang="en-IN" dirty="0">
                <a:solidFill>
                  <a:srgbClr val="6A9955"/>
                </a:solidFill>
                <a:latin typeface="Consolas" panose="020B0609020204030204" pitchFamily="49" charset="0"/>
              </a:rPr>
              <a:t>stored in text</a:t>
            </a: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asyncio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                 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IN" dirty="0">
                <a:solidFill>
                  <a:srgbClr val="6A9955"/>
                </a:solidFill>
                <a:latin typeface="Consolas" panose="020B0609020204030204" pitchFamily="49" charset="0"/>
              </a:rPr>
              <a:t>o ensure that the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                                     </a:t>
            </a:r>
            <a:r>
              <a:rPr lang="en-IN" dirty="0">
                <a:solidFill>
                  <a:srgbClr val="6A9955"/>
                </a:solidFill>
                <a:latin typeface="Consolas" panose="020B0609020204030204" pitchFamily="49" charset="0"/>
              </a:rPr>
              <a:t>the task will pause for </a:t>
            </a:r>
            <a:r>
              <a:rPr lang="en-IN" dirty="0" err="1">
                <a:solidFill>
                  <a:srgbClr val="6A9955"/>
                </a:solidFill>
                <a:latin typeface="Consolas" panose="020B0609020204030204" pitchFamily="49" charset="0"/>
              </a:rPr>
              <a:t>i</a:t>
            </a:r>
            <a:r>
              <a:rPr lang="en-IN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6A9955"/>
                </a:solidFill>
                <a:latin typeface="Consolas" panose="020B0609020204030204" pitchFamily="49" charset="0"/>
              </a:rPr>
              <a:t>th</a:t>
            </a:r>
            <a:endParaRPr lang="en-IN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                                            seconds allowing other to run</a:t>
            </a:r>
          </a:p>
          <a:p>
            <a:r>
              <a:rPr lang="en-IN" dirty="0">
                <a:solidFill>
                  <a:srgbClr val="6A9955"/>
                </a:solidFill>
                <a:latin typeface="Consolas" panose="020B0609020204030204" pitchFamily="49" charset="0"/>
              </a:rPr>
              <a:t>                                             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parallely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618F075-837C-1005-19D6-8DC90759C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737557" y="240356"/>
            <a:ext cx="1291228" cy="257245"/>
          </a:xfrm>
        </p:spPr>
        <p:txBody>
          <a:bodyPr/>
          <a:lstStyle/>
          <a:p>
            <a:r>
              <a:rPr lang="en-US" sz="800" dirty="0"/>
              <a:t>KOSS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D1D0BF9-FCAA-67DA-79AB-E6E7E6D2B6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499870" y="199955"/>
            <a:ext cx="237687" cy="25724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280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11967"/>
            <a:ext cx="8165592" cy="737119"/>
          </a:xfrm>
        </p:spPr>
        <p:txBody>
          <a:bodyPr/>
          <a:lstStyle/>
          <a:p>
            <a:r>
              <a:rPr lang="en-US" dirty="0"/>
              <a:t>TASK-1(KOSS.py)</a:t>
            </a:r>
            <a:br>
              <a:rPr lang="en-US" dirty="0"/>
            </a:br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2C39DD0-CD86-2929-7808-58D17FC2C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77639" y="849086"/>
            <a:ext cx="8165592" cy="391885"/>
          </a:xfrm>
        </p:spPr>
        <p:txBody>
          <a:bodyPr/>
          <a:lstStyle/>
          <a:p>
            <a:pPr algn="ctr"/>
            <a:r>
              <a:rPr lang="en-US" dirty="0"/>
              <a:t>Code explanation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E3C1BFF-2275-1E7D-0604-E6F5CFEC0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0" y="1240971"/>
            <a:ext cx="8506970" cy="5320929"/>
          </a:xfrm>
        </p:spPr>
        <p:txBody>
          <a:bodyPr/>
          <a:lstStyle/>
          <a:p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obj1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download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obj2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download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obj3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download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                   </a:t>
            </a:r>
            <a:r>
              <a:rPr lang="en-IN" dirty="0">
                <a:solidFill>
                  <a:srgbClr val="6A9955"/>
                </a:solidFill>
                <a:latin typeface="Consolas" panose="020B0609020204030204" pitchFamily="49" charset="0"/>
              </a:rPr>
              <a:t>Noting the starting </a:t>
            </a:r>
            <a:r>
              <a:rPr lang="en-IN" dirty="0" err="1">
                <a:solidFill>
                  <a:srgbClr val="6A9955"/>
                </a:solidFill>
                <a:latin typeface="Consolas" panose="020B0609020204030204" pitchFamily="49" charset="0"/>
              </a:rPr>
              <a:t>tme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asyncio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gather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obj1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obj2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obj3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Creates a single object of</a:t>
            </a:r>
          </a:p>
          <a:p>
            <a:r>
              <a:rPr lang="en-IN" dirty="0">
                <a:solidFill>
                  <a:srgbClr val="6A9955"/>
                </a:solidFill>
                <a:latin typeface="Consolas" panose="020B0609020204030204" pitchFamily="49" charset="0"/>
              </a:rPr>
              <a:t>                                          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obj1,obj2,obj3 that allows us</a:t>
            </a:r>
          </a:p>
          <a:p>
            <a:r>
              <a:rPr lang="en-IN" dirty="0">
                <a:solidFill>
                  <a:srgbClr val="6A9955"/>
                </a:solidFill>
                <a:latin typeface="Consolas" panose="020B0609020204030204" pitchFamily="49" charset="0"/>
              </a:rPr>
              <a:t>                                          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to do execution concurrently</a:t>
            </a: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time_taken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–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      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dirty="0">
                <a:solidFill>
                  <a:srgbClr val="6A9955"/>
                </a:solidFill>
                <a:latin typeface="Consolas" panose="020B0609020204030204" pitchFamily="49" charset="0"/>
              </a:rPr>
              <a:t>ubtracting the noted time</a:t>
            </a:r>
          </a:p>
          <a:p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                                          </a:t>
            </a:r>
            <a:r>
              <a:rPr lang="en-IN" dirty="0">
                <a:solidFill>
                  <a:srgbClr val="6A9955"/>
                </a:solidFill>
                <a:latin typeface="Consolas" panose="020B0609020204030204" pitchFamily="49" charset="0"/>
              </a:rPr>
              <a:t>after execution with previous time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"Time Taken: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{0}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time_taken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asyncio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                       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Running the main function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618F075-837C-1005-19D6-8DC90759C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737557" y="223281"/>
            <a:ext cx="513883" cy="152639"/>
          </a:xfrm>
        </p:spPr>
        <p:txBody>
          <a:bodyPr/>
          <a:lstStyle/>
          <a:p>
            <a:r>
              <a:rPr lang="en-US" sz="800" dirty="0" err="1"/>
              <a:t>koss</a:t>
            </a:r>
            <a:endParaRPr lang="en-US" sz="800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D1D0BF9-FCAA-67DA-79AB-E6E7E6D2B6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0706878" y="235220"/>
            <a:ext cx="321907" cy="25724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964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5950" y="53184"/>
            <a:ext cx="8506970" cy="737119"/>
          </a:xfrm>
        </p:spPr>
        <p:txBody>
          <a:bodyPr/>
          <a:lstStyle/>
          <a:p>
            <a:r>
              <a:rPr lang="en-US" dirty="0"/>
              <a:t>TASK-2(Synchronise.py)</a:t>
            </a:r>
            <a:br>
              <a:rPr lang="en-US" dirty="0"/>
            </a:br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9144" y="604157"/>
            <a:ext cx="987552" cy="274320"/>
          </a:xfrm>
        </p:spPr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2C39DD0-CD86-2929-7808-58D17FC2C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77639" y="849086"/>
            <a:ext cx="8165592" cy="391885"/>
          </a:xfrm>
        </p:spPr>
        <p:txBody>
          <a:bodyPr/>
          <a:lstStyle/>
          <a:p>
            <a:pPr algn="ctr"/>
            <a:r>
              <a:rPr lang="en-US" dirty="0"/>
              <a:t>Code explanation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E3C1BFF-2275-1E7D-0604-E6F5CFEC0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0" y="1240971"/>
            <a:ext cx="8506970" cy="5320929"/>
          </a:xfrm>
        </p:spPr>
        <p:txBody>
          <a:bodyPr/>
          <a:lstStyle/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requests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download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folder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://xkcd.com/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/info.0.json" 	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Stored 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N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requests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		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The fetched part is stored 					</a:t>
            </a:r>
            <a:r>
              <a:rPr lang="en-IN" dirty="0">
                <a:solidFill>
                  <a:srgbClr val="6A9955"/>
                </a:solidFill>
                <a:latin typeface="Consolas" panose="020B0609020204030204" pitchFamily="49" charset="0"/>
              </a:rPr>
              <a:t>		in response</a:t>
            </a: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IN" dirty="0">
                <a:solidFill>
                  <a:srgbClr val="6A9955"/>
                </a:solidFill>
                <a:latin typeface="Consolas" panose="020B0609020204030204" pitchFamily="49" charset="0"/>
              </a:rPr>
              <a:t>The content is stored in ‘text’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folder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"file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.txt"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 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for entering the files in  						folder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makedirs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folder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exist_ok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 		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for making folder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files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"Page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downloaded"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    </a:t>
            </a:r>
            <a:r>
              <a:rPr lang="en-IN" dirty="0">
                <a:solidFill>
                  <a:srgbClr val="6A9955"/>
                </a:solidFill>
                <a:latin typeface="Consolas" panose="020B0609020204030204" pitchFamily="49" charset="0"/>
              </a:rPr>
              <a:t> 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Just to make sure whether all the 						files are downloading or not as it 					was taking much time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618F075-837C-1005-19D6-8DC90759C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706878" y="800440"/>
            <a:ext cx="530082" cy="171900"/>
          </a:xfrm>
        </p:spPr>
        <p:txBody>
          <a:bodyPr/>
          <a:lstStyle/>
          <a:p>
            <a:r>
              <a:rPr lang="en-US" sz="800" dirty="0" err="1"/>
              <a:t>koss</a:t>
            </a:r>
            <a:endParaRPr lang="en-US" sz="800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D1D0BF9-FCAA-67DA-79AB-E6E7E6D2B6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0706878" y="235220"/>
            <a:ext cx="321907" cy="25724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478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5950" y="53184"/>
            <a:ext cx="8506970" cy="737119"/>
          </a:xfrm>
        </p:spPr>
        <p:txBody>
          <a:bodyPr/>
          <a:lstStyle/>
          <a:p>
            <a:r>
              <a:rPr lang="en-US" dirty="0"/>
              <a:t>TASK-2(Synchronise.py)</a:t>
            </a:r>
            <a:br>
              <a:rPr lang="en-US" dirty="0"/>
            </a:br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9144" y="604157"/>
            <a:ext cx="987552" cy="274320"/>
          </a:xfrm>
        </p:spPr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2C39DD0-CD86-2929-7808-58D17FC2C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77639" y="849086"/>
            <a:ext cx="8165592" cy="391885"/>
          </a:xfrm>
        </p:spPr>
        <p:txBody>
          <a:bodyPr/>
          <a:lstStyle/>
          <a:p>
            <a:pPr algn="ctr"/>
            <a:r>
              <a:rPr lang="en-US" dirty="0"/>
              <a:t>Code explanation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E3C1BFF-2275-1E7D-0604-E6F5CFEC0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0" y="1240971"/>
            <a:ext cx="8506970" cy="5320929"/>
          </a:xfrm>
        </p:spPr>
        <p:txBody>
          <a:bodyPr/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folder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Synchronised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folder"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Specify the folder name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Range to 1-201 for 200 files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download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folder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time_taken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-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"Time Taken: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time_taken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618F075-837C-1005-19D6-8DC90759C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706878" y="800440"/>
            <a:ext cx="570722" cy="171900"/>
          </a:xfrm>
        </p:spPr>
        <p:txBody>
          <a:bodyPr/>
          <a:lstStyle/>
          <a:p>
            <a:r>
              <a:rPr lang="en-US" sz="800" dirty="0" err="1"/>
              <a:t>koss</a:t>
            </a:r>
            <a:endParaRPr lang="en-US" sz="800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D1D0BF9-FCAA-67DA-79AB-E6E7E6D2B6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0706878" y="235220"/>
            <a:ext cx="321907" cy="25724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173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2320" y="53184"/>
            <a:ext cx="9011920" cy="737119"/>
          </a:xfrm>
        </p:spPr>
        <p:txBody>
          <a:bodyPr/>
          <a:lstStyle/>
          <a:p>
            <a:r>
              <a:rPr lang="en-US" dirty="0"/>
              <a:t>TASK-3(ASynchronise.py)</a:t>
            </a:r>
            <a:br>
              <a:rPr lang="en-US" dirty="0"/>
            </a:br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688" y="785949"/>
            <a:ext cx="987552" cy="274320"/>
          </a:xfrm>
        </p:spPr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2C39DD0-CD86-2929-7808-58D17FC2C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77639" y="849086"/>
            <a:ext cx="8165592" cy="391885"/>
          </a:xfrm>
        </p:spPr>
        <p:txBody>
          <a:bodyPr/>
          <a:lstStyle/>
          <a:p>
            <a:pPr algn="ctr"/>
            <a:r>
              <a:rPr lang="en-US" dirty="0"/>
              <a:t>Code explanation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E3C1BFF-2275-1E7D-0604-E6F5CFEC0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0" y="1240971"/>
            <a:ext cx="8506970" cy="5320929"/>
          </a:xfrm>
        </p:spPr>
        <p:txBody>
          <a:bodyPr/>
          <a:lstStyle/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asyncio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aiohttp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download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folder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://xkcd.com/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/info.0.json"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aiohttp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ClientSession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folder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"file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.txt"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 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#for entering the 							files in folder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makedirs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folder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exist_ok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   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#for making folders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files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  </a:t>
            </a:r>
          </a:p>
          <a:p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The initial code is similar and hence the explanation to KOSS.py</a:t>
            </a: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618F075-837C-1005-19D6-8DC90759C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706878" y="800439"/>
            <a:ext cx="1291228" cy="257245"/>
          </a:xfrm>
        </p:spPr>
        <p:txBody>
          <a:bodyPr/>
          <a:lstStyle/>
          <a:p>
            <a:r>
              <a:rPr lang="en-US" sz="800" dirty="0" err="1"/>
              <a:t>koss</a:t>
            </a:r>
            <a:endParaRPr lang="en-US" sz="800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D1D0BF9-FCAA-67DA-79AB-E6E7E6D2B6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0706878" y="235220"/>
            <a:ext cx="321907" cy="25724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829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2320" y="53184"/>
            <a:ext cx="9011920" cy="737119"/>
          </a:xfrm>
        </p:spPr>
        <p:txBody>
          <a:bodyPr/>
          <a:lstStyle/>
          <a:p>
            <a:r>
              <a:rPr lang="en-US" dirty="0"/>
              <a:t>TASK-3(ASynchronise.py)</a:t>
            </a:r>
            <a:br>
              <a:rPr lang="en-US" dirty="0"/>
            </a:br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6688" y="1085305"/>
            <a:ext cx="987552" cy="274320"/>
          </a:xfrm>
        </p:spPr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2C39DD0-CD86-2929-7808-58D17FC2C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77639" y="849086"/>
            <a:ext cx="8165592" cy="391885"/>
          </a:xfrm>
        </p:spPr>
        <p:txBody>
          <a:bodyPr/>
          <a:lstStyle/>
          <a:p>
            <a:pPr algn="ctr"/>
            <a:r>
              <a:rPr lang="en-US" dirty="0"/>
              <a:t>Code explanation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E3C1BFF-2275-1E7D-0604-E6F5CFEC0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0" y="1240971"/>
            <a:ext cx="8506970" cy="5320929"/>
          </a:xfrm>
        </p:spPr>
        <p:txBody>
          <a:bodyPr/>
          <a:lstStyle/>
          <a:p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folder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Asynchronised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folder"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  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Name of the folder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[] 				</a:t>
            </a:r>
            <a:r>
              <a:rPr lang="en-IN" dirty="0" err="1">
                <a:solidFill>
                  <a:srgbClr val="6A9955"/>
                </a:solidFill>
                <a:latin typeface="Consolas" panose="020B0609020204030204" pitchFamily="49" charset="0"/>
              </a:rPr>
              <a:t>obj</a:t>
            </a:r>
            <a:r>
              <a:rPr lang="en-IN" dirty="0">
                <a:solidFill>
                  <a:srgbClr val="6A9955"/>
                </a:solidFill>
                <a:latin typeface="Consolas" panose="020B0609020204030204" pitchFamily="49" charset="0"/>
              </a:rPr>
              <a:t> stores the incoming tasks 						through the </a:t>
            </a:r>
            <a:r>
              <a:rPr lang="en-IN" dirty="0" err="1">
                <a:solidFill>
                  <a:srgbClr val="6A9955"/>
                </a:solidFill>
                <a:latin typeface="Consolas" panose="020B0609020204030204" pitchFamily="49" charset="0"/>
              </a:rPr>
              <a:t>asyncio.create_task</a:t>
            </a:r>
            <a:r>
              <a:rPr lang="en-IN" dirty="0">
                <a:solidFill>
                  <a:srgbClr val="6A9955"/>
                </a:solidFill>
                <a:latin typeface="Consolas" panose="020B0609020204030204" pitchFamily="49" charset="0"/>
              </a:rPr>
              <a:t> 						function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201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asyncio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create_task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download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folder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IN" dirty="0">
                <a:solidFill>
                  <a:srgbClr val="6A9955"/>
                </a:solidFill>
                <a:latin typeface="Consolas" panose="020B0609020204030204" pitchFamily="49" charset="0"/>
              </a:rPr>
              <a:t>for each loop the 					function downloads the file in the folder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	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The task then gets added in 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array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asyncio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gather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(*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time_taken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-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"Time Taken: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{0}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time_taken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asyncio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618F075-837C-1005-19D6-8DC90759C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706878" y="800440"/>
            <a:ext cx="521955" cy="168389"/>
          </a:xfrm>
        </p:spPr>
        <p:txBody>
          <a:bodyPr/>
          <a:lstStyle/>
          <a:p>
            <a:r>
              <a:rPr lang="en-US" sz="800" dirty="0" err="1"/>
              <a:t>koss</a:t>
            </a:r>
            <a:endParaRPr lang="en-US" sz="800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D1D0BF9-FCAA-67DA-79AB-E6E7E6D2B6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1611013" y="805200"/>
            <a:ext cx="321907" cy="25724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260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{DBB165F5-5EF0-482D-B8AD-AFA11D92CA65}tf78438558_win32</Template>
  <TotalTime>1395</TotalTime>
  <Words>1119</Words>
  <Application>Microsoft Office PowerPoint</Application>
  <PresentationFormat>Widescreen</PresentationFormat>
  <Paragraphs>129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-apple-system</vt:lpstr>
      <vt:lpstr>Arial</vt:lpstr>
      <vt:lpstr>Arial Black</vt:lpstr>
      <vt:lpstr>Consolas</vt:lpstr>
      <vt:lpstr>Sabon Next LT</vt:lpstr>
      <vt:lpstr>Office Theme</vt:lpstr>
      <vt:lpstr>Async Await in Python  </vt:lpstr>
      <vt:lpstr>Content</vt:lpstr>
      <vt:lpstr>Introduction</vt:lpstr>
      <vt:lpstr>TASK-1(KOSS.py) </vt:lpstr>
      <vt:lpstr>TASK-1(KOSS.py) </vt:lpstr>
      <vt:lpstr>TASK-2(Synchronise.py) </vt:lpstr>
      <vt:lpstr>TASK-2(Synchronise.py) </vt:lpstr>
      <vt:lpstr>TASK-3(ASynchronise.py) </vt:lpstr>
      <vt:lpstr>TASK-3(ASynchronise.py) </vt:lpstr>
      <vt:lpstr>results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 Await in Python  </dc:title>
  <dc:subject/>
  <dc:creator>Bibhabasu Debnath</dc:creator>
  <cp:lastModifiedBy>Bibhabasu Debnath</cp:lastModifiedBy>
  <cp:revision>1</cp:revision>
  <dcterms:created xsi:type="dcterms:W3CDTF">2023-05-21T19:53:36Z</dcterms:created>
  <dcterms:modified xsi:type="dcterms:W3CDTF">2023-05-22T19:09:31Z</dcterms:modified>
</cp:coreProperties>
</file>