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60" r:id="rId4"/>
    <p:sldId id="293" r:id="rId5"/>
    <p:sldId id="261" r:id="rId6"/>
    <p:sldId id="272" r:id="rId7"/>
    <p:sldId id="294" r:id="rId8"/>
    <p:sldId id="276" r:id="rId9"/>
    <p:sldId id="295" r:id="rId10"/>
    <p:sldId id="277" r:id="rId11"/>
    <p:sldId id="278" r:id="rId12"/>
    <p:sldId id="273" r:id="rId13"/>
    <p:sldId id="279" r:id="rId14"/>
    <p:sldId id="280" r:id="rId15"/>
    <p:sldId id="281" r:id="rId16"/>
    <p:sldId id="282" r:id="rId17"/>
    <p:sldId id="274" r:id="rId18"/>
    <p:sldId id="284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7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7" r:id="rId40"/>
    <p:sldId id="306" r:id="rId41"/>
    <p:sldId id="308" r:id="rId42"/>
    <p:sldId id="309" r:id="rId43"/>
    <p:sldId id="310" r:id="rId44"/>
    <p:sldId id="311" r:id="rId45"/>
    <p:sldId id="262" r:id="rId46"/>
    <p:sldId id="313" r:id="rId47"/>
    <p:sldId id="312" r:id="rId48"/>
    <p:sldId id="327" r:id="rId49"/>
    <p:sldId id="314" r:id="rId50"/>
    <p:sldId id="328" r:id="rId51"/>
    <p:sldId id="329" r:id="rId52"/>
    <p:sldId id="330" r:id="rId53"/>
    <p:sldId id="331" r:id="rId54"/>
    <p:sldId id="316" r:id="rId55"/>
    <p:sldId id="332" r:id="rId56"/>
    <p:sldId id="319" r:id="rId57"/>
    <p:sldId id="320" r:id="rId58"/>
    <p:sldId id="333" r:id="rId59"/>
    <p:sldId id="334" r:id="rId60"/>
    <p:sldId id="317" r:id="rId61"/>
    <p:sldId id="318" r:id="rId62"/>
    <p:sldId id="335" r:id="rId63"/>
    <p:sldId id="336" r:id="rId64"/>
    <p:sldId id="321" r:id="rId65"/>
    <p:sldId id="322" r:id="rId66"/>
    <p:sldId id="337" r:id="rId67"/>
    <p:sldId id="315" r:id="rId68"/>
    <p:sldId id="323" r:id="rId69"/>
    <p:sldId id="324" r:id="rId70"/>
    <p:sldId id="325" r:id="rId71"/>
    <p:sldId id="326" r:id="rId72"/>
    <p:sldId id="263" r:id="rId73"/>
    <p:sldId id="264" r:id="rId74"/>
    <p:sldId id="265" r:id="rId75"/>
    <p:sldId id="267" r:id="rId76"/>
    <p:sldId id="266" r:id="rId77"/>
    <p:sldId id="268" r:id="rId78"/>
    <p:sldId id="269" r:id="rId79"/>
    <p:sldId id="270" r:id="rId80"/>
    <p:sldId id="271" r:id="rId81"/>
    <p:sldId id="25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25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F431C-0EBF-4DB6-97B2-F73CEBF90DA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EC69E-15AE-4222-BF59-0B3FEE5C641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/>
            <a:t>List</a:t>
          </a:r>
        </a:p>
      </dgm:t>
    </dgm:pt>
    <dgm:pt modelId="{3F15499C-62CF-41C2-8809-1EDCC76F2CCE}" type="parTrans" cxnId="{6F611EFF-CF14-45C5-9AE4-BE3B9F062F6A}">
      <dgm:prSet/>
      <dgm:spPr/>
      <dgm:t>
        <a:bodyPr/>
        <a:lstStyle/>
        <a:p>
          <a:endParaRPr lang="en-US"/>
        </a:p>
      </dgm:t>
    </dgm:pt>
    <dgm:pt modelId="{84E72A7D-736C-4568-A52F-73BEF3B89ABE}" type="sibTrans" cxnId="{6F611EFF-CF14-45C5-9AE4-BE3B9F062F6A}">
      <dgm:prSet/>
      <dgm:spPr/>
      <dgm:t>
        <a:bodyPr/>
        <a:lstStyle/>
        <a:p>
          <a:endParaRPr lang="en-US"/>
        </a:p>
      </dgm:t>
    </dgm:pt>
    <dgm:pt modelId="{9E674DE8-7ECC-490E-AC93-5C2EE0961C6E}">
      <dgm:prSet phldrT="[Text]"/>
      <dgm:spPr/>
      <dgm:t>
        <a:bodyPr/>
        <a:lstStyle/>
        <a:p>
          <a:r>
            <a:rPr lang="en-US" sz="1800" dirty="0"/>
            <a:t>Tuple</a:t>
          </a:r>
        </a:p>
      </dgm:t>
    </dgm:pt>
    <dgm:pt modelId="{A37B6B2F-C0CF-4084-9590-01D0A8E0EF14}" type="parTrans" cxnId="{4BF76571-84D4-481D-8261-E7031A89633C}">
      <dgm:prSet/>
      <dgm:spPr/>
      <dgm:t>
        <a:bodyPr/>
        <a:lstStyle/>
        <a:p>
          <a:endParaRPr lang="en-US"/>
        </a:p>
      </dgm:t>
    </dgm:pt>
    <dgm:pt modelId="{20787D27-4A76-4AAE-8BA9-F42258C5D32F}" type="sibTrans" cxnId="{4BF76571-84D4-481D-8261-E7031A89633C}">
      <dgm:prSet/>
      <dgm:spPr/>
      <dgm:t>
        <a:bodyPr/>
        <a:lstStyle/>
        <a:p>
          <a:endParaRPr lang="en-US"/>
        </a:p>
      </dgm:t>
    </dgm:pt>
    <dgm:pt modelId="{F7682DB3-505F-4D28-8C22-5AF053C43B49}">
      <dgm:prSet phldrT="[Text]"/>
      <dgm:spPr/>
      <dgm:t>
        <a:bodyPr/>
        <a:lstStyle/>
        <a:p>
          <a:r>
            <a:rPr lang="en-US" sz="1800" kern="1200" dirty="0"/>
            <a:t>Set</a:t>
          </a:r>
        </a:p>
      </dgm:t>
    </dgm:pt>
    <dgm:pt modelId="{AA894836-8F91-4979-9098-48E8E3E818C5}" type="parTrans" cxnId="{1683E64A-0959-434E-9345-1519A7759C5E}">
      <dgm:prSet/>
      <dgm:spPr/>
      <dgm:t>
        <a:bodyPr/>
        <a:lstStyle/>
        <a:p>
          <a:endParaRPr lang="en-US"/>
        </a:p>
      </dgm:t>
    </dgm:pt>
    <dgm:pt modelId="{9F39BB7A-0F17-48A6-83A4-22581BDDB543}" type="sibTrans" cxnId="{1683E64A-0959-434E-9345-1519A7759C5E}">
      <dgm:prSet/>
      <dgm:spPr/>
      <dgm:t>
        <a:bodyPr/>
        <a:lstStyle/>
        <a:p>
          <a:endParaRPr lang="en-US"/>
        </a:p>
      </dgm:t>
    </dgm:pt>
    <dgm:pt modelId="{C4FA3853-D41F-4C83-B64B-79C0CC4B55C6}">
      <dgm:prSet phldrT="[Text]"/>
      <dgm:spPr/>
      <dgm:t>
        <a:bodyPr/>
        <a:lstStyle/>
        <a:p>
          <a:r>
            <a:rPr lang="en-US" sz="1700" dirty="0"/>
            <a:t>Dictionary</a:t>
          </a:r>
        </a:p>
      </dgm:t>
    </dgm:pt>
    <dgm:pt modelId="{60BE49F6-F12E-49EB-8267-C7AD5352B00E}" type="parTrans" cxnId="{6B0941F6-4D86-4A5D-A07A-05259CEC01A1}">
      <dgm:prSet/>
      <dgm:spPr/>
      <dgm:t>
        <a:bodyPr/>
        <a:lstStyle/>
        <a:p>
          <a:endParaRPr lang="en-US"/>
        </a:p>
      </dgm:t>
    </dgm:pt>
    <dgm:pt modelId="{96B24591-AC74-4886-84A5-276E829060DB}" type="sibTrans" cxnId="{6B0941F6-4D86-4A5D-A07A-05259CEC01A1}">
      <dgm:prSet/>
      <dgm:spPr/>
      <dgm:t>
        <a:bodyPr/>
        <a:lstStyle/>
        <a:p>
          <a:endParaRPr lang="en-US"/>
        </a:p>
      </dgm:t>
    </dgm:pt>
    <dgm:pt modelId="{B9253611-225E-48A0-809C-8457775AC38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General Purpose</a:t>
          </a:r>
        </a:p>
      </dgm:t>
    </dgm:pt>
    <dgm:pt modelId="{D3396FA6-5E38-4215-9F29-FD90E01E2781}" type="parTrans" cxnId="{10A3ACF4-98C9-48EE-AEFF-B6B7C93968A6}">
      <dgm:prSet/>
      <dgm:spPr/>
      <dgm:t>
        <a:bodyPr/>
        <a:lstStyle/>
        <a:p>
          <a:endParaRPr lang="en-US"/>
        </a:p>
      </dgm:t>
    </dgm:pt>
    <dgm:pt modelId="{16D57711-1811-442F-9E65-C85DF8A44E16}" type="sibTrans" cxnId="{10A3ACF4-98C9-48EE-AEFF-B6B7C93968A6}">
      <dgm:prSet/>
      <dgm:spPr/>
      <dgm:t>
        <a:bodyPr/>
        <a:lstStyle/>
        <a:p>
          <a:endParaRPr lang="en-US"/>
        </a:p>
      </dgm:t>
    </dgm:pt>
    <dgm:pt modelId="{72F23B9B-3D96-49D7-99A3-39CAFFDF5B5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Most widely used data structure</a:t>
          </a:r>
        </a:p>
      </dgm:t>
    </dgm:pt>
    <dgm:pt modelId="{598D0E69-1D34-41A0-9272-433655A2B23D}" type="parTrans" cxnId="{253DDB69-7C23-4464-B79D-4966F5F88952}">
      <dgm:prSet/>
      <dgm:spPr/>
      <dgm:t>
        <a:bodyPr/>
        <a:lstStyle/>
        <a:p>
          <a:endParaRPr lang="en-US"/>
        </a:p>
      </dgm:t>
    </dgm:pt>
    <dgm:pt modelId="{FAC335E5-0481-4B26-8DC8-9F7741316D62}" type="sibTrans" cxnId="{253DDB69-7C23-4464-B79D-4966F5F88952}">
      <dgm:prSet/>
      <dgm:spPr/>
      <dgm:t>
        <a:bodyPr/>
        <a:lstStyle/>
        <a:p>
          <a:endParaRPr lang="en-US"/>
        </a:p>
      </dgm:t>
    </dgm:pt>
    <dgm:pt modelId="{D830D6B3-DA13-4EF1-9748-01450B366F85}">
      <dgm:prSet phldrT="[Text]" custT="1"/>
      <dgm:spPr/>
      <dgm:t>
        <a:bodyPr/>
        <a:lstStyle/>
        <a:p>
          <a:r>
            <a:rPr lang="en-US" sz="16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  <a:r>
            <a:rPr lang="en-US" sz="1600" dirty="0"/>
            <a:t> (Can’t add or change)</a:t>
          </a:r>
        </a:p>
      </dgm:t>
    </dgm:pt>
    <dgm:pt modelId="{EE0F2410-C205-4D5F-98B1-84554A404680}" type="parTrans" cxnId="{758111DA-0CB1-41AC-9D0F-27A7981689C1}">
      <dgm:prSet/>
      <dgm:spPr/>
      <dgm:t>
        <a:bodyPr/>
        <a:lstStyle/>
        <a:p>
          <a:endParaRPr lang="en-US"/>
        </a:p>
      </dgm:t>
    </dgm:pt>
    <dgm:pt modelId="{8B2D08DF-F712-483E-947C-73E312E20D6C}" type="sibTrans" cxnId="{758111DA-0CB1-41AC-9D0F-27A7981689C1}">
      <dgm:prSet/>
      <dgm:spPr/>
      <dgm:t>
        <a:bodyPr/>
        <a:lstStyle/>
        <a:p>
          <a:endParaRPr lang="en-US"/>
        </a:p>
      </dgm:t>
    </dgm:pt>
    <dgm:pt modelId="{6284A998-B16C-4C7B-AA22-1437483DF478}">
      <dgm:prSet phldrT="[Text]" custT="1"/>
      <dgm:spPr/>
      <dgm:t>
        <a:bodyPr/>
        <a:lstStyle/>
        <a:p>
          <a:r>
            <a:rPr lang="en-US" sz="1600" dirty="0"/>
            <a:t>Useful for fixed data</a:t>
          </a:r>
        </a:p>
      </dgm:t>
    </dgm:pt>
    <dgm:pt modelId="{C0BB131D-890E-4A9B-9C04-96757EAA64E7}" type="parTrans" cxnId="{640DBD7B-2FAF-4D91-845E-DBB97CF32977}">
      <dgm:prSet/>
      <dgm:spPr/>
      <dgm:t>
        <a:bodyPr/>
        <a:lstStyle/>
        <a:p>
          <a:endParaRPr lang="en-US"/>
        </a:p>
      </dgm:t>
    </dgm:pt>
    <dgm:pt modelId="{D893D489-2FF1-4CEE-9674-60A47C012910}" type="sibTrans" cxnId="{640DBD7B-2FAF-4D91-845E-DBB97CF32977}">
      <dgm:prSet/>
      <dgm:spPr/>
      <dgm:t>
        <a:bodyPr/>
        <a:lstStyle/>
        <a:p>
          <a:endParaRPr lang="en-US"/>
        </a:p>
      </dgm:t>
    </dgm:pt>
    <dgm:pt modelId="{CD35E585-CB74-4BB1-830A-28DACC92FE16}">
      <dgm:prSet phldrT="[Text]" custT="1"/>
      <dgm:spPr/>
      <dgm:t>
        <a:bodyPr/>
        <a:lstStyle/>
        <a:p>
          <a:r>
            <a:rPr lang="en-US" sz="1600" dirty="0"/>
            <a:t>Faster </a:t>
          </a:r>
          <a:r>
            <a:rPr lang="en-US" sz="1600" dirty="0" smtClean="0"/>
            <a:t>than the  </a:t>
          </a:r>
          <a:r>
            <a:rPr lang="en-US" sz="1600" dirty="0"/>
            <a:t>lists</a:t>
          </a:r>
        </a:p>
      </dgm:t>
    </dgm:pt>
    <dgm:pt modelId="{AEEF15FC-F946-4A91-981D-2C838348D7E7}" type="parTrans" cxnId="{BD8575D3-1EFE-4C6F-91CB-4F4314551285}">
      <dgm:prSet/>
      <dgm:spPr/>
      <dgm:t>
        <a:bodyPr/>
        <a:lstStyle/>
        <a:p>
          <a:endParaRPr lang="en-US"/>
        </a:p>
      </dgm:t>
    </dgm:pt>
    <dgm:pt modelId="{1658865F-6C18-4EC2-A154-075760FD16DC}" type="sibTrans" cxnId="{BD8575D3-1EFE-4C6F-91CB-4F4314551285}">
      <dgm:prSet/>
      <dgm:spPr/>
      <dgm:t>
        <a:bodyPr/>
        <a:lstStyle/>
        <a:p>
          <a:endParaRPr lang="en-US"/>
        </a:p>
      </dgm:t>
    </dgm:pt>
    <dgm:pt modelId="{93A81E47-F2F7-44CE-9329-8019C2ECA824}">
      <dgm:prSet phldrT="[Text]" custT="1"/>
      <dgm:spPr/>
      <dgm:t>
        <a:bodyPr/>
        <a:lstStyle/>
        <a:p>
          <a:r>
            <a:rPr lang="en-US" sz="1600" dirty="0"/>
            <a:t>Sequence type</a:t>
          </a:r>
        </a:p>
      </dgm:t>
    </dgm:pt>
    <dgm:pt modelId="{83BFBB7F-7C49-4462-9566-A12B56C2F9EB}" type="parTrans" cxnId="{DA2F3EBD-25DC-4379-83B0-7CA2857C7784}">
      <dgm:prSet/>
      <dgm:spPr/>
      <dgm:t>
        <a:bodyPr/>
        <a:lstStyle/>
        <a:p>
          <a:endParaRPr lang="en-US"/>
        </a:p>
      </dgm:t>
    </dgm:pt>
    <dgm:pt modelId="{A48D06A7-4BB1-4316-9982-FAE13CB68C91}" type="sibTrans" cxnId="{DA2F3EBD-25DC-4379-83B0-7CA2857C7784}">
      <dgm:prSet/>
      <dgm:spPr/>
      <dgm:t>
        <a:bodyPr/>
        <a:lstStyle/>
        <a:p>
          <a:endParaRPr lang="en-US"/>
        </a:p>
      </dgm:t>
    </dgm:pt>
    <dgm:pt modelId="{6A706932-CA4F-4FC2-813A-8CF88F7B581C}">
      <dgm:prSet phldrT="[Text]"/>
      <dgm:spPr/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</dgm:t>
    </dgm:pt>
    <dgm:pt modelId="{6CA93899-48DA-4E6C-9A31-19C718BF0B3E}" type="parTrans" cxnId="{DB5933C5-8688-4F8F-BDB2-59B5F9459CC7}">
      <dgm:prSet/>
      <dgm:spPr/>
      <dgm:t>
        <a:bodyPr/>
        <a:lstStyle/>
        <a:p>
          <a:endParaRPr lang="en-US"/>
        </a:p>
      </dgm:t>
    </dgm:pt>
    <dgm:pt modelId="{FA19242E-989C-41B5-B50A-8024A08253B5}" type="sibTrans" cxnId="{DB5933C5-8688-4F8F-BDB2-59B5F9459CC7}">
      <dgm:prSet/>
      <dgm:spPr/>
      <dgm:t>
        <a:bodyPr/>
        <a:lstStyle/>
        <a:p>
          <a:endParaRPr lang="en-US"/>
        </a:p>
      </dgm:t>
    </dgm:pt>
    <dgm:pt modelId="{AEA66B0A-2F09-4FB7-AD2A-ACC4170F02FC}">
      <dgm:prSet phldrT="[Text]"/>
      <dgm:spPr/>
      <dgm:t>
        <a:bodyPr/>
        <a:lstStyle/>
        <a:p>
          <a:r>
            <a:rPr lang="en-US" sz="1400" kern="1200" dirty="0"/>
            <a:t>Very fast access vs Lists</a:t>
          </a:r>
        </a:p>
      </dgm:t>
    </dgm:pt>
    <dgm:pt modelId="{4332ED77-A8E0-40FB-A4D8-630839F3B2F5}" type="parTrans" cxnId="{FE5D63B8-0C51-4404-B676-3D75FE3D287B}">
      <dgm:prSet/>
      <dgm:spPr/>
      <dgm:t>
        <a:bodyPr/>
        <a:lstStyle/>
        <a:p>
          <a:endParaRPr lang="en-US"/>
        </a:p>
      </dgm:t>
    </dgm:pt>
    <dgm:pt modelId="{0E388F3F-CAE5-4CB7-BD35-F395D263DA26}" type="sibTrans" cxnId="{FE5D63B8-0C51-4404-B676-3D75FE3D287B}">
      <dgm:prSet/>
      <dgm:spPr/>
      <dgm:t>
        <a:bodyPr/>
        <a:lstStyle/>
        <a:p>
          <a:endParaRPr lang="en-US"/>
        </a:p>
      </dgm:t>
    </dgm:pt>
    <dgm:pt modelId="{EB07493E-980B-4E91-BF29-3D19E75A5EB1}">
      <dgm:prSet phldrT="[Text]"/>
      <dgm:spPr/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Math Set Ops </a:t>
          </a:r>
        </a:p>
      </dgm:t>
    </dgm:pt>
    <dgm:pt modelId="{C33AD477-8745-4280-A5AB-49C255DA844B}" type="parTrans" cxnId="{0F81803B-4915-40AF-BFEA-2700B8A6853F}">
      <dgm:prSet/>
      <dgm:spPr/>
      <dgm:t>
        <a:bodyPr/>
        <a:lstStyle/>
        <a:p>
          <a:endParaRPr lang="en-US"/>
        </a:p>
      </dgm:t>
    </dgm:pt>
    <dgm:pt modelId="{E108EA6A-E089-44B0-8F75-A26BBA30ADE0}" type="sibTrans" cxnId="{0F81803B-4915-40AF-BFEA-2700B8A6853F}">
      <dgm:prSet/>
      <dgm:spPr/>
      <dgm:t>
        <a:bodyPr/>
        <a:lstStyle/>
        <a:p>
          <a:endParaRPr lang="en-US"/>
        </a:p>
      </dgm:t>
    </dgm:pt>
    <dgm:pt modelId="{A3FB6D17-D279-42ED-A240-01807EF40283}">
      <dgm:prSet phldrT="[Text]"/>
      <dgm:spPr/>
      <dgm:t>
        <a:bodyPr/>
        <a:lstStyle/>
        <a:p>
          <a:r>
            <a:rPr lang="en-US" sz="1400" kern="1200" dirty="0"/>
            <a:t>Unordered, unchangeable</a:t>
          </a:r>
        </a:p>
      </dgm:t>
    </dgm:pt>
    <dgm:pt modelId="{8A016836-F3B0-428D-BE83-2AE852CCB7F8}" type="parTrans" cxnId="{3F62C7EA-A258-4901-A4E2-DEB491800789}">
      <dgm:prSet/>
      <dgm:spPr/>
      <dgm:t>
        <a:bodyPr/>
        <a:lstStyle/>
        <a:p>
          <a:endParaRPr lang="en-US"/>
        </a:p>
      </dgm:t>
    </dgm:pt>
    <dgm:pt modelId="{18F89C56-5AE8-45EB-8D88-3E5C00E78AD0}" type="sibTrans" cxnId="{3F62C7EA-A258-4901-A4E2-DEB491800789}">
      <dgm:prSet/>
      <dgm:spPr/>
      <dgm:t>
        <a:bodyPr/>
        <a:lstStyle/>
        <a:p>
          <a:endParaRPr lang="en-US"/>
        </a:p>
      </dgm:t>
    </dgm:pt>
    <dgm:pt modelId="{7AEDBA22-59D1-418D-9948-1EA4DB0DF6C4}">
      <dgm:prSet phldrT="[Text]" custT="1"/>
      <dgm:spPr/>
      <dgm:t>
        <a:bodyPr/>
        <a:lstStyle/>
        <a:p>
          <a:r>
            <a:rPr lang="en-US" sz="20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</dgm:t>
    </dgm:pt>
    <dgm:pt modelId="{680EF1B4-24FC-4BBE-9CC5-180516C7AC3F}" type="parTrans" cxnId="{42A47EFC-945C-44EB-9E48-1AC236DE0054}">
      <dgm:prSet/>
      <dgm:spPr/>
      <dgm:t>
        <a:bodyPr/>
        <a:lstStyle/>
        <a:p>
          <a:endParaRPr lang="en-US"/>
        </a:p>
      </dgm:t>
    </dgm:pt>
    <dgm:pt modelId="{FBBBFB45-C0AF-4DF5-B937-BFA60C039C2D}" type="sibTrans" cxnId="{42A47EFC-945C-44EB-9E48-1AC236DE0054}">
      <dgm:prSet/>
      <dgm:spPr/>
      <dgm:t>
        <a:bodyPr/>
        <a:lstStyle/>
        <a:p>
          <a:endParaRPr lang="en-US"/>
        </a:p>
      </dgm:t>
    </dgm:pt>
    <dgm:pt modelId="{A22B519E-B597-496F-84C4-ADDE87D3C803}">
      <dgm:prSet phldrT="[Text]" custT="1"/>
      <dgm:spPr/>
      <dgm:t>
        <a:bodyPr/>
        <a:lstStyle/>
        <a:p>
          <a:r>
            <a:rPr lang="en-US" sz="2000" dirty="0"/>
            <a:t>Unordered</a:t>
          </a:r>
        </a:p>
      </dgm:t>
    </dgm:pt>
    <dgm:pt modelId="{B522870C-491E-4156-BAEB-532E62F7B345}" type="parTrans" cxnId="{5CF97D82-DFBD-416B-BAC1-39C973B0E828}">
      <dgm:prSet/>
      <dgm:spPr/>
      <dgm:t>
        <a:bodyPr/>
        <a:lstStyle/>
        <a:p>
          <a:endParaRPr lang="en-US"/>
        </a:p>
      </dgm:t>
    </dgm:pt>
    <dgm:pt modelId="{421FD057-A230-4A6F-993A-C4EE43AB7C2D}" type="sibTrans" cxnId="{5CF97D82-DFBD-416B-BAC1-39C973B0E828}">
      <dgm:prSet/>
      <dgm:spPr/>
      <dgm:t>
        <a:bodyPr/>
        <a:lstStyle/>
        <a:p>
          <a:endParaRPr lang="en-US"/>
        </a:p>
      </dgm:t>
    </dgm:pt>
    <dgm:pt modelId="{0AE31B5A-ED39-41CB-9268-4C7A337A699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Change size as needed</a:t>
          </a:r>
          <a:endParaRPr lang="en-US" sz="1800" dirty="0"/>
        </a:p>
      </dgm:t>
    </dgm:pt>
    <dgm:pt modelId="{B65F0EB5-D732-466E-9D75-0C00A8AF4B9D}" type="parTrans" cxnId="{3D93AD0C-3279-48A5-854F-105A37CFC8AD}">
      <dgm:prSet/>
      <dgm:spPr/>
      <dgm:t>
        <a:bodyPr/>
        <a:lstStyle/>
        <a:p>
          <a:endParaRPr lang="en-US"/>
        </a:p>
      </dgm:t>
    </dgm:pt>
    <dgm:pt modelId="{240FDFF4-39C5-45D5-8F45-33FC213A83AB}" type="sibTrans" cxnId="{3D93AD0C-3279-48A5-854F-105A37CFC8AD}">
      <dgm:prSet/>
      <dgm:spPr/>
      <dgm:t>
        <a:bodyPr/>
        <a:lstStyle/>
        <a:p>
          <a:endParaRPr lang="en-US"/>
        </a:p>
      </dgm:t>
    </dgm:pt>
    <dgm:pt modelId="{CFEFB978-C912-4926-B461-DB4A2D983092}">
      <dgm:prSet phldrT="[Text]" custT="1"/>
      <dgm:spPr/>
      <dgm:t>
        <a:bodyPr/>
        <a:lstStyle/>
        <a:p>
          <a:r>
            <a:rPr lang="en-US" sz="2000" dirty="0">
              <a:solidFill>
                <a:srgbClr val="FF0000"/>
              </a:solidFill>
              <a:highlight>
                <a:srgbClr val="FFFF00"/>
              </a:highlight>
            </a:rPr>
            <a:t>Key/value pairs</a:t>
          </a:r>
        </a:p>
      </dgm:t>
    </dgm:pt>
    <dgm:pt modelId="{34A4BD2D-9EB3-4371-B4EB-5ED14C9BBF87}" type="parTrans" cxnId="{F3014377-C423-4F6F-B8E7-406D97D0CA8B}">
      <dgm:prSet/>
      <dgm:spPr/>
      <dgm:t>
        <a:bodyPr/>
        <a:lstStyle/>
        <a:p>
          <a:endParaRPr lang="en-US"/>
        </a:p>
      </dgm:t>
    </dgm:pt>
    <dgm:pt modelId="{05C2EF45-E032-41C1-8C89-C1DBE36BF0B1}" type="sibTrans" cxnId="{F3014377-C423-4F6F-B8E7-406D97D0CA8B}">
      <dgm:prSet/>
      <dgm:spPr/>
      <dgm:t>
        <a:bodyPr/>
        <a:lstStyle/>
        <a:p>
          <a:endParaRPr lang="en-US"/>
        </a:p>
      </dgm:t>
    </dgm:pt>
    <dgm:pt modelId="{798BCEFB-6D20-4790-A8A9-E783DC2EACA0}">
      <dgm:prSet phldrT="[Text]" custT="1"/>
      <dgm:spPr/>
      <dgm:t>
        <a:bodyPr/>
        <a:lstStyle/>
        <a:p>
          <a:r>
            <a:rPr lang="en-US" sz="1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Change size as needed</a:t>
          </a:r>
        </a:p>
      </dgm:t>
    </dgm:pt>
    <dgm:pt modelId="{3AFDA4B6-FC80-4657-917E-6125877D542B}" type="parTrans" cxnId="{5579092A-F1EF-41E6-9E48-859B20D2F6A1}">
      <dgm:prSet/>
      <dgm:spPr/>
      <dgm:t>
        <a:bodyPr/>
        <a:lstStyle/>
        <a:p>
          <a:endParaRPr lang="en-US"/>
        </a:p>
      </dgm:t>
    </dgm:pt>
    <dgm:pt modelId="{AEEB0C05-4FB7-4050-BDCE-49762D82DCF6}" type="sibTrans" cxnId="{5579092A-F1EF-41E6-9E48-859B20D2F6A1}">
      <dgm:prSet/>
      <dgm:spPr/>
      <dgm:t>
        <a:bodyPr/>
        <a:lstStyle/>
        <a:p>
          <a:endParaRPr lang="en-US"/>
        </a:p>
      </dgm:t>
    </dgm:pt>
    <dgm:pt modelId="{42BA5B79-EB30-42C3-AC29-B1F0CAEB047D}">
      <dgm:prSet phldrT="[Text]" custT="1"/>
      <dgm:spPr/>
      <dgm:t>
        <a:bodyPr/>
        <a:lstStyle/>
        <a:p>
          <a:r>
            <a:rPr lang="en-US" sz="2000" dirty="0"/>
            <a:t>Change size as needed</a:t>
          </a:r>
        </a:p>
      </dgm:t>
    </dgm:pt>
    <dgm:pt modelId="{E355ECDE-FC51-4E84-BC7C-473AD986261E}" type="parTrans" cxnId="{C7403B95-1FF8-424A-B5DF-10EAB54733D9}">
      <dgm:prSet/>
      <dgm:spPr/>
      <dgm:t>
        <a:bodyPr/>
        <a:lstStyle/>
        <a:p>
          <a:endParaRPr lang="en-US"/>
        </a:p>
      </dgm:t>
    </dgm:pt>
    <dgm:pt modelId="{1E114043-455A-490C-9B27-B5738A9A7CE6}" type="sibTrans" cxnId="{C7403B95-1FF8-424A-B5DF-10EAB54733D9}">
      <dgm:prSet/>
      <dgm:spPr/>
      <dgm:t>
        <a:bodyPr/>
        <a:lstStyle/>
        <a:p>
          <a:endParaRPr lang="en-US"/>
        </a:p>
      </dgm:t>
    </dgm:pt>
    <dgm:pt modelId="{E125CB6A-6969-4CFF-A942-B495C5F213B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Uses square </a:t>
          </a:r>
          <a:r>
            <a:rPr lang="en-US" sz="1800" dirty="0" smtClean="0"/>
            <a:t>bracket </a:t>
          </a:r>
          <a:r>
            <a:rPr lang="en-US" sz="1800" dirty="0" smtClean="0">
              <a:solidFill>
                <a:srgbClr val="C00000"/>
              </a:solidFill>
              <a:highlight>
                <a:srgbClr val="FFFF00"/>
              </a:highlight>
            </a:rPr>
            <a:t>“[…]”</a:t>
          </a:r>
          <a:endParaRPr lang="en-US" sz="1800" dirty="0">
            <a:solidFill>
              <a:srgbClr val="C00000"/>
            </a:solidFill>
            <a:highlight>
              <a:srgbClr val="FFFF00"/>
            </a:highlight>
          </a:endParaRPr>
        </a:p>
      </dgm:t>
    </dgm:pt>
    <dgm:pt modelId="{B279CFDB-BE5B-44A1-8833-FE8E8B84765F}" type="parTrans" cxnId="{2A165A64-AC1D-415D-9469-A68ADA81BBFC}">
      <dgm:prSet/>
      <dgm:spPr/>
      <dgm:t>
        <a:bodyPr/>
        <a:lstStyle/>
        <a:p>
          <a:endParaRPr lang="en-US"/>
        </a:p>
      </dgm:t>
    </dgm:pt>
    <dgm:pt modelId="{4182AB82-7CBA-49C5-8ED7-04A86D974D9C}" type="sibTrans" cxnId="{2A165A64-AC1D-415D-9469-A68ADA81BBFC}">
      <dgm:prSet/>
      <dgm:spPr/>
      <dgm:t>
        <a:bodyPr/>
        <a:lstStyle/>
        <a:p>
          <a:endParaRPr lang="en-US"/>
        </a:p>
      </dgm:t>
    </dgm:pt>
    <dgm:pt modelId="{00C6CF9D-D680-401A-9A0C-9186A536CBF9}">
      <dgm:prSet phldrT="[Text]" custT="1"/>
      <dgm:spPr/>
      <dgm:t>
        <a:bodyPr/>
        <a:lstStyle/>
        <a:p>
          <a:r>
            <a:rPr lang="en-US" sz="1600" dirty="0"/>
            <a:t>Uses round bracket </a:t>
          </a:r>
          <a:r>
            <a:rPr lang="en-US" sz="1600" b="1" dirty="0">
              <a:solidFill>
                <a:srgbClr val="C00000"/>
              </a:solidFill>
            </a:rPr>
            <a:t>“(…)”</a:t>
          </a:r>
        </a:p>
      </dgm:t>
    </dgm:pt>
    <dgm:pt modelId="{1E6BC5B4-9DDB-4EBC-B9C4-75666904ECEE}" type="parTrans" cxnId="{27B7DDB7-614A-4C61-9E07-F8F44C6CD5A0}">
      <dgm:prSet/>
      <dgm:spPr/>
      <dgm:t>
        <a:bodyPr/>
        <a:lstStyle/>
        <a:p>
          <a:endParaRPr lang="en-US"/>
        </a:p>
      </dgm:t>
    </dgm:pt>
    <dgm:pt modelId="{ABC2D906-257F-4A52-8B92-4C013D1EDBE3}" type="sibTrans" cxnId="{27B7DDB7-614A-4C61-9E07-F8F44C6CD5A0}">
      <dgm:prSet/>
      <dgm:spPr/>
      <dgm:t>
        <a:bodyPr/>
        <a:lstStyle/>
        <a:p>
          <a:endParaRPr lang="en-US"/>
        </a:p>
      </dgm:t>
    </dgm:pt>
    <dgm:pt modelId="{44F0FE33-15A9-4B3B-9A12-AE886A6DAD1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Allow duplicate values</a:t>
          </a:r>
        </a:p>
      </dgm:t>
    </dgm:pt>
    <dgm:pt modelId="{5D81AC89-B605-4806-A725-95BF63B3C2A3}" type="parTrans" cxnId="{7247D92A-0463-4AF0-9AE9-272B449B23C7}">
      <dgm:prSet/>
      <dgm:spPr/>
      <dgm:t>
        <a:bodyPr/>
        <a:lstStyle/>
        <a:p>
          <a:endParaRPr lang="en-US"/>
        </a:p>
      </dgm:t>
    </dgm:pt>
    <dgm:pt modelId="{303001F0-A6D1-43A1-A6FC-B83127F6B411}" type="sibTrans" cxnId="{7247D92A-0463-4AF0-9AE9-272B449B23C7}">
      <dgm:prSet/>
      <dgm:spPr/>
      <dgm:t>
        <a:bodyPr/>
        <a:lstStyle/>
        <a:p>
          <a:endParaRPr lang="en-US"/>
        </a:p>
      </dgm:t>
    </dgm:pt>
    <dgm:pt modelId="{B823AA40-28A2-4FCE-B3AA-CC74E7BD1941}">
      <dgm:prSet phldrT="[Text]" custT="1"/>
      <dgm:spPr/>
      <dgm:t>
        <a:bodyPr/>
        <a:lstStyle/>
        <a:p>
          <a:r>
            <a:rPr lang="en-US" sz="1600" dirty="0"/>
            <a:t>Allow duplicate values</a:t>
          </a:r>
        </a:p>
      </dgm:t>
    </dgm:pt>
    <dgm:pt modelId="{825B75B7-BD97-4F87-8FA2-34A689526499}" type="parTrans" cxnId="{A65C3B00-39B9-4C15-89C7-8D536A642B20}">
      <dgm:prSet/>
      <dgm:spPr/>
      <dgm:t>
        <a:bodyPr/>
        <a:lstStyle/>
        <a:p>
          <a:endParaRPr lang="en-US"/>
        </a:p>
      </dgm:t>
    </dgm:pt>
    <dgm:pt modelId="{28990502-758F-4A20-9AC9-ACFFEE39DE82}" type="sibTrans" cxnId="{A65C3B00-39B9-4C15-89C7-8D536A642B20}">
      <dgm:prSet/>
      <dgm:spPr/>
      <dgm:t>
        <a:bodyPr/>
        <a:lstStyle/>
        <a:p>
          <a:endParaRPr lang="en-US"/>
        </a:p>
      </dgm:t>
    </dgm:pt>
    <dgm:pt modelId="{6863A980-69E4-4184-A014-28CAD40CF50F}">
      <dgm:prSet phldrT="[Text]"/>
      <dgm:spPr/>
      <dgm:t>
        <a:bodyPr/>
        <a:lstStyle/>
        <a:p>
          <a:r>
            <a:rPr lang="en-US" sz="1400" kern="1200" dirty="0"/>
            <a:t>duplicate values ignored</a:t>
          </a:r>
        </a:p>
      </dgm:t>
    </dgm:pt>
    <dgm:pt modelId="{69DA9569-A64C-4DE9-8B24-5DB6757F74E5}" type="parTrans" cxnId="{7D57DDDF-9F2B-4011-840E-617685B93C76}">
      <dgm:prSet/>
      <dgm:spPr/>
      <dgm:t>
        <a:bodyPr/>
        <a:lstStyle/>
        <a:p>
          <a:endParaRPr lang="en-US"/>
        </a:p>
      </dgm:t>
    </dgm:pt>
    <dgm:pt modelId="{6E817CC5-77A0-467A-B0A5-FAEA34DE004F}" type="sibTrans" cxnId="{7D57DDDF-9F2B-4011-840E-617685B93C76}">
      <dgm:prSet/>
      <dgm:spPr/>
      <dgm:t>
        <a:bodyPr/>
        <a:lstStyle/>
        <a:p>
          <a:endParaRPr lang="en-US"/>
        </a:p>
      </dgm:t>
    </dgm:pt>
    <dgm:pt modelId="{EC6CE84D-5473-4530-BFE6-6539244812CA}">
      <dgm:prSet phldrT="[Text]" custT="1"/>
      <dgm:spPr/>
      <dgm:t>
        <a:bodyPr/>
        <a:lstStyle/>
        <a:p>
          <a:r>
            <a:rPr lang="en-US" sz="1400" kern="1200" dirty="0"/>
            <a:t>Uses curly bracket </a:t>
          </a:r>
          <a:r>
            <a:rPr lang="en-US" sz="1400" b="1" kern="1200" dirty="0">
              <a:solidFill>
                <a:srgbClr val="C00000"/>
              </a:solidFill>
            </a:rPr>
            <a:t>“{…}”</a:t>
          </a:r>
        </a:p>
      </dgm:t>
    </dgm:pt>
    <dgm:pt modelId="{553C074F-4455-4D1C-8B28-F6D64DA3EB2C}" type="parTrans" cxnId="{4092C760-96AC-4E1F-8847-065061086852}">
      <dgm:prSet/>
      <dgm:spPr/>
      <dgm:t>
        <a:bodyPr/>
        <a:lstStyle/>
        <a:p>
          <a:endParaRPr lang="en-US"/>
        </a:p>
      </dgm:t>
    </dgm:pt>
    <dgm:pt modelId="{7B5F9F2F-11FB-4905-866E-F1D29E9D8B7F}" type="sibTrans" cxnId="{4092C760-96AC-4E1F-8847-065061086852}">
      <dgm:prSet/>
      <dgm:spPr/>
      <dgm:t>
        <a:bodyPr/>
        <a:lstStyle/>
        <a:p>
          <a:endParaRPr lang="en-US"/>
        </a:p>
      </dgm:t>
    </dgm:pt>
    <dgm:pt modelId="{8488C34E-B948-41A2-AD74-7CCA01001DAF}">
      <dgm:prSet phldrT="[Text]"/>
      <dgm:spPr/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</a:p>
      </dgm:t>
    </dgm:pt>
    <dgm:pt modelId="{6BB02186-FDED-48BA-8512-FF8BADD1F51F}" type="parTrans" cxnId="{8D320981-B9C1-4450-A928-4F9E0D1DDE91}">
      <dgm:prSet/>
      <dgm:spPr/>
      <dgm:t>
        <a:bodyPr/>
        <a:lstStyle/>
        <a:p>
          <a:endParaRPr lang="en-US"/>
        </a:p>
      </dgm:t>
    </dgm:pt>
    <dgm:pt modelId="{41C06299-A3D0-4D47-8740-7B64CF538E21}" type="sibTrans" cxnId="{8D320981-B9C1-4450-A928-4F9E0D1DDE91}">
      <dgm:prSet/>
      <dgm:spPr/>
      <dgm:t>
        <a:bodyPr/>
        <a:lstStyle/>
        <a:p>
          <a:endParaRPr lang="en-US"/>
        </a:p>
      </dgm:t>
    </dgm:pt>
    <dgm:pt modelId="{BD763FC9-05E4-4339-B091-E2596393758D}">
      <dgm:prSet phldrT="[Text]" custT="1"/>
      <dgm:spPr/>
      <dgm:t>
        <a:bodyPr/>
        <a:lstStyle/>
        <a:p>
          <a:r>
            <a:rPr lang="en-US" sz="2000" dirty="0"/>
            <a:t>Duplicate values ignored</a:t>
          </a:r>
        </a:p>
      </dgm:t>
    </dgm:pt>
    <dgm:pt modelId="{3843D9FB-E382-42F4-8B6B-02ABC841605B}" type="parTrans" cxnId="{0B857CCB-A642-4CCB-A77D-FA7A3CCEB363}">
      <dgm:prSet/>
      <dgm:spPr/>
      <dgm:t>
        <a:bodyPr/>
        <a:lstStyle/>
        <a:p>
          <a:endParaRPr lang="en-US"/>
        </a:p>
      </dgm:t>
    </dgm:pt>
    <dgm:pt modelId="{24129F38-B70A-4BB9-9558-927E2382A0C4}" type="sibTrans" cxnId="{0B857CCB-A642-4CCB-A77D-FA7A3CCEB363}">
      <dgm:prSet/>
      <dgm:spPr/>
      <dgm:t>
        <a:bodyPr/>
        <a:lstStyle/>
        <a:p>
          <a:endParaRPr lang="en-US"/>
        </a:p>
      </dgm:t>
    </dgm:pt>
    <dgm:pt modelId="{4992EC5C-DE8C-4114-8416-8738B4CC7769}">
      <dgm:prSet phldrT="[Text]" custT="1"/>
      <dgm:spPr/>
      <dgm:t>
        <a:bodyPr/>
        <a:lstStyle/>
        <a:p>
          <a:r>
            <a:rPr lang="en-US" sz="2000" dirty="0"/>
            <a:t>Uses curly bracket “{…}”</a:t>
          </a:r>
        </a:p>
      </dgm:t>
    </dgm:pt>
    <dgm:pt modelId="{A4626A7B-6C9A-42B0-8B29-45A69FEB9A0C}" type="parTrans" cxnId="{3A31BAA1-B1F1-45DC-A5D7-1D8BF2EFD717}">
      <dgm:prSet/>
      <dgm:spPr/>
      <dgm:t>
        <a:bodyPr/>
        <a:lstStyle/>
        <a:p>
          <a:endParaRPr lang="en-US"/>
        </a:p>
      </dgm:t>
    </dgm:pt>
    <dgm:pt modelId="{47B11D0E-C9E0-46EA-90B2-2FA9E960749E}" type="sibTrans" cxnId="{3A31BAA1-B1F1-45DC-A5D7-1D8BF2EFD717}">
      <dgm:prSet/>
      <dgm:spPr/>
      <dgm:t>
        <a:bodyPr/>
        <a:lstStyle/>
        <a:p>
          <a:endParaRPr lang="en-US"/>
        </a:p>
      </dgm:t>
    </dgm:pt>
    <dgm:pt modelId="{A6A4B3B9-C098-4432-9C41-2F751EA373C0}" type="pres">
      <dgm:prSet presAssocID="{EBEF431C-0EBF-4DB6-97B2-F73CEBF90DA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38A5BE9-2CE4-4A52-A408-CFA3C7E77175}" type="pres">
      <dgm:prSet presAssocID="{EBEF431C-0EBF-4DB6-97B2-F73CEBF90DA3}" presName="diamond" presStyleLbl="bgShp" presStyleIdx="0" presStyleCnt="1"/>
      <dgm:spPr/>
    </dgm:pt>
    <dgm:pt modelId="{8AE83763-2807-43CB-99E6-481AAC87FA9C}" type="pres">
      <dgm:prSet presAssocID="{EBEF431C-0EBF-4DB6-97B2-F73CEBF90DA3}" presName="quad1" presStyleLbl="node1" presStyleIdx="0" presStyleCnt="4" custScaleX="205000" custLinFactNeighborX="-59722" custLinFactNeighborY="10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DF01F8-AE9D-41E3-B0BA-7B266C178C2C}" type="pres">
      <dgm:prSet presAssocID="{EBEF431C-0EBF-4DB6-97B2-F73CEBF90DA3}" presName="quad2" presStyleLbl="node1" presStyleIdx="1" presStyleCnt="4" custScaleX="205000" custLinFactNeighborX="54446" custLinFactNeighborY="25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EBC068-BC8D-4C7E-92F8-BE708FC65036}" type="pres">
      <dgm:prSet presAssocID="{EBEF431C-0EBF-4DB6-97B2-F73CEBF90DA3}" presName="quad3" presStyleLbl="node1" presStyleIdx="2" presStyleCnt="4" custScaleX="205000" custScaleY="115604" custLinFactNeighborX="-59722" custLinFactNeighborY="8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B2A055-74F6-40D0-B269-1FB25D3187E6}" type="pres">
      <dgm:prSet presAssocID="{EBEF431C-0EBF-4DB6-97B2-F73CEBF90DA3}" presName="quad4" presStyleLbl="node1" presStyleIdx="3" presStyleCnt="4" custScaleX="205000" custScaleY="115604" custLinFactNeighborX="56361" custLinFactNeighborY="8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D320981-B9C1-4450-A928-4F9E0D1DDE91}" srcId="{F7682DB3-505F-4D28-8C22-5AF053C43B49}" destId="{8488C34E-B948-41A2-AD74-7CCA01001DAF}" srcOrd="1" destOrd="0" parTransId="{6BB02186-FDED-48BA-8512-FF8BADD1F51F}" sibTransId="{41C06299-A3D0-4D47-8740-7B64CF538E21}"/>
    <dgm:cxn modelId="{D521948B-E961-4971-94FC-F541F6AAB6F6}" type="presOf" srcId="{AEA66B0A-2F09-4FB7-AD2A-ACC4170F02FC}" destId="{04EBC068-BC8D-4C7E-92F8-BE708FC65036}" srcOrd="0" destOrd="3" presId="urn:microsoft.com/office/officeart/2005/8/layout/matrix3"/>
    <dgm:cxn modelId="{ACE5A80A-8B2B-49B7-8868-0ADC7AAF39F5}" type="presOf" srcId="{8488C34E-B948-41A2-AD74-7CCA01001DAF}" destId="{04EBC068-BC8D-4C7E-92F8-BE708FC65036}" srcOrd="0" destOrd="2" presId="urn:microsoft.com/office/officeart/2005/8/layout/matrix3"/>
    <dgm:cxn modelId="{36EED7C0-BCD3-4CA3-96C4-E9E6BFD4D4DD}" type="presOf" srcId="{9E674DE8-7ECC-490E-AC93-5C2EE0961C6E}" destId="{F7DF01F8-AE9D-41E3-B0BA-7B266C178C2C}" srcOrd="0" destOrd="0" presId="urn:microsoft.com/office/officeart/2005/8/layout/matrix3"/>
    <dgm:cxn modelId="{CBFD9655-9EE6-42C0-94C8-835436304E47}" type="presOf" srcId="{F7682DB3-505F-4D28-8C22-5AF053C43B49}" destId="{04EBC068-BC8D-4C7E-92F8-BE708FC65036}" srcOrd="0" destOrd="0" presId="urn:microsoft.com/office/officeart/2005/8/layout/matrix3"/>
    <dgm:cxn modelId="{5CF97D82-DFBD-416B-BAC1-39C973B0E828}" srcId="{C4FA3853-D41F-4C83-B64B-79C0CC4B55C6}" destId="{A22B519E-B597-496F-84C4-ADDE87D3C803}" srcOrd="3" destOrd="0" parTransId="{B522870C-491E-4156-BAEB-532E62F7B345}" sibTransId="{421FD057-A230-4A6F-993A-C4EE43AB7C2D}"/>
    <dgm:cxn modelId="{A65C3B00-39B9-4C15-89C7-8D536A642B20}" srcId="{9E674DE8-7ECC-490E-AC93-5C2EE0961C6E}" destId="{B823AA40-28A2-4FCE-B3AA-CC74E7BD1941}" srcOrd="5" destOrd="0" parTransId="{825B75B7-BD97-4F87-8FA2-34A689526499}" sibTransId="{28990502-758F-4A20-9AC9-ACFFEE39DE82}"/>
    <dgm:cxn modelId="{DB5933C5-8688-4F8F-BDB2-59B5F9459CC7}" srcId="{F7682DB3-505F-4D28-8C22-5AF053C43B49}" destId="{6A706932-CA4F-4FC2-813A-8CF88F7B581C}" srcOrd="0" destOrd="0" parTransId="{6CA93899-48DA-4E6C-9A31-19C718BF0B3E}" sibTransId="{FA19242E-989C-41B5-B50A-8024A08253B5}"/>
    <dgm:cxn modelId="{721555B9-2AA5-422F-9347-BD7B07F0F9A6}" type="presOf" srcId="{B9253611-225E-48A0-809C-8457775AC387}" destId="{8AE83763-2807-43CB-99E6-481AAC87FA9C}" srcOrd="0" destOrd="1" presId="urn:microsoft.com/office/officeart/2005/8/layout/matrix3"/>
    <dgm:cxn modelId="{3A31BAA1-B1F1-45DC-A5D7-1D8BF2EFD717}" srcId="{C4FA3853-D41F-4C83-B64B-79C0CC4B55C6}" destId="{4992EC5C-DE8C-4114-8416-8738B4CC7769}" srcOrd="5" destOrd="0" parTransId="{A4626A7B-6C9A-42B0-8B29-45A69FEB9A0C}" sibTransId="{47B11D0E-C9E0-46EA-90B2-2FA9E960749E}"/>
    <dgm:cxn modelId="{6B0941F6-4D86-4A5D-A07A-05259CEC01A1}" srcId="{EBEF431C-0EBF-4DB6-97B2-F73CEBF90DA3}" destId="{C4FA3853-D41F-4C83-B64B-79C0CC4B55C6}" srcOrd="3" destOrd="0" parTransId="{60BE49F6-F12E-49EB-8267-C7AD5352B00E}" sibTransId="{96B24591-AC74-4886-84A5-276E829060DB}"/>
    <dgm:cxn modelId="{2A165A64-AC1D-415D-9469-A68ADA81BBFC}" srcId="{AE2EC69E-15AE-4222-BF59-0B3FEE5C6418}" destId="{E125CB6A-6969-4CFF-A942-B495C5F213B8}" srcOrd="3" destOrd="0" parTransId="{B279CFDB-BE5B-44A1-8833-FE8E8B84765F}" sibTransId="{4182AB82-7CBA-49C5-8ED7-04A86D974D9C}"/>
    <dgm:cxn modelId="{FE5D63B8-0C51-4404-B676-3D75FE3D287B}" srcId="{F7682DB3-505F-4D28-8C22-5AF053C43B49}" destId="{AEA66B0A-2F09-4FB7-AD2A-ACC4170F02FC}" srcOrd="2" destOrd="0" parTransId="{4332ED77-A8E0-40FB-A4D8-630839F3B2F5}" sibTransId="{0E388F3F-CAE5-4CB7-BD35-F395D263DA26}"/>
    <dgm:cxn modelId="{FC8A58D6-E249-4107-830E-6E3FEF5E7EC1}" type="presOf" srcId="{C4FA3853-D41F-4C83-B64B-79C0CC4B55C6}" destId="{56B2A055-74F6-40D0-B269-1FB25D3187E6}" srcOrd="0" destOrd="0" presId="urn:microsoft.com/office/officeart/2005/8/layout/matrix3"/>
    <dgm:cxn modelId="{BD8575D3-1EFE-4C6F-91CB-4F4314551285}" srcId="{9E674DE8-7ECC-490E-AC93-5C2EE0961C6E}" destId="{CD35E585-CB74-4BB1-830A-28DACC92FE16}" srcOrd="2" destOrd="0" parTransId="{AEEF15FC-F946-4A91-981D-2C838348D7E7}" sibTransId="{1658865F-6C18-4EC2-A154-075760FD16DC}"/>
    <dgm:cxn modelId="{4092C760-96AC-4E1F-8847-065061086852}" srcId="{F7682DB3-505F-4D28-8C22-5AF053C43B49}" destId="{EC6CE84D-5473-4530-BFE6-6539244812CA}" srcOrd="6" destOrd="0" parTransId="{553C074F-4455-4D1C-8B28-F6D64DA3EB2C}" sibTransId="{7B5F9F2F-11FB-4905-866E-F1D29E9D8B7F}"/>
    <dgm:cxn modelId="{FE539A05-2A32-497B-9A84-978367C1CBC8}" type="presOf" srcId="{EBEF431C-0EBF-4DB6-97B2-F73CEBF90DA3}" destId="{A6A4B3B9-C098-4432-9C41-2F751EA373C0}" srcOrd="0" destOrd="0" presId="urn:microsoft.com/office/officeart/2005/8/layout/matrix3"/>
    <dgm:cxn modelId="{C5017FCF-9A52-4BE0-BD50-E5A748D00D96}" type="presOf" srcId="{4992EC5C-DE8C-4114-8416-8738B4CC7769}" destId="{56B2A055-74F6-40D0-B269-1FB25D3187E6}" srcOrd="0" destOrd="6" presId="urn:microsoft.com/office/officeart/2005/8/layout/matrix3"/>
    <dgm:cxn modelId="{337F580B-7E96-42A7-A3D2-DECB1CAEC65C}" type="presOf" srcId="{CFEFB978-C912-4926-B461-DB4A2D983092}" destId="{56B2A055-74F6-40D0-B269-1FB25D3187E6}" srcOrd="0" destOrd="2" presId="urn:microsoft.com/office/officeart/2005/8/layout/matrix3"/>
    <dgm:cxn modelId="{928111CF-4679-4E6A-9DDC-C23C3972D637}" type="presOf" srcId="{CD35E585-CB74-4BB1-830A-28DACC92FE16}" destId="{F7DF01F8-AE9D-41E3-B0BA-7B266C178C2C}" srcOrd="0" destOrd="3" presId="urn:microsoft.com/office/officeart/2005/8/layout/matrix3"/>
    <dgm:cxn modelId="{27B7DDB7-614A-4C61-9E07-F8F44C6CD5A0}" srcId="{9E674DE8-7ECC-490E-AC93-5C2EE0961C6E}" destId="{00C6CF9D-D680-401A-9A0C-9186A536CBF9}" srcOrd="4" destOrd="0" parTransId="{1E6BC5B4-9DDB-4EBC-B9C4-75666904ECEE}" sibTransId="{ABC2D906-257F-4A52-8B92-4C013D1EDBE3}"/>
    <dgm:cxn modelId="{6D96DF13-EA86-4347-AED2-58370A05938A}" type="presOf" srcId="{B823AA40-28A2-4FCE-B3AA-CC74E7BD1941}" destId="{F7DF01F8-AE9D-41E3-B0BA-7B266C178C2C}" srcOrd="0" destOrd="6" presId="urn:microsoft.com/office/officeart/2005/8/layout/matrix3"/>
    <dgm:cxn modelId="{CA16398F-752B-4593-A307-E42FF331AA06}" type="presOf" srcId="{E125CB6A-6969-4CFF-A942-B495C5F213B8}" destId="{8AE83763-2807-43CB-99E6-481AAC87FA9C}" srcOrd="0" destOrd="4" presId="urn:microsoft.com/office/officeart/2005/8/layout/matrix3"/>
    <dgm:cxn modelId="{C7403B95-1FF8-424A-B5DF-10EAB54733D9}" srcId="{C4FA3853-D41F-4C83-B64B-79C0CC4B55C6}" destId="{42BA5B79-EB30-42C3-AC29-B1F0CAEB047D}" srcOrd="2" destOrd="0" parTransId="{E355ECDE-FC51-4E84-BC7C-473AD986261E}" sibTransId="{1E114043-455A-490C-9B27-B5738A9A7CE6}"/>
    <dgm:cxn modelId="{758111DA-0CB1-41AC-9D0F-27A7981689C1}" srcId="{9E674DE8-7ECC-490E-AC93-5C2EE0961C6E}" destId="{D830D6B3-DA13-4EF1-9748-01450B366F85}" srcOrd="0" destOrd="0" parTransId="{EE0F2410-C205-4D5F-98B1-84554A404680}" sibTransId="{8B2D08DF-F712-483E-947C-73E312E20D6C}"/>
    <dgm:cxn modelId="{89DEF50D-0ADF-496D-89A6-2FE72D5BF6E7}" type="presOf" srcId="{798BCEFB-6D20-4790-A8A9-E783DC2EACA0}" destId="{04EBC068-BC8D-4C7E-92F8-BE708FC65036}" srcOrd="0" destOrd="5" presId="urn:microsoft.com/office/officeart/2005/8/layout/matrix3"/>
    <dgm:cxn modelId="{7D57DDDF-9F2B-4011-840E-617685B93C76}" srcId="{F7682DB3-505F-4D28-8C22-5AF053C43B49}" destId="{6863A980-69E4-4184-A014-28CAD40CF50F}" srcOrd="7" destOrd="0" parTransId="{69DA9569-A64C-4DE9-8B24-5DB6757F74E5}" sibTransId="{6E817CC5-77A0-467A-B0A5-FAEA34DE004F}"/>
    <dgm:cxn modelId="{4EB551B5-12BE-4ECD-906D-D34CD29D22C6}" type="presOf" srcId="{A22B519E-B597-496F-84C4-ADDE87D3C803}" destId="{56B2A055-74F6-40D0-B269-1FB25D3187E6}" srcOrd="0" destOrd="4" presId="urn:microsoft.com/office/officeart/2005/8/layout/matrix3"/>
    <dgm:cxn modelId="{3D93AD0C-3279-48A5-854F-105A37CFC8AD}" srcId="{AE2EC69E-15AE-4222-BF59-0B3FEE5C6418}" destId="{0AE31B5A-ED39-41CB-9268-4C7A337A6996}" srcOrd="2" destOrd="0" parTransId="{B65F0EB5-D732-466E-9D75-0C00A8AF4B9D}" sibTransId="{240FDFF4-39C5-45D5-8F45-33FC213A83AB}"/>
    <dgm:cxn modelId="{5C7ACD67-93C2-4456-977C-46A6BA7F9492}" type="presOf" srcId="{A3FB6D17-D279-42ED-A240-01807EF40283}" destId="{04EBC068-BC8D-4C7E-92F8-BE708FC65036}" srcOrd="0" destOrd="6" presId="urn:microsoft.com/office/officeart/2005/8/layout/matrix3"/>
    <dgm:cxn modelId="{93C9E9D3-8BB0-4FB8-937B-DB9B23FFF6DA}" type="presOf" srcId="{00C6CF9D-D680-401A-9A0C-9186A536CBF9}" destId="{F7DF01F8-AE9D-41E3-B0BA-7B266C178C2C}" srcOrd="0" destOrd="5" presId="urn:microsoft.com/office/officeart/2005/8/layout/matrix3"/>
    <dgm:cxn modelId="{4BF76571-84D4-481D-8261-E7031A89633C}" srcId="{EBEF431C-0EBF-4DB6-97B2-F73CEBF90DA3}" destId="{9E674DE8-7ECC-490E-AC93-5C2EE0961C6E}" srcOrd="1" destOrd="0" parTransId="{A37B6B2F-C0CF-4084-9590-01D0A8E0EF14}" sibTransId="{20787D27-4A76-4AAE-8BA9-F42258C5D32F}"/>
    <dgm:cxn modelId="{04AA422D-2FB5-4FA2-8679-7178AF7FAE64}" type="presOf" srcId="{0AE31B5A-ED39-41CB-9268-4C7A337A6996}" destId="{8AE83763-2807-43CB-99E6-481AAC87FA9C}" srcOrd="0" destOrd="3" presId="urn:microsoft.com/office/officeart/2005/8/layout/matrix3"/>
    <dgm:cxn modelId="{10A3ACF4-98C9-48EE-AEFF-B6B7C93968A6}" srcId="{AE2EC69E-15AE-4222-BF59-0B3FEE5C6418}" destId="{B9253611-225E-48A0-809C-8457775AC387}" srcOrd="0" destOrd="0" parTransId="{D3396FA6-5E38-4215-9F29-FD90E01E2781}" sibTransId="{16D57711-1811-442F-9E65-C85DF8A44E16}"/>
    <dgm:cxn modelId="{DA2F3EBD-25DC-4379-83B0-7CA2857C7784}" srcId="{9E674DE8-7ECC-490E-AC93-5C2EE0961C6E}" destId="{93A81E47-F2F7-44CE-9329-8019C2ECA824}" srcOrd="3" destOrd="0" parTransId="{83BFBB7F-7C49-4462-9566-A12B56C2F9EB}" sibTransId="{A48D06A7-4BB1-4316-9982-FAE13CB68C91}"/>
    <dgm:cxn modelId="{20528815-0274-4346-AFB1-486AC9DA7AF5}" type="presOf" srcId="{D830D6B3-DA13-4EF1-9748-01450B366F85}" destId="{F7DF01F8-AE9D-41E3-B0BA-7B266C178C2C}" srcOrd="0" destOrd="1" presId="urn:microsoft.com/office/officeart/2005/8/layout/matrix3"/>
    <dgm:cxn modelId="{0F81803B-4915-40AF-BFEA-2700B8A6853F}" srcId="{F7682DB3-505F-4D28-8C22-5AF053C43B49}" destId="{EB07493E-980B-4E91-BF29-3D19E75A5EB1}" srcOrd="3" destOrd="0" parTransId="{C33AD477-8745-4280-A5AB-49C255DA844B}" sibTransId="{E108EA6A-E089-44B0-8F75-A26BBA30ADE0}"/>
    <dgm:cxn modelId="{42A47EFC-945C-44EB-9E48-1AC236DE0054}" srcId="{C4FA3853-D41F-4C83-B64B-79C0CC4B55C6}" destId="{7AEDBA22-59D1-418D-9948-1EA4DB0DF6C4}" srcOrd="0" destOrd="0" parTransId="{680EF1B4-24FC-4BBE-9CC5-180516C7AC3F}" sibTransId="{FBBBFB45-C0AF-4DF5-B937-BFA60C039C2D}"/>
    <dgm:cxn modelId="{545E42A4-8485-40AE-A28E-04ABE8763D5E}" type="presOf" srcId="{7AEDBA22-59D1-418D-9948-1EA4DB0DF6C4}" destId="{56B2A055-74F6-40D0-B269-1FB25D3187E6}" srcOrd="0" destOrd="1" presId="urn:microsoft.com/office/officeart/2005/8/layout/matrix3"/>
    <dgm:cxn modelId="{5579092A-F1EF-41E6-9E48-859B20D2F6A1}" srcId="{F7682DB3-505F-4D28-8C22-5AF053C43B49}" destId="{798BCEFB-6D20-4790-A8A9-E783DC2EACA0}" srcOrd="4" destOrd="0" parTransId="{3AFDA4B6-FC80-4657-917E-6125877D542B}" sibTransId="{AEEB0C05-4FB7-4050-BDCE-49762D82DCF6}"/>
    <dgm:cxn modelId="{1683E64A-0959-434E-9345-1519A7759C5E}" srcId="{EBEF431C-0EBF-4DB6-97B2-F73CEBF90DA3}" destId="{F7682DB3-505F-4D28-8C22-5AF053C43B49}" srcOrd="2" destOrd="0" parTransId="{AA894836-8F91-4979-9098-48E8E3E818C5}" sibTransId="{9F39BB7A-0F17-48A6-83A4-22581BDDB543}"/>
    <dgm:cxn modelId="{35397306-7D33-4454-B9A0-E58E63B80365}" type="presOf" srcId="{EC6CE84D-5473-4530-BFE6-6539244812CA}" destId="{04EBC068-BC8D-4C7E-92F8-BE708FC65036}" srcOrd="0" destOrd="7" presId="urn:microsoft.com/office/officeart/2005/8/layout/matrix3"/>
    <dgm:cxn modelId="{664D5CEF-36FB-4A37-8DB8-475A25BE6F47}" type="presOf" srcId="{44F0FE33-15A9-4B3B-9A12-AE886A6DAD11}" destId="{8AE83763-2807-43CB-99E6-481AAC87FA9C}" srcOrd="0" destOrd="5" presId="urn:microsoft.com/office/officeart/2005/8/layout/matrix3"/>
    <dgm:cxn modelId="{0B857CCB-A642-4CCB-A77D-FA7A3CCEB363}" srcId="{C4FA3853-D41F-4C83-B64B-79C0CC4B55C6}" destId="{BD763FC9-05E4-4339-B091-E2596393758D}" srcOrd="4" destOrd="0" parTransId="{3843D9FB-E382-42F4-8B6B-02ABC841605B}" sibTransId="{24129F38-B70A-4BB9-9558-927E2382A0C4}"/>
    <dgm:cxn modelId="{FA597B2C-3DDF-42DA-A27E-FA9A9FD61EDA}" type="presOf" srcId="{AE2EC69E-15AE-4222-BF59-0B3FEE5C6418}" destId="{8AE83763-2807-43CB-99E6-481AAC87FA9C}" srcOrd="0" destOrd="0" presId="urn:microsoft.com/office/officeart/2005/8/layout/matrix3"/>
    <dgm:cxn modelId="{15B0B53A-600A-4FF6-A1B0-3407637C48D2}" type="presOf" srcId="{EB07493E-980B-4E91-BF29-3D19E75A5EB1}" destId="{04EBC068-BC8D-4C7E-92F8-BE708FC65036}" srcOrd="0" destOrd="4" presId="urn:microsoft.com/office/officeart/2005/8/layout/matrix3"/>
    <dgm:cxn modelId="{F6EA86F4-85DE-4158-B3BB-23A6427664A9}" type="presOf" srcId="{93A81E47-F2F7-44CE-9329-8019C2ECA824}" destId="{F7DF01F8-AE9D-41E3-B0BA-7B266C178C2C}" srcOrd="0" destOrd="4" presId="urn:microsoft.com/office/officeart/2005/8/layout/matrix3"/>
    <dgm:cxn modelId="{640DBD7B-2FAF-4D91-845E-DBB97CF32977}" srcId="{9E674DE8-7ECC-490E-AC93-5C2EE0961C6E}" destId="{6284A998-B16C-4C7B-AA22-1437483DF478}" srcOrd="1" destOrd="0" parTransId="{C0BB131D-890E-4A9B-9C04-96757EAA64E7}" sibTransId="{D893D489-2FF1-4CEE-9674-60A47C012910}"/>
    <dgm:cxn modelId="{253DDB69-7C23-4464-B79D-4966F5F88952}" srcId="{AE2EC69E-15AE-4222-BF59-0B3FEE5C6418}" destId="{72F23B9B-3D96-49D7-99A3-39CAFFDF5B5F}" srcOrd="1" destOrd="0" parTransId="{598D0E69-1D34-41A0-9272-433655A2B23D}" sibTransId="{FAC335E5-0481-4B26-8DC8-9F7741316D62}"/>
    <dgm:cxn modelId="{F4F3052E-CC42-482B-ABDD-A18E9FFD3E31}" type="presOf" srcId="{6A706932-CA4F-4FC2-813A-8CF88F7B581C}" destId="{04EBC068-BC8D-4C7E-92F8-BE708FC65036}" srcOrd="0" destOrd="1" presId="urn:microsoft.com/office/officeart/2005/8/layout/matrix3"/>
    <dgm:cxn modelId="{F3014377-C423-4F6F-B8E7-406D97D0CA8B}" srcId="{C4FA3853-D41F-4C83-B64B-79C0CC4B55C6}" destId="{CFEFB978-C912-4926-B461-DB4A2D983092}" srcOrd="1" destOrd="0" parTransId="{34A4BD2D-9EB3-4371-B4EB-5ED14C9BBF87}" sibTransId="{05C2EF45-E032-41C1-8C89-C1DBE36BF0B1}"/>
    <dgm:cxn modelId="{3639897B-D51F-45B8-A62D-DD45148021B6}" type="presOf" srcId="{6284A998-B16C-4C7B-AA22-1437483DF478}" destId="{F7DF01F8-AE9D-41E3-B0BA-7B266C178C2C}" srcOrd="0" destOrd="2" presId="urn:microsoft.com/office/officeart/2005/8/layout/matrix3"/>
    <dgm:cxn modelId="{3F62C7EA-A258-4901-A4E2-DEB491800789}" srcId="{F7682DB3-505F-4D28-8C22-5AF053C43B49}" destId="{A3FB6D17-D279-42ED-A240-01807EF40283}" srcOrd="5" destOrd="0" parTransId="{8A016836-F3B0-428D-BE83-2AE852CCB7F8}" sibTransId="{18F89C56-5AE8-45EB-8D88-3E5C00E78AD0}"/>
    <dgm:cxn modelId="{ECDBD841-8204-47A1-AC19-1DD06BCA69B6}" type="presOf" srcId="{42BA5B79-EB30-42C3-AC29-B1F0CAEB047D}" destId="{56B2A055-74F6-40D0-B269-1FB25D3187E6}" srcOrd="0" destOrd="3" presId="urn:microsoft.com/office/officeart/2005/8/layout/matrix3"/>
    <dgm:cxn modelId="{54BAAD72-C21A-4AE3-B05C-1371902EF8E0}" type="presOf" srcId="{6863A980-69E4-4184-A014-28CAD40CF50F}" destId="{04EBC068-BC8D-4C7E-92F8-BE708FC65036}" srcOrd="0" destOrd="8" presId="urn:microsoft.com/office/officeart/2005/8/layout/matrix3"/>
    <dgm:cxn modelId="{73FD7263-B533-4353-A9EB-13619A58513D}" type="presOf" srcId="{BD763FC9-05E4-4339-B091-E2596393758D}" destId="{56B2A055-74F6-40D0-B269-1FB25D3187E6}" srcOrd="0" destOrd="5" presId="urn:microsoft.com/office/officeart/2005/8/layout/matrix3"/>
    <dgm:cxn modelId="{6F611EFF-CF14-45C5-9AE4-BE3B9F062F6A}" srcId="{EBEF431C-0EBF-4DB6-97B2-F73CEBF90DA3}" destId="{AE2EC69E-15AE-4222-BF59-0B3FEE5C6418}" srcOrd="0" destOrd="0" parTransId="{3F15499C-62CF-41C2-8809-1EDCC76F2CCE}" sibTransId="{84E72A7D-736C-4568-A52F-73BEF3B89ABE}"/>
    <dgm:cxn modelId="{4E313AF5-E088-49B4-BE10-11992928718F}" type="presOf" srcId="{72F23B9B-3D96-49D7-99A3-39CAFFDF5B5F}" destId="{8AE83763-2807-43CB-99E6-481AAC87FA9C}" srcOrd="0" destOrd="2" presId="urn:microsoft.com/office/officeart/2005/8/layout/matrix3"/>
    <dgm:cxn modelId="{7247D92A-0463-4AF0-9AE9-272B449B23C7}" srcId="{AE2EC69E-15AE-4222-BF59-0B3FEE5C6418}" destId="{44F0FE33-15A9-4B3B-9A12-AE886A6DAD11}" srcOrd="4" destOrd="0" parTransId="{5D81AC89-B605-4806-A725-95BF63B3C2A3}" sibTransId="{303001F0-A6D1-43A1-A6FC-B83127F6B411}"/>
    <dgm:cxn modelId="{9D20A6E7-5A0A-41FA-B7BD-AC6892AE5BA5}" type="presParOf" srcId="{A6A4B3B9-C098-4432-9C41-2F751EA373C0}" destId="{538A5BE9-2CE4-4A52-A408-CFA3C7E77175}" srcOrd="0" destOrd="0" presId="urn:microsoft.com/office/officeart/2005/8/layout/matrix3"/>
    <dgm:cxn modelId="{62FA2F66-1E3F-4A94-836B-2CAD72D747D6}" type="presParOf" srcId="{A6A4B3B9-C098-4432-9C41-2F751EA373C0}" destId="{8AE83763-2807-43CB-99E6-481AAC87FA9C}" srcOrd="1" destOrd="0" presId="urn:microsoft.com/office/officeart/2005/8/layout/matrix3"/>
    <dgm:cxn modelId="{04E13C19-98B2-46F5-AB5B-B48BFE4C3B64}" type="presParOf" srcId="{A6A4B3B9-C098-4432-9C41-2F751EA373C0}" destId="{F7DF01F8-AE9D-41E3-B0BA-7B266C178C2C}" srcOrd="2" destOrd="0" presId="urn:microsoft.com/office/officeart/2005/8/layout/matrix3"/>
    <dgm:cxn modelId="{0B8E021D-54BD-44DE-BC9F-E000398E82C0}" type="presParOf" srcId="{A6A4B3B9-C098-4432-9C41-2F751EA373C0}" destId="{04EBC068-BC8D-4C7E-92F8-BE708FC65036}" srcOrd="3" destOrd="0" presId="urn:microsoft.com/office/officeart/2005/8/layout/matrix3"/>
    <dgm:cxn modelId="{23133965-73CF-4C2E-A6D8-1556E941ED78}" type="presParOf" srcId="{A6A4B3B9-C098-4432-9C41-2F751EA373C0}" destId="{56B2A055-74F6-40D0-B269-1FB25D3187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ED9BAC-AF21-4A9E-82BE-6CC06B87BD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CDBF14-6209-42EC-8833-F50BD82663BB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</a:rPr>
            <a:t>myList = [10, “Apple”, 12, 13, 14]</a:t>
          </a:r>
        </a:p>
      </dgm:t>
    </dgm:pt>
    <dgm:pt modelId="{EB189F90-2353-4EA0-9A13-914AD6EA4045}" type="parTrans" cxnId="{BA675553-C272-401E-AC3E-9D226DF662FF}">
      <dgm:prSet/>
      <dgm:spPr/>
      <dgm:t>
        <a:bodyPr/>
        <a:lstStyle/>
        <a:p>
          <a:endParaRPr lang="en-US" sz="4000">
            <a:solidFill>
              <a:schemeClr val="bg1"/>
            </a:solidFill>
          </a:endParaRPr>
        </a:p>
      </dgm:t>
    </dgm:pt>
    <dgm:pt modelId="{B1C96BD4-55AF-4438-8AEB-2AE76CBA5106}" type="sibTrans" cxnId="{BA675553-C272-401E-AC3E-9D226DF662FF}">
      <dgm:prSet/>
      <dgm:spPr/>
      <dgm:t>
        <a:bodyPr/>
        <a:lstStyle/>
        <a:p>
          <a:endParaRPr lang="en-US" sz="4000">
            <a:solidFill>
              <a:schemeClr val="bg1"/>
            </a:solidFill>
          </a:endParaRPr>
        </a:p>
      </dgm:t>
    </dgm:pt>
    <dgm:pt modelId="{79203B69-9548-400A-9E1A-B9EFFC436EF8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</a:rPr>
            <a:t>print (myList[1:2])                                =&gt;  [‘Apple’]</a:t>
          </a:r>
        </a:p>
      </dgm:t>
    </dgm:pt>
    <dgm:pt modelId="{FCA24091-6B83-4772-B776-5508A20E5960}" type="parTrans" cxnId="{B5A396A2-472A-407C-AD0D-DBE799DF38A5}">
      <dgm:prSet/>
      <dgm:spPr/>
      <dgm:t>
        <a:bodyPr/>
        <a:lstStyle/>
        <a:p>
          <a:endParaRPr lang="en-US"/>
        </a:p>
      </dgm:t>
    </dgm:pt>
    <dgm:pt modelId="{CCD9A5BE-0A17-4B1B-A1A9-6A46F544422F}" type="sibTrans" cxnId="{B5A396A2-472A-407C-AD0D-DBE799DF38A5}">
      <dgm:prSet/>
      <dgm:spPr/>
      <dgm:t>
        <a:bodyPr/>
        <a:lstStyle/>
        <a:p>
          <a:endParaRPr lang="en-US"/>
        </a:p>
      </dgm:t>
    </dgm:pt>
    <dgm:pt modelId="{B0FFA113-2CD8-412D-BE02-83CAC1E16D8E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</a:rPr>
            <a:t>print (myList[:2]                                   =&gt; [10, ‘Apple’]</a:t>
          </a:r>
        </a:p>
      </dgm:t>
    </dgm:pt>
    <dgm:pt modelId="{7A819401-B31C-4B3B-8B86-77BFCF444CE4}" type="parTrans" cxnId="{6EA8DBEB-0705-46C7-9753-848B08A6D84F}">
      <dgm:prSet/>
      <dgm:spPr/>
      <dgm:t>
        <a:bodyPr/>
        <a:lstStyle/>
        <a:p>
          <a:endParaRPr lang="en-US"/>
        </a:p>
      </dgm:t>
    </dgm:pt>
    <dgm:pt modelId="{F0A9DF59-E37F-40B1-BBFE-4081324064BC}" type="sibTrans" cxnId="{6EA8DBEB-0705-46C7-9753-848B08A6D84F}">
      <dgm:prSet/>
      <dgm:spPr/>
      <dgm:t>
        <a:bodyPr/>
        <a:lstStyle/>
        <a:p>
          <a:endParaRPr lang="en-US"/>
        </a:p>
      </dgm:t>
    </dgm:pt>
    <dgm:pt modelId="{19C666C7-CEAE-4FDB-82D9-BF78338A25EC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</a:rPr>
            <a:t>print (myList[2:])                                 =&gt;  [12, 13, 14]</a:t>
          </a:r>
        </a:p>
      </dgm:t>
    </dgm:pt>
    <dgm:pt modelId="{D2DF9CD0-DE88-47B9-9728-49DFE536AEA7}" type="parTrans" cxnId="{863AAF30-C20D-4703-A376-E8BB8E57224C}">
      <dgm:prSet/>
      <dgm:spPr/>
      <dgm:t>
        <a:bodyPr/>
        <a:lstStyle/>
        <a:p>
          <a:endParaRPr lang="en-US"/>
        </a:p>
      </dgm:t>
    </dgm:pt>
    <dgm:pt modelId="{393F9D92-A1C6-40BC-9528-A0DB902FC909}" type="sibTrans" cxnId="{863AAF30-C20D-4703-A376-E8BB8E57224C}">
      <dgm:prSet/>
      <dgm:spPr/>
      <dgm:t>
        <a:bodyPr/>
        <a:lstStyle/>
        <a:p>
          <a:endParaRPr lang="en-US"/>
        </a:p>
      </dgm:t>
    </dgm:pt>
    <dgm:pt modelId="{83981FEB-8169-4A4A-B109-7BD5E3A248FB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</a:rPr>
            <a:t>print (myList[-3:-1])                            =&gt;  [13, 14]</a:t>
          </a:r>
        </a:p>
      </dgm:t>
    </dgm:pt>
    <dgm:pt modelId="{041217DB-0497-479E-ADDF-4D1F72A5E201}" type="parTrans" cxnId="{1371C707-C549-40DA-9E92-3522D80583A6}">
      <dgm:prSet/>
      <dgm:spPr/>
      <dgm:t>
        <a:bodyPr/>
        <a:lstStyle/>
        <a:p>
          <a:endParaRPr lang="en-US"/>
        </a:p>
      </dgm:t>
    </dgm:pt>
    <dgm:pt modelId="{415105B3-50EB-44C7-BD25-30002CD08E85}" type="sibTrans" cxnId="{1371C707-C549-40DA-9E92-3522D80583A6}">
      <dgm:prSet/>
      <dgm:spPr/>
      <dgm:t>
        <a:bodyPr/>
        <a:lstStyle/>
        <a:p>
          <a:endParaRPr lang="en-US"/>
        </a:p>
      </dgm:t>
    </dgm:pt>
    <dgm:pt modelId="{D2197AEA-370D-4A15-AF82-6F0E99DC8D9E}">
      <dgm:prSet custT="1"/>
      <dgm:spPr/>
      <dgm:t>
        <a:bodyPr/>
        <a:lstStyle/>
        <a:p>
          <a:r>
            <a:rPr lang="en-US" sz="2400" dirty="0">
              <a:solidFill>
                <a:schemeClr val="bg1">
                  <a:lumMod val="50000"/>
                </a:schemeClr>
              </a:solidFill>
            </a:rPr>
            <a:t>if 12 in myList:</a:t>
          </a:r>
          <a:br>
            <a:rPr lang="en-US" sz="2400" dirty="0">
              <a:solidFill>
                <a:schemeClr val="bg1">
                  <a:lumMod val="50000"/>
                </a:schemeClr>
              </a:solidFill>
            </a:rPr>
          </a:br>
          <a:r>
            <a:rPr lang="en-US" sz="2400" dirty="0">
              <a:solidFill>
                <a:schemeClr val="bg1">
                  <a:lumMod val="50000"/>
                </a:schemeClr>
              </a:solidFill>
            </a:rPr>
            <a:t>      print(myList)</a:t>
          </a:r>
        </a:p>
        <a:p>
          <a:r>
            <a:rPr lang="en-US" sz="2400" dirty="0">
              <a:solidFill>
                <a:schemeClr val="bg1">
                  <a:lumMod val="50000"/>
                </a:schemeClr>
              </a:solidFill>
            </a:rPr>
            <a:t>else:</a:t>
          </a:r>
          <a:br>
            <a:rPr lang="en-US" sz="2400" dirty="0">
              <a:solidFill>
                <a:schemeClr val="bg1">
                  <a:lumMod val="50000"/>
                </a:schemeClr>
              </a:solidFill>
            </a:rPr>
          </a:br>
          <a:r>
            <a:rPr lang="en-US" sz="2400" dirty="0">
              <a:solidFill>
                <a:schemeClr val="bg1">
                  <a:lumMod val="50000"/>
                </a:schemeClr>
              </a:solidFill>
            </a:rPr>
            <a:t>      print("Not found")                      </a:t>
          </a:r>
          <a:r>
            <a:rPr lang="en-US" sz="2000" dirty="0">
              <a:solidFill>
                <a:schemeClr val="bg1">
                  <a:lumMod val="50000"/>
                </a:schemeClr>
              </a:solidFill>
            </a:rPr>
            <a:t>=&gt;  [10, ‘Apple’, 12, 13, 14]</a:t>
          </a:r>
          <a:endParaRPr lang="en-US" sz="2400" dirty="0">
            <a:solidFill>
              <a:schemeClr val="bg1">
                <a:lumMod val="50000"/>
              </a:schemeClr>
            </a:solidFill>
          </a:endParaRPr>
        </a:p>
      </dgm:t>
    </dgm:pt>
    <dgm:pt modelId="{A66535E2-7218-4A91-A313-30EED285AA66}" type="parTrans" cxnId="{63D697CC-C07D-450C-8EB1-013A1AB2789B}">
      <dgm:prSet/>
      <dgm:spPr/>
      <dgm:t>
        <a:bodyPr/>
        <a:lstStyle/>
        <a:p>
          <a:endParaRPr lang="en-US"/>
        </a:p>
      </dgm:t>
    </dgm:pt>
    <dgm:pt modelId="{7A7AD799-72DC-48A6-9B77-81539D3E12C3}" type="sibTrans" cxnId="{63D697CC-C07D-450C-8EB1-013A1AB2789B}">
      <dgm:prSet/>
      <dgm:spPr/>
      <dgm:t>
        <a:bodyPr/>
        <a:lstStyle/>
        <a:p>
          <a:endParaRPr lang="en-US"/>
        </a:p>
      </dgm:t>
    </dgm:pt>
    <dgm:pt modelId="{B3824E9F-FF7F-49F9-82BD-DA0A76DFEEF8}" type="pres">
      <dgm:prSet presAssocID="{57ED9BAC-AF21-4A9E-82BE-6CC06B87BD6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4CE09862-FF43-4355-B0A3-5C4BFA0FD6CB}" type="pres">
      <dgm:prSet presAssocID="{C8CDBF14-6209-42EC-8833-F50BD82663BB}" presName="thickLine" presStyleLbl="alignNode1" presStyleIdx="0" presStyleCnt="6"/>
      <dgm:spPr/>
    </dgm:pt>
    <dgm:pt modelId="{BC4EF989-5CE5-4747-BF0D-60EADE3C4DCE}" type="pres">
      <dgm:prSet presAssocID="{C8CDBF14-6209-42EC-8833-F50BD82663BB}" presName="horz1" presStyleCnt="0"/>
      <dgm:spPr/>
    </dgm:pt>
    <dgm:pt modelId="{AD8F5C4A-5EC2-4D25-B020-9D2C0BC8E82B}" type="pres">
      <dgm:prSet presAssocID="{C8CDBF14-6209-42EC-8833-F50BD82663BB}" presName="tx1" presStyleLbl="revTx" presStyleIdx="0" presStyleCnt="6" custScaleY="27033" custLinFactNeighborY="-66259"/>
      <dgm:spPr/>
      <dgm:t>
        <a:bodyPr/>
        <a:lstStyle/>
        <a:p>
          <a:endParaRPr lang="en-IN"/>
        </a:p>
      </dgm:t>
    </dgm:pt>
    <dgm:pt modelId="{A38ACBD1-2A33-4317-9DEC-D3072E41E0B1}" type="pres">
      <dgm:prSet presAssocID="{C8CDBF14-6209-42EC-8833-F50BD82663BB}" presName="vert1" presStyleCnt="0"/>
      <dgm:spPr/>
    </dgm:pt>
    <dgm:pt modelId="{F9C4739E-E202-41DF-AF99-F4645CB5C15A}" type="pres">
      <dgm:prSet presAssocID="{79203B69-9548-400A-9E1A-B9EFFC436EF8}" presName="thickLine" presStyleLbl="alignNode1" presStyleIdx="1" presStyleCnt="6"/>
      <dgm:spPr/>
    </dgm:pt>
    <dgm:pt modelId="{94D593B1-C629-47CC-8D65-80EBD99F2A6E}" type="pres">
      <dgm:prSet presAssocID="{79203B69-9548-400A-9E1A-B9EFFC436EF8}" presName="horz1" presStyleCnt="0"/>
      <dgm:spPr/>
    </dgm:pt>
    <dgm:pt modelId="{E0120431-9456-4B48-9F60-73D9470CE0B4}" type="pres">
      <dgm:prSet presAssocID="{79203B69-9548-400A-9E1A-B9EFFC436EF8}" presName="tx1" presStyleLbl="revTx" presStyleIdx="1" presStyleCnt="6" custScaleY="26755"/>
      <dgm:spPr/>
      <dgm:t>
        <a:bodyPr/>
        <a:lstStyle/>
        <a:p>
          <a:endParaRPr lang="en-IN"/>
        </a:p>
      </dgm:t>
    </dgm:pt>
    <dgm:pt modelId="{1C1A75C1-BE83-4196-B97E-7F66AF007FBB}" type="pres">
      <dgm:prSet presAssocID="{79203B69-9548-400A-9E1A-B9EFFC436EF8}" presName="vert1" presStyleCnt="0"/>
      <dgm:spPr/>
    </dgm:pt>
    <dgm:pt modelId="{ED5CCB3F-C9C4-4426-AFC9-8405D51FE14B}" type="pres">
      <dgm:prSet presAssocID="{B0FFA113-2CD8-412D-BE02-83CAC1E16D8E}" presName="thickLine" presStyleLbl="alignNode1" presStyleIdx="2" presStyleCnt="6"/>
      <dgm:spPr/>
    </dgm:pt>
    <dgm:pt modelId="{964F296B-800E-48C1-8180-3B3C2ECB378D}" type="pres">
      <dgm:prSet presAssocID="{B0FFA113-2CD8-412D-BE02-83CAC1E16D8E}" presName="horz1" presStyleCnt="0"/>
      <dgm:spPr/>
    </dgm:pt>
    <dgm:pt modelId="{56225101-93EC-40EC-936B-AB3DE2B2C57F}" type="pres">
      <dgm:prSet presAssocID="{B0FFA113-2CD8-412D-BE02-83CAC1E16D8E}" presName="tx1" presStyleLbl="revTx" presStyleIdx="2" presStyleCnt="6" custScaleY="26037"/>
      <dgm:spPr/>
      <dgm:t>
        <a:bodyPr/>
        <a:lstStyle/>
        <a:p>
          <a:endParaRPr lang="en-IN"/>
        </a:p>
      </dgm:t>
    </dgm:pt>
    <dgm:pt modelId="{8EDA43C2-CCE7-4E79-9D57-7BEFA4680AFD}" type="pres">
      <dgm:prSet presAssocID="{B0FFA113-2CD8-412D-BE02-83CAC1E16D8E}" presName="vert1" presStyleCnt="0"/>
      <dgm:spPr/>
    </dgm:pt>
    <dgm:pt modelId="{7D7191E6-0364-45E8-AF4F-7763D8B58B43}" type="pres">
      <dgm:prSet presAssocID="{19C666C7-CEAE-4FDB-82D9-BF78338A25EC}" presName="thickLine" presStyleLbl="alignNode1" presStyleIdx="3" presStyleCnt="6"/>
      <dgm:spPr/>
    </dgm:pt>
    <dgm:pt modelId="{DCA275D2-8BFB-4559-AE2D-920C594044D8}" type="pres">
      <dgm:prSet presAssocID="{19C666C7-CEAE-4FDB-82D9-BF78338A25EC}" presName="horz1" presStyleCnt="0"/>
      <dgm:spPr/>
    </dgm:pt>
    <dgm:pt modelId="{58B43D01-3800-40FC-8443-44A116786BE8}" type="pres">
      <dgm:prSet presAssocID="{19C666C7-CEAE-4FDB-82D9-BF78338A25EC}" presName="tx1" presStyleLbl="revTx" presStyleIdx="3" presStyleCnt="6" custScaleY="24982"/>
      <dgm:spPr/>
      <dgm:t>
        <a:bodyPr/>
        <a:lstStyle/>
        <a:p>
          <a:endParaRPr lang="en-IN"/>
        </a:p>
      </dgm:t>
    </dgm:pt>
    <dgm:pt modelId="{E9035499-9C4F-4665-BBFD-44F28D1B3197}" type="pres">
      <dgm:prSet presAssocID="{19C666C7-CEAE-4FDB-82D9-BF78338A25EC}" presName="vert1" presStyleCnt="0"/>
      <dgm:spPr/>
    </dgm:pt>
    <dgm:pt modelId="{D80E950D-3AC2-4E51-8274-265AB6BE1829}" type="pres">
      <dgm:prSet presAssocID="{83981FEB-8169-4A4A-B109-7BD5E3A248FB}" presName="thickLine" presStyleLbl="alignNode1" presStyleIdx="4" presStyleCnt="6"/>
      <dgm:spPr/>
    </dgm:pt>
    <dgm:pt modelId="{8079182E-9ED8-4F52-BD92-EDF2BE9A7D0C}" type="pres">
      <dgm:prSet presAssocID="{83981FEB-8169-4A4A-B109-7BD5E3A248FB}" presName="horz1" presStyleCnt="0"/>
      <dgm:spPr/>
    </dgm:pt>
    <dgm:pt modelId="{334F193B-B449-4E78-97AE-115735C8B05C}" type="pres">
      <dgm:prSet presAssocID="{83981FEB-8169-4A4A-B109-7BD5E3A248FB}" presName="tx1" presStyleLbl="revTx" presStyleIdx="4" presStyleCnt="6" custScaleY="25233"/>
      <dgm:spPr/>
      <dgm:t>
        <a:bodyPr/>
        <a:lstStyle/>
        <a:p>
          <a:endParaRPr lang="en-IN"/>
        </a:p>
      </dgm:t>
    </dgm:pt>
    <dgm:pt modelId="{6B354F03-3861-496A-8D77-1ABB3FC340D3}" type="pres">
      <dgm:prSet presAssocID="{83981FEB-8169-4A4A-B109-7BD5E3A248FB}" presName="vert1" presStyleCnt="0"/>
      <dgm:spPr/>
    </dgm:pt>
    <dgm:pt modelId="{2EFF3605-E027-40EE-BC29-78B8795FF53E}" type="pres">
      <dgm:prSet presAssocID="{D2197AEA-370D-4A15-AF82-6F0E99DC8D9E}" presName="thickLine" presStyleLbl="alignNode1" presStyleIdx="5" presStyleCnt="6"/>
      <dgm:spPr/>
    </dgm:pt>
    <dgm:pt modelId="{9D79453B-23F1-4F06-9275-6C84C9EF6071}" type="pres">
      <dgm:prSet presAssocID="{D2197AEA-370D-4A15-AF82-6F0E99DC8D9E}" presName="horz1" presStyleCnt="0"/>
      <dgm:spPr/>
    </dgm:pt>
    <dgm:pt modelId="{C862E8BB-70DF-40FC-B889-65E2A1C94414}" type="pres">
      <dgm:prSet presAssocID="{D2197AEA-370D-4A15-AF82-6F0E99DC8D9E}" presName="tx1" presStyleLbl="revTx" presStyleIdx="5" presStyleCnt="6"/>
      <dgm:spPr/>
      <dgm:t>
        <a:bodyPr/>
        <a:lstStyle/>
        <a:p>
          <a:endParaRPr lang="en-IN"/>
        </a:p>
      </dgm:t>
    </dgm:pt>
    <dgm:pt modelId="{AFC0CC9C-F7FA-425A-B37D-12D3C8341DEA}" type="pres">
      <dgm:prSet presAssocID="{D2197AEA-370D-4A15-AF82-6F0E99DC8D9E}" presName="vert1" presStyleCnt="0"/>
      <dgm:spPr/>
    </dgm:pt>
  </dgm:ptLst>
  <dgm:cxnLst>
    <dgm:cxn modelId="{63D697CC-C07D-450C-8EB1-013A1AB2789B}" srcId="{57ED9BAC-AF21-4A9E-82BE-6CC06B87BD6C}" destId="{D2197AEA-370D-4A15-AF82-6F0E99DC8D9E}" srcOrd="5" destOrd="0" parTransId="{A66535E2-7218-4A91-A313-30EED285AA66}" sibTransId="{7A7AD799-72DC-48A6-9B77-81539D3E12C3}"/>
    <dgm:cxn modelId="{B5A396A2-472A-407C-AD0D-DBE799DF38A5}" srcId="{57ED9BAC-AF21-4A9E-82BE-6CC06B87BD6C}" destId="{79203B69-9548-400A-9E1A-B9EFFC436EF8}" srcOrd="1" destOrd="0" parTransId="{FCA24091-6B83-4772-B776-5508A20E5960}" sibTransId="{CCD9A5BE-0A17-4B1B-A1A9-6A46F544422F}"/>
    <dgm:cxn modelId="{57C73970-01F3-47EE-848D-A0BE46BBA948}" type="presOf" srcId="{57ED9BAC-AF21-4A9E-82BE-6CC06B87BD6C}" destId="{B3824E9F-FF7F-49F9-82BD-DA0A76DFEEF8}" srcOrd="0" destOrd="0" presId="urn:microsoft.com/office/officeart/2008/layout/LinedList"/>
    <dgm:cxn modelId="{DCB1F660-9038-4356-911F-F1C6CA68885C}" type="presOf" srcId="{83981FEB-8169-4A4A-B109-7BD5E3A248FB}" destId="{334F193B-B449-4E78-97AE-115735C8B05C}" srcOrd="0" destOrd="0" presId="urn:microsoft.com/office/officeart/2008/layout/LinedList"/>
    <dgm:cxn modelId="{6EA8DBEB-0705-46C7-9753-848B08A6D84F}" srcId="{57ED9BAC-AF21-4A9E-82BE-6CC06B87BD6C}" destId="{B0FFA113-2CD8-412D-BE02-83CAC1E16D8E}" srcOrd="2" destOrd="0" parTransId="{7A819401-B31C-4B3B-8B86-77BFCF444CE4}" sibTransId="{F0A9DF59-E37F-40B1-BBFE-4081324064BC}"/>
    <dgm:cxn modelId="{863AAF30-C20D-4703-A376-E8BB8E57224C}" srcId="{57ED9BAC-AF21-4A9E-82BE-6CC06B87BD6C}" destId="{19C666C7-CEAE-4FDB-82D9-BF78338A25EC}" srcOrd="3" destOrd="0" parTransId="{D2DF9CD0-DE88-47B9-9728-49DFE536AEA7}" sibTransId="{393F9D92-A1C6-40BC-9528-A0DB902FC909}"/>
    <dgm:cxn modelId="{7BFBD2CF-9993-4A3B-9F36-E26B9C994805}" type="presOf" srcId="{79203B69-9548-400A-9E1A-B9EFFC436EF8}" destId="{E0120431-9456-4B48-9F60-73D9470CE0B4}" srcOrd="0" destOrd="0" presId="urn:microsoft.com/office/officeart/2008/layout/LinedList"/>
    <dgm:cxn modelId="{D3A110EF-0523-4989-8E48-55AB6C46BC1A}" type="presOf" srcId="{B0FFA113-2CD8-412D-BE02-83CAC1E16D8E}" destId="{56225101-93EC-40EC-936B-AB3DE2B2C57F}" srcOrd="0" destOrd="0" presId="urn:microsoft.com/office/officeart/2008/layout/LinedList"/>
    <dgm:cxn modelId="{E134594F-DA99-40D3-91C6-AAF10EE33AD5}" type="presOf" srcId="{C8CDBF14-6209-42EC-8833-F50BD82663BB}" destId="{AD8F5C4A-5EC2-4D25-B020-9D2C0BC8E82B}" srcOrd="0" destOrd="0" presId="urn:microsoft.com/office/officeart/2008/layout/LinedList"/>
    <dgm:cxn modelId="{79EB0AA9-83C1-4D21-8FAF-03AFC2F01B9C}" type="presOf" srcId="{19C666C7-CEAE-4FDB-82D9-BF78338A25EC}" destId="{58B43D01-3800-40FC-8443-44A116786BE8}" srcOrd="0" destOrd="0" presId="urn:microsoft.com/office/officeart/2008/layout/LinedList"/>
    <dgm:cxn modelId="{1371C707-C549-40DA-9E92-3522D80583A6}" srcId="{57ED9BAC-AF21-4A9E-82BE-6CC06B87BD6C}" destId="{83981FEB-8169-4A4A-B109-7BD5E3A248FB}" srcOrd="4" destOrd="0" parTransId="{041217DB-0497-479E-ADDF-4D1F72A5E201}" sibTransId="{415105B3-50EB-44C7-BD25-30002CD08E85}"/>
    <dgm:cxn modelId="{F11AB5CB-ACA5-4D45-9C0A-8F253982C675}" type="presOf" srcId="{D2197AEA-370D-4A15-AF82-6F0E99DC8D9E}" destId="{C862E8BB-70DF-40FC-B889-65E2A1C94414}" srcOrd="0" destOrd="0" presId="urn:microsoft.com/office/officeart/2008/layout/LinedList"/>
    <dgm:cxn modelId="{BA675553-C272-401E-AC3E-9D226DF662FF}" srcId="{57ED9BAC-AF21-4A9E-82BE-6CC06B87BD6C}" destId="{C8CDBF14-6209-42EC-8833-F50BD82663BB}" srcOrd="0" destOrd="0" parTransId="{EB189F90-2353-4EA0-9A13-914AD6EA4045}" sibTransId="{B1C96BD4-55AF-4438-8AEB-2AE76CBA5106}"/>
    <dgm:cxn modelId="{03D41A2D-4B75-454A-9773-C336E024234B}" type="presParOf" srcId="{B3824E9F-FF7F-49F9-82BD-DA0A76DFEEF8}" destId="{4CE09862-FF43-4355-B0A3-5C4BFA0FD6CB}" srcOrd="0" destOrd="0" presId="urn:microsoft.com/office/officeart/2008/layout/LinedList"/>
    <dgm:cxn modelId="{24C15429-2A99-48CA-ABB8-5D0A5C40CCA9}" type="presParOf" srcId="{B3824E9F-FF7F-49F9-82BD-DA0A76DFEEF8}" destId="{BC4EF989-5CE5-4747-BF0D-60EADE3C4DCE}" srcOrd="1" destOrd="0" presId="urn:microsoft.com/office/officeart/2008/layout/LinedList"/>
    <dgm:cxn modelId="{C76A8DA6-62E0-4438-AD11-FD57FE19EC55}" type="presParOf" srcId="{BC4EF989-5CE5-4747-BF0D-60EADE3C4DCE}" destId="{AD8F5C4A-5EC2-4D25-B020-9D2C0BC8E82B}" srcOrd="0" destOrd="0" presId="urn:microsoft.com/office/officeart/2008/layout/LinedList"/>
    <dgm:cxn modelId="{893D98A7-828A-4AFC-9A9F-40675CF1458C}" type="presParOf" srcId="{BC4EF989-5CE5-4747-BF0D-60EADE3C4DCE}" destId="{A38ACBD1-2A33-4317-9DEC-D3072E41E0B1}" srcOrd="1" destOrd="0" presId="urn:microsoft.com/office/officeart/2008/layout/LinedList"/>
    <dgm:cxn modelId="{33267A69-700D-44D4-9436-0A1AD1C0F49D}" type="presParOf" srcId="{B3824E9F-FF7F-49F9-82BD-DA0A76DFEEF8}" destId="{F9C4739E-E202-41DF-AF99-F4645CB5C15A}" srcOrd="2" destOrd="0" presId="urn:microsoft.com/office/officeart/2008/layout/LinedList"/>
    <dgm:cxn modelId="{6A7E6786-55F5-4086-A95B-514014BB3669}" type="presParOf" srcId="{B3824E9F-FF7F-49F9-82BD-DA0A76DFEEF8}" destId="{94D593B1-C629-47CC-8D65-80EBD99F2A6E}" srcOrd="3" destOrd="0" presId="urn:microsoft.com/office/officeart/2008/layout/LinedList"/>
    <dgm:cxn modelId="{C17F6148-BDF7-4E69-A889-D0B2FB875401}" type="presParOf" srcId="{94D593B1-C629-47CC-8D65-80EBD99F2A6E}" destId="{E0120431-9456-4B48-9F60-73D9470CE0B4}" srcOrd="0" destOrd="0" presId="urn:microsoft.com/office/officeart/2008/layout/LinedList"/>
    <dgm:cxn modelId="{C4CE38A0-B153-42A0-9F07-4904C2720A9B}" type="presParOf" srcId="{94D593B1-C629-47CC-8D65-80EBD99F2A6E}" destId="{1C1A75C1-BE83-4196-B97E-7F66AF007FBB}" srcOrd="1" destOrd="0" presId="urn:microsoft.com/office/officeart/2008/layout/LinedList"/>
    <dgm:cxn modelId="{80347079-CDA7-4090-B588-FDFA95715DDC}" type="presParOf" srcId="{B3824E9F-FF7F-49F9-82BD-DA0A76DFEEF8}" destId="{ED5CCB3F-C9C4-4426-AFC9-8405D51FE14B}" srcOrd="4" destOrd="0" presId="urn:microsoft.com/office/officeart/2008/layout/LinedList"/>
    <dgm:cxn modelId="{1D913D00-4FC1-435F-94E0-9A7FE9D168A2}" type="presParOf" srcId="{B3824E9F-FF7F-49F9-82BD-DA0A76DFEEF8}" destId="{964F296B-800E-48C1-8180-3B3C2ECB378D}" srcOrd="5" destOrd="0" presId="urn:microsoft.com/office/officeart/2008/layout/LinedList"/>
    <dgm:cxn modelId="{2C95413B-C80B-4624-A3D9-EB4DCF120F01}" type="presParOf" srcId="{964F296B-800E-48C1-8180-3B3C2ECB378D}" destId="{56225101-93EC-40EC-936B-AB3DE2B2C57F}" srcOrd="0" destOrd="0" presId="urn:microsoft.com/office/officeart/2008/layout/LinedList"/>
    <dgm:cxn modelId="{B74D7BA3-413B-4DA3-A7C8-396BFBB08B4C}" type="presParOf" srcId="{964F296B-800E-48C1-8180-3B3C2ECB378D}" destId="{8EDA43C2-CCE7-4E79-9D57-7BEFA4680AFD}" srcOrd="1" destOrd="0" presId="urn:microsoft.com/office/officeart/2008/layout/LinedList"/>
    <dgm:cxn modelId="{45A14708-4BE2-4AB5-95FF-DBD761B0085E}" type="presParOf" srcId="{B3824E9F-FF7F-49F9-82BD-DA0A76DFEEF8}" destId="{7D7191E6-0364-45E8-AF4F-7763D8B58B43}" srcOrd="6" destOrd="0" presId="urn:microsoft.com/office/officeart/2008/layout/LinedList"/>
    <dgm:cxn modelId="{24E7992A-361F-414E-B1B4-50B3F4F772DF}" type="presParOf" srcId="{B3824E9F-FF7F-49F9-82BD-DA0A76DFEEF8}" destId="{DCA275D2-8BFB-4559-AE2D-920C594044D8}" srcOrd="7" destOrd="0" presId="urn:microsoft.com/office/officeart/2008/layout/LinedList"/>
    <dgm:cxn modelId="{D994FAF0-0F6E-404F-97F9-DF406B84CC1B}" type="presParOf" srcId="{DCA275D2-8BFB-4559-AE2D-920C594044D8}" destId="{58B43D01-3800-40FC-8443-44A116786BE8}" srcOrd="0" destOrd="0" presId="urn:microsoft.com/office/officeart/2008/layout/LinedList"/>
    <dgm:cxn modelId="{ADB61712-60C4-4649-BD2B-154DCB8EFB24}" type="presParOf" srcId="{DCA275D2-8BFB-4559-AE2D-920C594044D8}" destId="{E9035499-9C4F-4665-BBFD-44F28D1B3197}" srcOrd="1" destOrd="0" presId="urn:microsoft.com/office/officeart/2008/layout/LinedList"/>
    <dgm:cxn modelId="{9E1A793A-7604-4AE2-A417-709B2BDB04A7}" type="presParOf" srcId="{B3824E9F-FF7F-49F9-82BD-DA0A76DFEEF8}" destId="{D80E950D-3AC2-4E51-8274-265AB6BE1829}" srcOrd="8" destOrd="0" presId="urn:microsoft.com/office/officeart/2008/layout/LinedList"/>
    <dgm:cxn modelId="{2CA99A50-5B5B-4732-B06F-D65941055648}" type="presParOf" srcId="{B3824E9F-FF7F-49F9-82BD-DA0A76DFEEF8}" destId="{8079182E-9ED8-4F52-BD92-EDF2BE9A7D0C}" srcOrd="9" destOrd="0" presId="urn:microsoft.com/office/officeart/2008/layout/LinedList"/>
    <dgm:cxn modelId="{0A17DF6B-09DF-4672-A40F-3B650348D64C}" type="presParOf" srcId="{8079182E-9ED8-4F52-BD92-EDF2BE9A7D0C}" destId="{334F193B-B449-4E78-97AE-115735C8B05C}" srcOrd="0" destOrd="0" presId="urn:microsoft.com/office/officeart/2008/layout/LinedList"/>
    <dgm:cxn modelId="{768B19C2-60EB-4CBF-A3A6-4FAF5C1871F3}" type="presParOf" srcId="{8079182E-9ED8-4F52-BD92-EDF2BE9A7D0C}" destId="{6B354F03-3861-496A-8D77-1ABB3FC340D3}" srcOrd="1" destOrd="0" presId="urn:microsoft.com/office/officeart/2008/layout/LinedList"/>
    <dgm:cxn modelId="{EB720E72-B72B-4BF8-B05C-60D678E7C9C1}" type="presParOf" srcId="{B3824E9F-FF7F-49F9-82BD-DA0A76DFEEF8}" destId="{2EFF3605-E027-40EE-BC29-78B8795FF53E}" srcOrd="10" destOrd="0" presId="urn:microsoft.com/office/officeart/2008/layout/LinedList"/>
    <dgm:cxn modelId="{7A9B743A-8CF6-40ED-BB32-B4F6A5260D3B}" type="presParOf" srcId="{B3824E9F-FF7F-49F9-82BD-DA0A76DFEEF8}" destId="{9D79453B-23F1-4F06-9275-6C84C9EF6071}" srcOrd="11" destOrd="0" presId="urn:microsoft.com/office/officeart/2008/layout/LinedList"/>
    <dgm:cxn modelId="{3A34C49E-66BF-409E-A546-3FE539134E89}" type="presParOf" srcId="{9D79453B-23F1-4F06-9275-6C84C9EF6071}" destId="{C862E8BB-70DF-40FC-B889-65E2A1C94414}" srcOrd="0" destOrd="0" presId="urn:microsoft.com/office/officeart/2008/layout/LinedList"/>
    <dgm:cxn modelId="{8AFD2382-A472-44CB-B5B4-D156739181F0}" type="presParOf" srcId="{9D79453B-23F1-4F06-9275-6C84C9EF6071}" destId="{AFC0CC9C-F7FA-425A-B37D-12D3C8341D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7768C-D0FC-404E-8660-4BF5B371EC7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379352-EEBE-4946-AF4D-D5DB0C66C5AB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myList = [10, “Apple”, 12, 13, 14]</a:t>
          </a:r>
        </a:p>
      </dgm:t>
    </dgm:pt>
    <dgm:pt modelId="{A794462F-75E9-4995-B0B7-44FA19E73D27}" type="parTrans" cxnId="{313E8813-C727-48D1-AC5C-6EBF0932CA55}">
      <dgm:prSet/>
      <dgm:spPr/>
      <dgm:t>
        <a:bodyPr/>
        <a:lstStyle/>
        <a:p>
          <a:endParaRPr lang="en-US"/>
        </a:p>
      </dgm:t>
    </dgm:pt>
    <dgm:pt modelId="{BE821695-C53F-4D77-9C5D-6F62F53AAD9D}" type="sibTrans" cxnId="{313E8813-C727-48D1-AC5C-6EBF0932CA55}">
      <dgm:prSet/>
      <dgm:spPr/>
      <dgm:t>
        <a:bodyPr/>
        <a:lstStyle/>
        <a:p>
          <a:endParaRPr lang="en-US"/>
        </a:p>
      </dgm:t>
    </dgm:pt>
    <dgm:pt modelId="{F458F2A4-6863-4B06-AE20-6CA6B584B1D5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print (myList)             =&gt;  Output: [10, 20, 30, 12, 13, 14]</a:t>
          </a:r>
        </a:p>
      </dgm:t>
    </dgm:pt>
    <dgm:pt modelId="{2D6E4C3C-6267-41B5-A551-C6C4FF0A7683}" type="parTrans" cxnId="{FCCBA342-D491-4A23-9258-8C61860ED453}">
      <dgm:prSet/>
      <dgm:spPr/>
      <dgm:t>
        <a:bodyPr/>
        <a:lstStyle/>
        <a:p>
          <a:endParaRPr lang="en-US"/>
        </a:p>
      </dgm:t>
    </dgm:pt>
    <dgm:pt modelId="{C4BA158E-8FD3-4F4E-AD1B-7A970BF2AAB1}" type="sibTrans" cxnId="{FCCBA342-D491-4A23-9258-8C61860ED453}">
      <dgm:prSet/>
      <dgm:spPr/>
      <dgm:t>
        <a:bodyPr/>
        <a:lstStyle/>
        <a:p>
          <a:endParaRPr lang="en-US"/>
        </a:p>
      </dgm:t>
    </dgm:pt>
    <dgm:pt modelId="{F647035B-C093-49D7-84A0-C63D8A6FF657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myList.insert (3, 40)</a:t>
          </a:r>
        </a:p>
      </dgm:t>
    </dgm:pt>
    <dgm:pt modelId="{7FB3E72E-AEE2-4482-9DDC-2741A0CBAD31}" type="parTrans" cxnId="{54420B3F-467A-43A3-9F3E-16E7B91F3B9D}">
      <dgm:prSet/>
      <dgm:spPr/>
      <dgm:t>
        <a:bodyPr/>
        <a:lstStyle/>
        <a:p>
          <a:endParaRPr lang="en-US"/>
        </a:p>
      </dgm:t>
    </dgm:pt>
    <dgm:pt modelId="{06AB878A-2C38-4218-93C6-CE6C0D5B15B5}" type="sibTrans" cxnId="{54420B3F-467A-43A3-9F3E-16E7B91F3B9D}">
      <dgm:prSet/>
      <dgm:spPr/>
      <dgm:t>
        <a:bodyPr/>
        <a:lstStyle/>
        <a:p>
          <a:endParaRPr lang="en-US"/>
        </a:p>
      </dgm:t>
    </dgm:pt>
    <dgm:pt modelId="{CF0ECDE5-DD68-47BA-831B-AAF2AF036E0A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( myList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)              =&gt;  Output: [10, 20, 30, 40, 12, 13, 14]</a:t>
          </a:r>
        </a:p>
      </dgm:t>
    </dgm:pt>
    <dgm:pt modelId="{B32B3107-A55B-48BC-AB69-FFDC769B0218}" type="parTrans" cxnId="{6B28A3E8-4A42-4E8E-A474-E0C2E1B4B98A}">
      <dgm:prSet/>
      <dgm:spPr/>
      <dgm:t>
        <a:bodyPr/>
        <a:lstStyle/>
        <a:p>
          <a:endParaRPr lang="en-US"/>
        </a:p>
      </dgm:t>
    </dgm:pt>
    <dgm:pt modelId="{2A1DF6A7-6837-4989-B836-1BCCCC3C8347}" type="sibTrans" cxnId="{6B28A3E8-4A42-4E8E-A474-E0C2E1B4B98A}">
      <dgm:prSet/>
      <dgm:spPr/>
      <dgm:t>
        <a:bodyPr/>
        <a:lstStyle/>
        <a:p>
          <a:endParaRPr lang="en-US"/>
        </a:p>
      </dgm:t>
    </dgm:pt>
    <dgm:pt modelId="{A56BE6E5-4676-48BF-A090-0940C6DCF749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myList.append(15)</a:t>
          </a:r>
        </a:p>
      </dgm:t>
    </dgm:pt>
    <dgm:pt modelId="{9D4B5E90-4583-44C1-B9E5-A092CE22919F}" type="parTrans" cxnId="{5C097486-349D-4316-9DDA-FE78D9587D99}">
      <dgm:prSet/>
      <dgm:spPr/>
      <dgm:t>
        <a:bodyPr/>
        <a:lstStyle/>
        <a:p>
          <a:endParaRPr lang="en-US"/>
        </a:p>
      </dgm:t>
    </dgm:pt>
    <dgm:pt modelId="{949204FD-2E2E-4ED6-B7DE-1CD2C65DAB61}" type="sibTrans" cxnId="{5C097486-349D-4316-9DDA-FE78D9587D99}">
      <dgm:prSet/>
      <dgm:spPr/>
      <dgm:t>
        <a:bodyPr/>
        <a:lstStyle/>
        <a:p>
          <a:endParaRPr lang="en-US"/>
        </a:p>
      </dgm:t>
    </dgm:pt>
    <dgm:pt modelId="{9BAB4926-0BDB-4730-9602-C7EEE00E8C7D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( myList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)              =&gt; Output: [10, 20, 30, 40, 12, 13, 14, 15]</a:t>
          </a:r>
        </a:p>
      </dgm:t>
    </dgm:pt>
    <dgm:pt modelId="{CE6A872B-185B-42A2-A705-E93870CD9E69}" type="parTrans" cxnId="{A48845BF-55F2-4A8C-B1B3-E6B8BFAE240C}">
      <dgm:prSet/>
      <dgm:spPr/>
      <dgm:t>
        <a:bodyPr/>
        <a:lstStyle/>
        <a:p>
          <a:endParaRPr lang="en-US"/>
        </a:p>
      </dgm:t>
    </dgm:pt>
    <dgm:pt modelId="{8DE110E4-C0D2-4400-8831-12BCF8BBE0E0}" type="sibTrans" cxnId="{A48845BF-55F2-4A8C-B1B3-E6B8BFAE240C}">
      <dgm:prSet/>
      <dgm:spPr/>
      <dgm:t>
        <a:bodyPr/>
        <a:lstStyle/>
        <a:p>
          <a:endParaRPr lang="en-US"/>
        </a:p>
      </dgm:t>
    </dgm:pt>
    <dgm:pt modelId="{3FD5C018-5404-42CF-B8D8-C47D2C72C060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del myList[2]</a:t>
          </a:r>
        </a:p>
      </dgm:t>
    </dgm:pt>
    <dgm:pt modelId="{1A33F758-CCC5-491A-B6AF-C60E0EE41330}" type="parTrans" cxnId="{CDE61321-3FDD-44AD-B97E-E2AC817C6CA3}">
      <dgm:prSet/>
      <dgm:spPr/>
      <dgm:t>
        <a:bodyPr/>
        <a:lstStyle/>
        <a:p>
          <a:endParaRPr lang="en-US"/>
        </a:p>
      </dgm:t>
    </dgm:pt>
    <dgm:pt modelId="{DF6A2467-CF7F-4869-9833-4DE1966204BD}" type="sibTrans" cxnId="{CDE61321-3FDD-44AD-B97E-E2AC817C6CA3}">
      <dgm:prSet/>
      <dgm:spPr/>
      <dgm:t>
        <a:bodyPr/>
        <a:lstStyle/>
        <a:p>
          <a:endParaRPr lang="en-US"/>
        </a:p>
      </dgm:t>
    </dgm:pt>
    <dgm:pt modelId="{83FC67A4-B10A-4E54-8840-0C55681B55E6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print (myList)             =&gt; Output: [10, 20, 40, 12, 13, 14, 15]</a:t>
          </a:r>
        </a:p>
      </dgm:t>
    </dgm:pt>
    <dgm:pt modelId="{B8996168-1152-4001-83FF-6BD3FC6293E1}" type="parTrans" cxnId="{F336E0EB-15E0-4586-9746-C832BE646C9B}">
      <dgm:prSet/>
      <dgm:spPr/>
      <dgm:t>
        <a:bodyPr/>
        <a:lstStyle/>
        <a:p>
          <a:endParaRPr lang="en-US"/>
        </a:p>
      </dgm:t>
    </dgm:pt>
    <dgm:pt modelId="{474E2AE6-758C-43AC-B153-43565CEC7C29}" type="sibTrans" cxnId="{F336E0EB-15E0-4586-9746-C832BE646C9B}">
      <dgm:prSet/>
      <dgm:spPr/>
      <dgm:t>
        <a:bodyPr/>
        <a:lstStyle/>
        <a:p>
          <a:endParaRPr lang="en-US"/>
        </a:p>
      </dgm:t>
    </dgm:pt>
    <dgm:pt modelId="{AEA8A709-DAC7-4C41-A5F8-8D5F1B92A8D1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del </a:t>
          </a:r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myList [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1:4]</a:t>
          </a:r>
        </a:p>
      </dgm:t>
    </dgm:pt>
    <dgm:pt modelId="{8236419D-73D8-4F42-9E27-B3BCD0A2B056}" type="parTrans" cxnId="{AE0CC74E-687F-459D-8258-F9ABA5882BE4}">
      <dgm:prSet/>
      <dgm:spPr/>
      <dgm:t>
        <a:bodyPr/>
        <a:lstStyle/>
        <a:p>
          <a:endParaRPr lang="en-US"/>
        </a:p>
      </dgm:t>
    </dgm:pt>
    <dgm:pt modelId="{441E14B1-765B-40AC-BDD8-CFA889C248B5}" type="sibTrans" cxnId="{AE0CC74E-687F-459D-8258-F9ABA5882BE4}">
      <dgm:prSet/>
      <dgm:spPr/>
      <dgm:t>
        <a:bodyPr/>
        <a:lstStyle/>
        <a:p>
          <a:endParaRPr lang="en-US"/>
        </a:p>
      </dgm:t>
    </dgm:pt>
    <dgm:pt modelId="{1A6F8A0B-D394-4FC8-AA7D-26D7538084F1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print (myList)             =&gt; Output: [10, 13, 14, 15]</a:t>
          </a:r>
        </a:p>
      </dgm:t>
    </dgm:pt>
    <dgm:pt modelId="{36F5159B-FBF1-4CEE-95F7-D62E6FCB20BE}" type="parTrans" cxnId="{61E3BEA8-9B57-4154-9286-1188B6EA0AB5}">
      <dgm:prSet/>
      <dgm:spPr/>
      <dgm:t>
        <a:bodyPr/>
        <a:lstStyle/>
        <a:p>
          <a:endParaRPr lang="en-US"/>
        </a:p>
      </dgm:t>
    </dgm:pt>
    <dgm:pt modelId="{198F406D-3616-4995-8109-9FFA330530EE}" type="sibTrans" cxnId="{61E3BEA8-9B57-4154-9286-1188B6EA0AB5}">
      <dgm:prSet/>
      <dgm:spPr/>
      <dgm:t>
        <a:bodyPr/>
        <a:lstStyle/>
        <a:p>
          <a:endParaRPr lang="en-US"/>
        </a:p>
      </dgm:t>
    </dgm:pt>
    <dgm:pt modelId="{1291FD06-57FA-4BA8-81EC-79BF47EA06CE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myList.clear()</a:t>
          </a:r>
        </a:p>
      </dgm:t>
    </dgm:pt>
    <dgm:pt modelId="{E76CFA84-32FB-4494-B51A-326DCB8EC043}" type="parTrans" cxnId="{59A589EA-D9D6-40DA-8EB8-3CFFF2CC2FF0}">
      <dgm:prSet/>
      <dgm:spPr/>
      <dgm:t>
        <a:bodyPr/>
        <a:lstStyle/>
        <a:p>
          <a:endParaRPr lang="en-US"/>
        </a:p>
      </dgm:t>
    </dgm:pt>
    <dgm:pt modelId="{DA950B7E-B350-4FE8-B5B0-91A1316235F5}" type="sibTrans" cxnId="{59A589EA-D9D6-40DA-8EB8-3CFFF2CC2FF0}">
      <dgm:prSet/>
      <dgm:spPr/>
      <dgm:t>
        <a:bodyPr/>
        <a:lstStyle/>
        <a:p>
          <a:endParaRPr lang="en-US"/>
        </a:p>
      </dgm:t>
    </dgm:pt>
    <dgm:pt modelId="{2F0F5AEC-F5E9-46F9-A2ED-FDC01E39B3F6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print(myList)              =&gt; Output: []</a:t>
          </a:r>
        </a:p>
      </dgm:t>
    </dgm:pt>
    <dgm:pt modelId="{CE96E530-27B7-480E-8A30-2CB63ED2D496}" type="parTrans" cxnId="{1832BE42-D62F-4310-A570-7A5C07C82116}">
      <dgm:prSet/>
      <dgm:spPr/>
      <dgm:t>
        <a:bodyPr/>
        <a:lstStyle/>
        <a:p>
          <a:endParaRPr lang="en-US"/>
        </a:p>
      </dgm:t>
    </dgm:pt>
    <dgm:pt modelId="{6E944EFE-B5F1-4D9F-B2DC-24F743396112}" type="sibTrans" cxnId="{1832BE42-D62F-4310-A570-7A5C07C82116}">
      <dgm:prSet/>
      <dgm:spPr/>
      <dgm:t>
        <a:bodyPr/>
        <a:lstStyle/>
        <a:p>
          <a:endParaRPr lang="en-US"/>
        </a:p>
      </dgm:t>
    </dgm:pt>
    <dgm:pt modelId="{E8749B9D-71EA-4DBE-BB52-21F91EB35460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myList[1:2] = [20, 30]</a:t>
          </a:r>
        </a:p>
      </dgm:t>
    </dgm:pt>
    <dgm:pt modelId="{2EB4847E-345E-4799-851A-4469F9E6778C}" type="parTrans" cxnId="{99807ED3-50B2-4D21-AE61-19FD7A56DAC9}">
      <dgm:prSet/>
      <dgm:spPr/>
      <dgm:t>
        <a:bodyPr/>
        <a:lstStyle/>
        <a:p>
          <a:endParaRPr lang="en-US"/>
        </a:p>
      </dgm:t>
    </dgm:pt>
    <dgm:pt modelId="{2A11683B-E075-48C0-9C00-023DE93B0D21}" type="sibTrans" cxnId="{99807ED3-50B2-4D21-AE61-19FD7A56DAC9}">
      <dgm:prSet/>
      <dgm:spPr/>
      <dgm:t>
        <a:bodyPr/>
        <a:lstStyle/>
        <a:p>
          <a:endParaRPr lang="en-US"/>
        </a:p>
      </dgm:t>
    </dgm:pt>
    <dgm:pt modelId="{487E116B-163C-47AD-B3E2-91D9E7A681C6}" type="pres">
      <dgm:prSet presAssocID="{0ED7768C-D0FC-404E-8660-4BF5B371EC7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8BFFBD0A-8B73-4D55-B013-A56003130618}" type="pres">
      <dgm:prSet presAssocID="{58379352-EEBE-4946-AF4D-D5DB0C66C5AB}" presName="thickLine" presStyleLbl="alignNode1" presStyleIdx="0" presStyleCnt="13"/>
      <dgm:spPr/>
    </dgm:pt>
    <dgm:pt modelId="{E88AEFA1-407A-4128-B720-DA97E01BD013}" type="pres">
      <dgm:prSet presAssocID="{58379352-EEBE-4946-AF4D-D5DB0C66C5AB}" presName="horz1" presStyleCnt="0"/>
      <dgm:spPr/>
    </dgm:pt>
    <dgm:pt modelId="{F1AEBB3E-2BEA-4922-8D76-97652CB9306D}" type="pres">
      <dgm:prSet presAssocID="{58379352-EEBE-4946-AF4D-D5DB0C66C5AB}" presName="tx1" presStyleLbl="revTx" presStyleIdx="0" presStyleCnt="13" custLinFactNeighborX="4" custLinFactNeighborY="-6168"/>
      <dgm:spPr/>
      <dgm:t>
        <a:bodyPr/>
        <a:lstStyle/>
        <a:p>
          <a:endParaRPr lang="en-IN"/>
        </a:p>
      </dgm:t>
    </dgm:pt>
    <dgm:pt modelId="{853D6AF5-6394-47C4-BFC3-E0C28527D32F}" type="pres">
      <dgm:prSet presAssocID="{58379352-EEBE-4946-AF4D-D5DB0C66C5AB}" presName="vert1" presStyleCnt="0"/>
      <dgm:spPr/>
    </dgm:pt>
    <dgm:pt modelId="{CD2D2406-0FDF-4139-8778-5CB4C86A0099}" type="pres">
      <dgm:prSet presAssocID="{E8749B9D-71EA-4DBE-BB52-21F91EB35460}" presName="thickLine" presStyleLbl="alignNode1" presStyleIdx="1" presStyleCnt="13"/>
      <dgm:spPr/>
    </dgm:pt>
    <dgm:pt modelId="{ABE68019-4C21-49F8-B65D-9A1C4B47AD31}" type="pres">
      <dgm:prSet presAssocID="{E8749B9D-71EA-4DBE-BB52-21F91EB35460}" presName="horz1" presStyleCnt="0"/>
      <dgm:spPr/>
    </dgm:pt>
    <dgm:pt modelId="{42EE0977-12C8-47CF-9C77-697E8621A973}" type="pres">
      <dgm:prSet presAssocID="{E8749B9D-71EA-4DBE-BB52-21F91EB35460}" presName="tx1" presStyleLbl="revTx" presStyleIdx="1" presStyleCnt="13"/>
      <dgm:spPr/>
      <dgm:t>
        <a:bodyPr/>
        <a:lstStyle/>
        <a:p>
          <a:endParaRPr lang="en-IN"/>
        </a:p>
      </dgm:t>
    </dgm:pt>
    <dgm:pt modelId="{351C40BE-EE65-49C6-9306-CF79E7359047}" type="pres">
      <dgm:prSet presAssocID="{E8749B9D-71EA-4DBE-BB52-21F91EB35460}" presName="vert1" presStyleCnt="0"/>
      <dgm:spPr/>
    </dgm:pt>
    <dgm:pt modelId="{83C4A799-2FAD-440A-A8E7-F5380603EA68}" type="pres">
      <dgm:prSet presAssocID="{F458F2A4-6863-4B06-AE20-6CA6B584B1D5}" presName="thickLine" presStyleLbl="alignNode1" presStyleIdx="2" presStyleCnt="13"/>
      <dgm:spPr/>
    </dgm:pt>
    <dgm:pt modelId="{C9E54048-BD6C-4D3B-A4AF-B5C650E52AF0}" type="pres">
      <dgm:prSet presAssocID="{F458F2A4-6863-4B06-AE20-6CA6B584B1D5}" presName="horz1" presStyleCnt="0"/>
      <dgm:spPr/>
    </dgm:pt>
    <dgm:pt modelId="{B075050C-723B-48CD-8C8B-9CB18080E914}" type="pres">
      <dgm:prSet presAssocID="{F458F2A4-6863-4B06-AE20-6CA6B584B1D5}" presName="tx1" presStyleLbl="revTx" presStyleIdx="2" presStyleCnt="13"/>
      <dgm:spPr/>
      <dgm:t>
        <a:bodyPr/>
        <a:lstStyle/>
        <a:p>
          <a:endParaRPr lang="en-IN"/>
        </a:p>
      </dgm:t>
    </dgm:pt>
    <dgm:pt modelId="{9722F457-BD94-4C46-88A0-F6EBCF7DBED2}" type="pres">
      <dgm:prSet presAssocID="{F458F2A4-6863-4B06-AE20-6CA6B584B1D5}" presName="vert1" presStyleCnt="0"/>
      <dgm:spPr/>
    </dgm:pt>
    <dgm:pt modelId="{9ABBC623-C23D-483B-AA50-703039503650}" type="pres">
      <dgm:prSet presAssocID="{F647035B-C093-49D7-84A0-C63D8A6FF657}" presName="thickLine" presStyleLbl="alignNode1" presStyleIdx="3" presStyleCnt="13"/>
      <dgm:spPr/>
    </dgm:pt>
    <dgm:pt modelId="{E046FC4B-4DAE-4D26-BF81-F15941B5B841}" type="pres">
      <dgm:prSet presAssocID="{F647035B-C093-49D7-84A0-C63D8A6FF657}" presName="horz1" presStyleCnt="0"/>
      <dgm:spPr/>
    </dgm:pt>
    <dgm:pt modelId="{7D1081CF-60F2-4C80-9777-6064AB56E5AB}" type="pres">
      <dgm:prSet presAssocID="{F647035B-C093-49D7-84A0-C63D8A6FF657}" presName="tx1" presStyleLbl="revTx" presStyleIdx="3" presStyleCnt="13"/>
      <dgm:spPr/>
      <dgm:t>
        <a:bodyPr/>
        <a:lstStyle/>
        <a:p>
          <a:endParaRPr lang="en-IN"/>
        </a:p>
      </dgm:t>
    </dgm:pt>
    <dgm:pt modelId="{2D0DC86D-0C75-4F2D-8BC4-A319A701F581}" type="pres">
      <dgm:prSet presAssocID="{F647035B-C093-49D7-84A0-C63D8A6FF657}" presName="vert1" presStyleCnt="0"/>
      <dgm:spPr/>
    </dgm:pt>
    <dgm:pt modelId="{BE6D949B-A9FA-48E3-9D2E-5B8153048955}" type="pres">
      <dgm:prSet presAssocID="{CF0ECDE5-DD68-47BA-831B-AAF2AF036E0A}" presName="thickLine" presStyleLbl="alignNode1" presStyleIdx="4" presStyleCnt="13"/>
      <dgm:spPr/>
    </dgm:pt>
    <dgm:pt modelId="{7F9699D9-67A4-47BC-AE23-72238774C58C}" type="pres">
      <dgm:prSet presAssocID="{CF0ECDE5-DD68-47BA-831B-AAF2AF036E0A}" presName="horz1" presStyleCnt="0"/>
      <dgm:spPr/>
    </dgm:pt>
    <dgm:pt modelId="{99141237-E2ED-486E-8E89-7C1E302D11FF}" type="pres">
      <dgm:prSet presAssocID="{CF0ECDE5-DD68-47BA-831B-AAF2AF036E0A}" presName="tx1" presStyleLbl="revTx" presStyleIdx="4" presStyleCnt="13"/>
      <dgm:spPr/>
      <dgm:t>
        <a:bodyPr/>
        <a:lstStyle/>
        <a:p>
          <a:endParaRPr lang="en-IN"/>
        </a:p>
      </dgm:t>
    </dgm:pt>
    <dgm:pt modelId="{4FC8F385-4EC0-4488-9188-02C85A355856}" type="pres">
      <dgm:prSet presAssocID="{CF0ECDE5-DD68-47BA-831B-AAF2AF036E0A}" presName="vert1" presStyleCnt="0"/>
      <dgm:spPr/>
    </dgm:pt>
    <dgm:pt modelId="{6369B184-6631-400C-8C5B-80ADD54076C1}" type="pres">
      <dgm:prSet presAssocID="{A56BE6E5-4676-48BF-A090-0940C6DCF749}" presName="thickLine" presStyleLbl="alignNode1" presStyleIdx="5" presStyleCnt="13"/>
      <dgm:spPr/>
    </dgm:pt>
    <dgm:pt modelId="{40CF401D-C6FE-4755-BCCD-6FC2DF47E84E}" type="pres">
      <dgm:prSet presAssocID="{A56BE6E5-4676-48BF-A090-0940C6DCF749}" presName="horz1" presStyleCnt="0"/>
      <dgm:spPr/>
    </dgm:pt>
    <dgm:pt modelId="{53817230-4B1B-46F6-A68C-431DD2AC92CB}" type="pres">
      <dgm:prSet presAssocID="{A56BE6E5-4676-48BF-A090-0940C6DCF749}" presName="tx1" presStyleLbl="revTx" presStyleIdx="5" presStyleCnt="13"/>
      <dgm:spPr/>
      <dgm:t>
        <a:bodyPr/>
        <a:lstStyle/>
        <a:p>
          <a:endParaRPr lang="en-IN"/>
        </a:p>
      </dgm:t>
    </dgm:pt>
    <dgm:pt modelId="{A3CEB659-8FD0-4596-A5D7-F482848997F1}" type="pres">
      <dgm:prSet presAssocID="{A56BE6E5-4676-48BF-A090-0940C6DCF749}" presName="vert1" presStyleCnt="0"/>
      <dgm:spPr/>
    </dgm:pt>
    <dgm:pt modelId="{FAE52E52-E1FB-4E6E-B277-CD52145076CA}" type="pres">
      <dgm:prSet presAssocID="{9BAB4926-0BDB-4730-9602-C7EEE00E8C7D}" presName="thickLine" presStyleLbl="alignNode1" presStyleIdx="6" presStyleCnt="13"/>
      <dgm:spPr/>
    </dgm:pt>
    <dgm:pt modelId="{F8A5D75D-954C-4FEE-BEC2-321769A44A6C}" type="pres">
      <dgm:prSet presAssocID="{9BAB4926-0BDB-4730-9602-C7EEE00E8C7D}" presName="horz1" presStyleCnt="0"/>
      <dgm:spPr/>
    </dgm:pt>
    <dgm:pt modelId="{D8B231EF-C0E5-4A74-BDAB-0516907834E4}" type="pres">
      <dgm:prSet presAssocID="{9BAB4926-0BDB-4730-9602-C7EEE00E8C7D}" presName="tx1" presStyleLbl="revTx" presStyleIdx="6" presStyleCnt="13"/>
      <dgm:spPr/>
      <dgm:t>
        <a:bodyPr/>
        <a:lstStyle/>
        <a:p>
          <a:endParaRPr lang="en-IN"/>
        </a:p>
      </dgm:t>
    </dgm:pt>
    <dgm:pt modelId="{979A582F-C351-4374-B036-D49C5E5557A6}" type="pres">
      <dgm:prSet presAssocID="{9BAB4926-0BDB-4730-9602-C7EEE00E8C7D}" presName="vert1" presStyleCnt="0"/>
      <dgm:spPr/>
    </dgm:pt>
    <dgm:pt modelId="{9DAA9745-A538-4AC8-87BD-52280C204140}" type="pres">
      <dgm:prSet presAssocID="{3FD5C018-5404-42CF-B8D8-C47D2C72C060}" presName="thickLine" presStyleLbl="alignNode1" presStyleIdx="7" presStyleCnt="13"/>
      <dgm:spPr/>
    </dgm:pt>
    <dgm:pt modelId="{3B5285FC-2758-43D0-AD1F-ABE1415F36EA}" type="pres">
      <dgm:prSet presAssocID="{3FD5C018-5404-42CF-B8D8-C47D2C72C060}" presName="horz1" presStyleCnt="0"/>
      <dgm:spPr/>
    </dgm:pt>
    <dgm:pt modelId="{FB8DBAA1-CFFA-4FC6-A666-6C441C8DE1B4}" type="pres">
      <dgm:prSet presAssocID="{3FD5C018-5404-42CF-B8D8-C47D2C72C060}" presName="tx1" presStyleLbl="revTx" presStyleIdx="7" presStyleCnt="13"/>
      <dgm:spPr/>
      <dgm:t>
        <a:bodyPr/>
        <a:lstStyle/>
        <a:p>
          <a:endParaRPr lang="en-IN"/>
        </a:p>
      </dgm:t>
    </dgm:pt>
    <dgm:pt modelId="{2D93CEFE-7EF9-4740-A936-16557B9E2ABB}" type="pres">
      <dgm:prSet presAssocID="{3FD5C018-5404-42CF-B8D8-C47D2C72C060}" presName="vert1" presStyleCnt="0"/>
      <dgm:spPr/>
    </dgm:pt>
    <dgm:pt modelId="{A7DB5584-BCF1-4705-A746-7F7B212165C1}" type="pres">
      <dgm:prSet presAssocID="{83FC67A4-B10A-4E54-8840-0C55681B55E6}" presName="thickLine" presStyleLbl="alignNode1" presStyleIdx="8" presStyleCnt="13"/>
      <dgm:spPr/>
    </dgm:pt>
    <dgm:pt modelId="{4A690CDD-A947-4830-B35C-3203525D40A3}" type="pres">
      <dgm:prSet presAssocID="{83FC67A4-B10A-4E54-8840-0C55681B55E6}" presName="horz1" presStyleCnt="0"/>
      <dgm:spPr/>
    </dgm:pt>
    <dgm:pt modelId="{75454724-80E5-4F19-90BE-0B562F06637C}" type="pres">
      <dgm:prSet presAssocID="{83FC67A4-B10A-4E54-8840-0C55681B55E6}" presName="tx1" presStyleLbl="revTx" presStyleIdx="8" presStyleCnt="13"/>
      <dgm:spPr/>
      <dgm:t>
        <a:bodyPr/>
        <a:lstStyle/>
        <a:p>
          <a:endParaRPr lang="en-IN"/>
        </a:p>
      </dgm:t>
    </dgm:pt>
    <dgm:pt modelId="{0AC22FCA-7379-4E7A-8D91-8CFAF67174F9}" type="pres">
      <dgm:prSet presAssocID="{83FC67A4-B10A-4E54-8840-0C55681B55E6}" presName="vert1" presStyleCnt="0"/>
      <dgm:spPr/>
    </dgm:pt>
    <dgm:pt modelId="{8E98FB8A-A155-4F79-9C76-B248985C88D9}" type="pres">
      <dgm:prSet presAssocID="{AEA8A709-DAC7-4C41-A5F8-8D5F1B92A8D1}" presName="thickLine" presStyleLbl="alignNode1" presStyleIdx="9" presStyleCnt="13"/>
      <dgm:spPr/>
    </dgm:pt>
    <dgm:pt modelId="{C8E1C46B-971A-46A8-9DAD-4153462DAB71}" type="pres">
      <dgm:prSet presAssocID="{AEA8A709-DAC7-4C41-A5F8-8D5F1B92A8D1}" presName="horz1" presStyleCnt="0"/>
      <dgm:spPr/>
    </dgm:pt>
    <dgm:pt modelId="{49240A1B-FF81-4E2C-8079-A3AE66F01B75}" type="pres">
      <dgm:prSet presAssocID="{AEA8A709-DAC7-4C41-A5F8-8D5F1B92A8D1}" presName="tx1" presStyleLbl="revTx" presStyleIdx="9" presStyleCnt="13"/>
      <dgm:spPr/>
      <dgm:t>
        <a:bodyPr/>
        <a:lstStyle/>
        <a:p>
          <a:endParaRPr lang="en-IN"/>
        </a:p>
      </dgm:t>
    </dgm:pt>
    <dgm:pt modelId="{775F2F3C-89CE-4A49-9043-4C9D94E9A9F0}" type="pres">
      <dgm:prSet presAssocID="{AEA8A709-DAC7-4C41-A5F8-8D5F1B92A8D1}" presName="vert1" presStyleCnt="0"/>
      <dgm:spPr/>
    </dgm:pt>
    <dgm:pt modelId="{07F226EB-B333-46B4-87DA-7C6CD3B6AE40}" type="pres">
      <dgm:prSet presAssocID="{1A6F8A0B-D394-4FC8-AA7D-26D7538084F1}" presName="thickLine" presStyleLbl="alignNode1" presStyleIdx="10" presStyleCnt="13"/>
      <dgm:spPr/>
    </dgm:pt>
    <dgm:pt modelId="{4C22F920-7DFC-4426-8DDB-92C336A29994}" type="pres">
      <dgm:prSet presAssocID="{1A6F8A0B-D394-4FC8-AA7D-26D7538084F1}" presName="horz1" presStyleCnt="0"/>
      <dgm:spPr/>
    </dgm:pt>
    <dgm:pt modelId="{9567E46E-A9C3-43B8-9215-B83C900ED23F}" type="pres">
      <dgm:prSet presAssocID="{1A6F8A0B-D394-4FC8-AA7D-26D7538084F1}" presName="tx1" presStyleLbl="revTx" presStyleIdx="10" presStyleCnt="13"/>
      <dgm:spPr/>
      <dgm:t>
        <a:bodyPr/>
        <a:lstStyle/>
        <a:p>
          <a:endParaRPr lang="en-IN"/>
        </a:p>
      </dgm:t>
    </dgm:pt>
    <dgm:pt modelId="{12915D0C-3EF7-4D1E-B609-E86AA849BEBB}" type="pres">
      <dgm:prSet presAssocID="{1A6F8A0B-D394-4FC8-AA7D-26D7538084F1}" presName="vert1" presStyleCnt="0"/>
      <dgm:spPr/>
    </dgm:pt>
    <dgm:pt modelId="{FB0AC9B0-2211-4D16-97F0-1EECD4DD4961}" type="pres">
      <dgm:prSet presAssocID="{1291FD06-57FA-4BA8-81EC-79BF47EA06CE}" presName="thickLine" presStyleLbl="alignNode1" presStyleIdx="11" presStyleCnt="13"/>
      <dgm:spPr/>
    </dgm:pt>
    <dgm:pt modelId="{9286E93D-E438-4744-B11B-EF2E5DD81725}" type="pres">
      <dgm:prSet presAssocID="{1291FD06-57FA-4BA8-81EC-79BF47EA06CE}" presName="horz1" presStyleCnt="0"/>
      <dgm:spPr/>
    </dgm:pt>
    <dgm:pt modelId="{3AB679FC-702A-49DE-A923-9D1539F06351}" type="pres">
      <dgm:prSet presAssocID="{1291FD06-57FA-4BA8-81EC-79BF47EA06CE}" presName="tx1" presStyleLbl="revTx" presStyleIdx="11" presStyleCnt="13"/>
      <dgm:spPr/>
      <dgm:t>
        <a:bodyPr/>
        <a:lstStyle/>
        <a:p>
          <a:endParaRPr lang="en-IN"/>
        </a:p>
      </dgm:t>
    </dgm:pt>
    <dgm:pt modelId="{E342ED84-F8E6-4FD2-8474-6182B3961EDE}" type="pres">
      <dgm:prSet presAssocID="{1291FD06-57FA-4BA8-81EC-79BF47EA06CE}" presName="vert1" presStyleCnt="0"/>
      <dgm:spPr/>
    </dgm:pt>
    <dgm:pt modelId="{B65EB6C1-E40B-4097-8A61-30875AB0AADE}" type="pres">
      <dgm:prSet presAssocID="{2F0F5AEC-F5E9-46F9-A2ED-FDC01E39B3F6}" presName="thickLine" presStyleLbl="alignNode1" presStyleIdx="12" presStyleCnt="13"/>
      <dgm:spPr/>
    </dgm:pt>
    <dgm:pt modelId="{5BD28B38-61BC-4DAF-AA31-FBD00A54207F}" type="pres">
      <dgm:prSet presAssocID="{2F0F5AEC-F5E9-46F9-A2ED-FDC01E39B3F6}" presName="horz1" presStyleCnt="0"/>
      <dgm:spPr/>
    </dgm:pt>
    <dgm:pt modelId="{01A46DFA-740F-40B9-A12D-A20A25A6C72F}" type="pres">
      <dgm:prSet presAssocID="{2F0F5AEC-F5E9-46F9-A2ED-FDC01E39B3F6}" presName="tx1" presStyleLbl="revTx" presStyleIdx="12" presStyleCnt="13"/>
      <dgm:spPr/>
      <dgm:t>
        <a:bodyPr/>
        <a:lstStyle/>
        <a:p>
          <a:endParaRPr lang="en-IN"/>
        </a:p>
      </dgm:t>
    </dgm:pt>
    <dgm:pt modelId="{6928AEFF-1133-4ACE-8C79-C44C38EBC241}" type="pres">
      <dgm:prSet presAssocID="{2F0F5AEC-F5E9-46F9-A2ED-FDC01E39B3F6}" presName="vert1" presStyleCnt="0"/>
      <dgm:spPr/>
    </dgm:pt>
  </dgm:ptLst>
  <dgm:cxnLst>
    <dgm:cxn modelId="{19C2FE50-FC4D-46C8-BD41-CBE7E65F4F3D}" type="presOf" srcId="{83FC67A4-B10A-4E54-8840-0C55681B55E6}" destId="{75454724-80E5-4F19-90BE-0B562F06637C}" srcOrd="0" destOrd="0" presId="urn:microsoft.com/office/officeart/2008/layout/LinedList"/>
    <dgm:cxn modelId="{354A1DC9-3508-46A6-B453-819B62B0EB56}" type="presOf" srcId="{2F0F5AEC-F5E9-46F9-A2ED-FDC01E39B3F6}" destId="{01A46DFA-740F-40B9-A12D-A20A25A6C72F}" srcOrd="0" destOrd="0" presId="urn:microsoft.com/office/officeart/2008/layout/LinedList"/>
    <dgm:cxn modelId="{24A60E12-62B8-48CD-938E-A8A6500D5494}" type="presOf" srcId="{AEA8A709-DAC7-4C41-A5F8-8D5F1B92A8D1}" destId="{49240A1B-FF81-4E2C-8079-A3AE66F01B75}" srcOrd="0" destOrd="0" presId="urn:microsoft.com/office/officeart/2008/layout/LinedList"/>
    <dgm:cxn modelId="{4E8478C5-C6E7-44A7-AD48-8C2C49A033EC}" type="presOf" srcId="{9BAB4926-0BDB-4730-9602-C7EEE00E8C7D}" destId="{D8B231EF-C0E5-4A74-BDAB-0516907834E4}" srcOrd="0" destOrd="0" presId="urn:microsoft.com/office/officeart/2008/layout/LinedList"/>
    <dgm:cxn modelId="{900A35F7-DA76-4949-A551-6C0EF1ECE544}" type="presOf" srcId="{F647035B-C093-49D7-84A0-C63D8A6FF657}" destId="{7D1081CF-60F2-4C80-9777-6064AB56E5AB}" srcOrd="0" destOrd="0" presId="urn:microsoft.com/office/officeart/2008/layout/LinedList"/>
    <dgm:cxn modelId="{AE0CC74E-687F-459D-8258-F9ABA5882BE4}" srcId="{0ED7768C-D0FC-404E-8660-4BF5B371EC7A}" destId="{AEA8A709-DAC7-4C41-A5F8-8D5F1B92A8D1}" srcOrd="9" destOrd="0" parTransId="{8236419D-73D8-4F42-9E27-B3BCD0A2B056}" sibTransId="{441E14B1-765B-40AC-BDD8-CFA889C248B5}"/>
    <dgm:cxn modelId="{F336E0EB-15E0-4586-9746-C832BE646C9B}" srcId="{0ED7768C-D0FC-404E-8660-4BF5B371EC7A}" destId="{83FC67A4-B10A-4E54-8840-0C55681B55E6}" srcOrd="8" destOrd="0" parTransId="{B8996168-1152-4001-83FF-6BD3FC6293E1}" sibTransId="{474E2AE6-758C-43AC-B153-43565CEC7C29}"/>
    <dgm:cxn modelId="{384F3A78-D845-4D80-9C48-473EA0787B47}" type="presOf" srcId="{CF0ECDE5-DD68-47BA-831B-AAF2AF036E0A}" destId="{99141237-E2ED-486E-8E89-7C1E302D11FF}" srcOrd="0" destOrd="0" presId="urn:microsoft.com/office/officeart/2008/layout/LinedList"/>
    <dgm:cxn modelId="{61E3BEA8-9B57-4154-9286-1188B6EA0AB5}" srcId="{0ED7768C-D0FC-404E-8660-4BF5B371EC7A}" destId="{1A6F8A0B-D394-4FC8-AA7D-26D7538084F1}" srcOrd="10" destOrd="0" parTransId="{36F5159B-FBF1-4CEE-95F7-D62E6FCB20BE}" sibTransId="{198F406D-3616-4995-8109-9FFA330530EE}"/>
    <dgm:cxn modelId="{1832BE42-D62F-4310-A570-7A5C07C82116}" srcId="{0ED7768C-D0FC-404E-8660-4BF5B371EC7A}" destId="{2F0F5AEC-F5E9-46F9-A2ED-FDC01E39B3F6}" srcOrd="12" destOrd="0" parTransId="{CE96E530-27B7-480E-8A30-2CB63ED2D496}" sibTransId="{6E944EFE-B5F1-4D9F-B2DC-24F743396112}"/>
    <dgm:cxn modelId="{A48845BF-55F2-4A8C-B1B3-E6B8BFAE240C}" srcId="{0ED7768C-D0FC-404E-8660-4BF5B371EC7A}" destId="{9BAB4926-0BDB-4730-9602-C7EEE00E8C7D}" srcOrd="6" destOrd="0" parTransId="{CE6A872B-185B-42A2-A705-E93870CD9E69}" sibTransId="{8DE110E4-C0D2-4400-8831-12BCF8BBE0E0}"/>
    <dgm:cxn modelId="{E68911AC-BCC2-4DCA-9224-DF29CE338BC2}" type="presOf" srcId="{A56BE6E5-4676-48BF-A090-0940C6DCF749}" destId="{53817230-4B1B-46F6-A68C-431DD2AC92CB}" srcOrd="0" destOrd="0" presId="urn:microsoft.com/office/officeart/2008/layout/LinedList"/>
    <dgm:cxn modelId="{54420B3F-467A-43A3-9F3E-16E7B91F3B9D}" srcId="{0ED7768C-D0FC-404E-8660-4BF5B371EC7A}" destId="{F647035B-C093-49D7-84A0-C63D8A6FF657}" srcOrd="3" destOrd="0" parTransId="{7FB3E72E-AEE2-4482-9DDC-2741A0CBAD31}" sibTransId="{06AB878A-2C38-4218-93C6-CE6C0D5B15B5}"/>
    <dgm:cxn modelId="{99807ED3-50B2-4D21-AE61-19FD7A56DAC9}" srcId="{0ED7768C-D0FC-404E-8660-4BF5B371EC7A}" destId="{E8749B9D-71EA-4DBE-BB52-21F91EB35460}" srcOrd="1" destOrd="0" parTransId="{2EB4847E-345E-4799-851A-4469F9E6778C}" sibTransId="{2A11683B-E075-48C0-9C00-023DE93B0D21}"/>
    <dgm:cxn modelId="{6B28A3E8-4A42-4E8E-A474-E0C2E1B4B98A}" srcId="{0ED7768C-D0FC-404E-8660-4BF5B371EC7A}" destId="{CF0ECDE5-DD68-47BA-831B-AAF2AF036E0A}" srcOrd="4" destOrd="0" parTransId="{B32B3107-A55B-48BC-AB69-FFDC769B0218}" sibTransId="{2A1DF6A7-6837-4989-B836-1BCCCC3C8347}"/>
    <dgm:cxn modelId="{4F074E7C-71CF-4387-A770-77B8DC9E8487}" type="presOf" srcId="{58379352-EEBE-4946-AF4D-D5DB0C66C5AB}" destId="{F1AEBB3E-2BEA-4922-8D76-97652CB9306D}" srcOrd="0" destOrd="0" presId="urn:microsoft.com/office/officeart/2008/layout/LinedList"/>
    <dgm:cxn modelId="{47F27BB0-49A5-48D7-BA1D-E898CBF8E5CC}" type="presOf" srcId="{3FD5C018-5404-42CF-B8D8-C47D2C72C060}" destId="{FB8DBAA1-CFFA-4FC6-A666-6C441C8DE1B4}" srcOrd="0" destOrd="0" presId="urn:microsoft.com/office/officeart/2008/layout/LinedList"/>
    <dgm:cxn modelId="{391234E5-06A5-47CC-8767-AE126A99E322}" type="presOf" srcId="{1A6F8A0B-D394-4FC8-AA7D-26D7538084F1}" destId="{9567E46E-A9C3-43B8-9215-B83C900ED23F}" srcOrd="0" destOrd="0" presId="urn:microsoft.com/office/officeart/2008/layout/LinedList"/>
    <dgm:cxn modelId="{59A589EA-D9D6-40DA-8EB8-3CFFF2CC2FF0}" srcId="{0ED7768C-D0FC-404E-8660-4BF5B371EC7A}" destId="{1291FD06-57FA-4BA8-81EC-79BF47EA06CE}" srcOrd="11" destOrd="0" parTransId="{E76CFA84-32FB-4494-B51A-326DCB8EC043}" sibTransId="{DA950B7E-B350-4FE8-B5B0-91A1316235F5}"/>
    <dgm:cxn modelId="{9C9F451C-827D-40F6-81F1-3D2B536ADBD9}" type="presOf" srcId="{F458F2A4-6863-4B06-AE20-6CA6B584B1D5}" destId="{B075050C-723B-48CD-8C8B-9CB18080E914}" srcOrd="0" destOrd="0" presId="urn:microsoft.com/office/officeart/2008/layout/LinedList"/>
    <dgm:cxn modelId="{CDE61321-3FDD-44AD-B97E-E2AC817C6CA3}" srcId="{0ED7768C-D0FC-404E-8660-4BF5B371EC7A}" destId="{3FD5C018-5404-42CF-B8D8-C47D2C72C060}" srcOrd="7" destOrd="0" parTransId="{1A33F758-CCC5-491A-B6AF-C60E0EE41330}" sibTransId="{DF6A2467-CF7F-4869-9833-4DE1966204BD}"/>
    <dgm:cxn modelId="{313E8813-C727-48D1-AC5C-6EBF0932CA55}" srcId="{0ED7768C-D0FC-404E-8660-4BF5B371EC7A}" destId="{58379352-EEBE-4946-AF4D-D5DB0C66C5AB}" srcOrd="0" destOrd="0" parTransId="{A794462F-75E9-4995-B0B7-44FA19E73D27}" sibTransId="{BE821695-C53F-4D77-9C5D-6F62F53AAD9D}"/>
    <dgm:cxn modelId="{FCCBA342-D491-4A23-9258-8C61860ED453}" srcId="{0ED7768C-D0FC-404E-8660-4BF5B371EC7A}" destId="{F458F2A4-6863-4B06-AE20-6CA6B584B1D5}" srcOrd="2" destOrd="0" parTransId="{2D6E4C3C-6267-41B5-A551-C6C4FF0A7683}" sibTransId="{C4BA158E-8FD3-4F4E-AD1B-7A970BF2AAB1}"/>
    <dgm:cxn modelId="{811BDA7A-9DC0-4E2B-AE93-5A1841F69564}" type="presOf" srcId="{1291FD06-57FA-4BA8-81EC-79BF47EA06CE}" destId="{3AB679FC-702A-49DE-A923-9D1539F06351}" srcOrd="0" destOrd="0" presId="urn:microsoft.com/office/officeart/2008/layout/LinedList"/>
    <dgm:cxn modelId="{C562926A-18F1-4048-991C-8417EA79261D}" type="presOf" srcId="{0ED7768C-D0FC-404E-8660-4BF5B371EC7A}" destId="{487E116B-163C-47AD-B3E2-91D9E7A681C6}" srcOrd="0" destOrd="0" presId="urn:microsoft.com/office/officeart/2008/layout/LinedList"/>
    <dgm:cxn modelId="{A20A9500-CE63-4FC6-BCF6-1753A9C04FB8}" type="presOf" srcId="{E8749B9D-71EA-4DBE-BB52-21F91EB35460}" destId="{42EE0977-12C8-47CF-9C77-697E8621A973}" srcOrd="0" destOrd="0" presId="urn:microsoft.com/office/officeart/2008/layout/LinedList"/>
    <dgm:cxn modelId="{5C097486-349D-4316-9DDA-FE78D9587D99}" srcId="{0ED7768C-D0FC-404E-8660-4BF5B371EC7A}" destId="{A56BE6E5-4676-48BF-A090-0940C6DCF749}" srcOrd="5" destOrd="0" parTransId="{9D4B5E90-4583-44C1-B9E5-A092CE22919F}" sibTransId="{949204FD-2E2E-4ED6-B7DE-1CD2C65DAB61}"/>
    <dgm:cxn modelId="{4F664B15-4B24-47A4-87AC-0F30B24C25BC}" type="presParOf" srcId="{487E116B-163C-47AD-B3E2-91D9E7A681C6}" destId="{8BFFBD0A-8B73-4D55-B013-A56003130618}" srcOrd="0" destOrd="0" presId="urn:microsoft.com/office/officeart/2008/layout/LinedList"/>
    <dgm:cxn modelId="{D42B7582-7C01-4124-A8FE-9EA47F736D27}" type="presParOf" srcId="{487E116B-163C-47AD-B3E2-91D9E7A681C6}" destId="{E88AEFA1-407A-4128-B720-DA97E01BD013}" srcOrd="1" destOrd="0" presId="urn:microsoft.com/office/officeart/2008/layout/LinedList"/>
    <dgm:cxn modelId="{6FC002E2-0599-4375-A1F3-E57F08352489}" type="presParOf" srcId="{E88AEFA1-407A-4128-B720-DA97E01BD013}" destId="{F1AEBB3E-2BEA-4922-8D76-97652CB9306D}" srcOrd="0" destOrd="0" presId="urn:microsoft.com/office/officeart/2008/layout/LinedList"/>
    <dgm:cxn modelId="{B1BA4C55-D7EF-4F75-AD71-6FAA4C5CD8B4}" type="presParOf" srcId="{E88AEFA1-407A-4128-B720-DA97E01BD013}" destId="{853D6AF5-6394-47C4-BFC3-E0C28527D32F}" srcOrd="1" destOrd="0" presId="urn:microsoft.com/office/officeart/2008/layout/LinedList"/>
    <dgm:cxn modelId="{761167C2-5D77-4B0F-8895-8E34EBDDA1A1}" type="presParOf" srcId="{487E116B-163C-47AD-B3E2-91D9E7A681C6}" destId="{CD2D2406-0FDF-4139-8778-5CB4C86A0099}" srcOrd="2" destOrd="0" presId="urn:microsoft.com/office/officeart/2008/layout/LinedList"/>
    <dgm:cxn modelId="{2E3D1E42-B03F-4983-ABBF-FC6481694799}" type="presParOf" srcId="{487E116B-163C-47AD-B3E2-91D9E7A681C6}" destId="{ABE68019-4C21-49F8-B65D-9A1C4B47AD31}" srcOrd="3" destOrd="0" presId="urn:microsoft.com/office/officeart/2008/layout/LinedList"/>
    <dgm:cxn modelId="{9F413361-F8C5-4EF5-A0CB-EDB91DC3C0A0}" type="presParOf" srcId="{ABE68019-4C21-49F8-B65D-9A1C4B47AD31}" destId="{42EE0977-12C8-47CF-9C77-697E8621A973}" srcOrd="0" destOrd="0" presId="urn:microsoft.com/office/officeart/2008/layout/LinedList"/>
    <dgm:cxn modelId="{15DBAF35-E4F4-4B9C-95FF-399D4AF1A54F}" type="presParOf" srcId="{ABE68019-4C21-49F8-B65D-9A1C4B47AD31}" destId="{351C40BE-EE65-49C6-9306-CF79E7359047}" srcOrd="1" destOrd="0" presId="urn:microsoft.com/office/officeart/2008/layout/LinedList"/>
    <dgm:cxn modelId="{B355A052-0788-487E-B474-90C8BD01B5FA}" type="presParOf" srcId="{487E116B-163C-47AD-B3E2-91D9E7A681C6}" destId="{83C4A799-2FAD-440A-A8E7-F5380603EA68}" srcOrd="4" destOrd="0" presId="urn:microsoft.com/office/officeart/2008/layout/LinedList"/>
    <dgm:cxn modelId="{94E33E5F-CDA2-46E0-87BA-95341D02397C}" type="presParOf" srcId="{487E116B-163C-47AD-B3E2-91D9E7A681C6}" destId="{C9E54048-BD6C-4D3B-A4AF-B5C650E52AF0}" srcOrd="5" destOrd="0" presId="urn:microsoft.com/office/officeart/2008/layout/LinedList"/>
    <dgm:cxn modelId="{F6604661-0BB1-4B43-B5F1-09C99BE4EF49}" type="presParOf" srcId="{C9E54048-BD6C-4D3B-A4AF-B5C650E52AF0}" destId="{B075050C-723B-48CD-8C8B-9CB18080E914}" srcOrd="0" destOrd="0" presId="urn:microsoft.com/office/officeart/2008/layout/LinedList"/>
    <dgm:cxn modelId="{894F27B7-7FB1-43BE-B778-547964522FF8}" type="presParOf" srcId="{C9E54048-BD6C-4D3B-A4AF-B5C650E52AF0}" destId="{9722F457-BD94-4C46-88A0-F6EBCF7DBED2}" srcOrd="1" destOrd="0" presId="urn:microsoft.com/office/officeart/2008/layout/LinedList"/>
    <dgm:cxn modelId="{FEEFD3D0-B89D-43B6-9624-890171552EB3}" type="presParOf" srcId="{487E116B-163C-47AD-B3E2-91D9E7A681C6}" destId="{9ABBC623-C23D-483B-AA50-703039503650}" srcOrd="6" destOrd="0" presId="urn:microsoft.com/office/officeart/2008/layout/LinedList"/>
    <dgm:cxn modelId="{095AA449-2129-4B56-93F9-34D783E04C7D}" type="presParOf" srcId="{487E116B-163C-47AD-B3E2-91D9E7A681C6}" destId="{E046FC4B-4DAE-4D26-BF81-F15941B5B841}" srcOrd="7" destOrd="0" presId="urn:microsoft.com/office/officeart/2008/layout/LinedList"/>
    <dgm:cxn modelId="{306B4E70-DBCA-42A8-9F34-BCD2FEA429E3}" type="presParOf" srcId="{E046FC4B-4DAE-4D26-BF81-F15941B5B841}" destId="{7D1081CF-60F2-4C80-9777-6064AB56E5AB}" srcOrd="0" destOrd="0" presId="urn:microsoft.com/office/officeart/2008/layout/LinedList"/>
    <dgm:cxn modelId="{2918B2C4-D888-49FA-9BEC-D6AA2E06E7C1}" type="presParOf" srcId="{E046FC4B-4DAE-4D26-BF81-F15941B5B841}" destId="{2D0DC86D-0C75-4F2D-8BC4-A319A701F581}" srcOrd="1" destOrd="0" presId="urn:microsoft.com/office/officeart/2008/layout/LinedList"/>
    <dgm:cxn modelId="{FBE1B5F1-17AE-44BF-A3EB-B4CFD42C1949}" type="presParOf" srcId="{487E116B-163C-47AD-B3E2-91D9E7A681C6}" destId="{BE6D949B-A9FA-48E3-9D2E-5B8153048955}" srcOrd="8" destOrd="0" presId="urn:microsoft.com/office/officeart/2008/layout/LinedList"/>
    <dgm:cxn modelId="{713EA835-DE9B-4DFB-9AB3-D4CEBA5195E3}" type="presParOf" srcId="{487E116B-163C-47AD-B3E2-91D9E7A681C6}" destId="{7F9699D9-67A4-47BC-AE23-72238774C58C}" srcOrd="9" destOrd="0" presId="urn:microsoft.com/office/officeart/2008/layout/LinedList"/>
    <dgm:cxn modelId="{C5C80053-807B-4D7B-B616-1C5A655D32F9}" type="presParOf" srcId="{7F9699D9-67A4-47BC-AE23-72238774C58C}" destId="{99141237-E2ED-486E-8E89-7C1E302D11FF}" srcOrd="0" destOrd="0" presId="urn:microsoft.com/office/officeart/2008/layout/LinedList"/>
    <dgm:cxn modelId="{EF5470D3-3691-4034-8FC2-5B075012BC89}" type="presParOf" srcId="{7F9699D9-67A4-47BC-AE23-72238774C58C}" destId="{4FC8F385-4EC0-4488-9188-02C85A355856}" srcOrd="1" destOrd="0" presId="urn:microsoft.com/office/officeart/2008/layout/LinedList"/>
    <dgm:cxn modelId="{788F1148-3588-443C-A55B-04CF4810412B}" type="presParOf" srcId="{487E116B-163C-47AD-B3E2-91D9E7A681C6}" destId="{6369B184-6631-400C-8C5B-80ADD54076C1}" srcOrd="10" destOrd="0" presId="urn:microsoft.com/office/officeart/2008/layout/LinedList"/>
    <dgm:cxn modelId="{A668E7B0-EE22-4542-B2B4-6F72A3EA4790}" type="presParOf" srcId="{487E116B-163C-47AD-B3E2-91D9E7A681C6}" destId="{40CF401D-C6FE-4755-BCCD-6FC2DF47E84E}" srcOrd="11" destOrd="0" presId="urn:microsoft.com/office/officeart/2008/layout/LinedList"/>
    <dgm:cxn modelId="{A5A475C9-874A-48D8-B8B8-66D87464FA02}" type="presParOf" srcId="{40CF401D-C6FE-4755-BCCD-6FC2DF47E84E}" destId="{53817230-4B1B-46F6-A68C-431DD2AC92CB}" srcOrd="0" destOrd="0" presId="urn:microsoft.com/office/officeart/2008/layout/LinedList"/>
    <dgm:cxn modelId="{2F9C4AD5-B092-4396-B631-A5F16272D543}" type="presParOf" srcId="{40CF401D-C6FE-4755-BCCD-6FC2DF47E84E}" destId="{A3CEB659-8FD0-4596-A5D7-F482848997F1}" srcOrd="1" destOrd="0" presId="urn:microsoft.com/office/officeart/2008/layout/LinedList"/>
    <dgm:cxn modelId="{63FD3DA1-33E3-4B61-8A6D-24E22F99EA0B}" type="presParOf" srcId="{487E116B-163C-47AD-B3E2-91D9E7A681C6}" destId="{FAE52E52-E1FB-4E6E-B277-CD52145076CA}" srcOrd="12" destOrd="0" presId="urn:microsoft.com/office/officeart/2008/layout/LinedList"/>
    <dgm:cxn modelId="{A8C506B2-3D8A-431B-A306-A401CC456445}" type="presParOf" srcId="{487E116B-163C-47AD-B3E2-91D9E7A681C6}" destId="{F8A5D75D-954C-4FEE-BEC2-321769A44A6C}" srcOrd="13" destOrd="0" presId="urn:microsoft.com/office/officeart/2008/layout/LinedList"/>
    <dgm:cxn modelId="{223860C6-343B-4E42-8A2D-BC50EBCBF05B}" type="presParOf" srcId="{F8A5D75D-954C-4FEE-BEC2-321769A44A6C}" destId="{D8B231EF-C0E5-4A74-BDAB-0516907834E4}" srcOrd="0" destOrd="0" presId="urn:microsoft.com/office/officeart/2008/layout/LinedList"/>
    <dgm:cxn modelId="{09151367-4758-46BB-A16F-F2E23ABAEF8D}" type="presParOf" srcId="{F8A5D75D-954C-4FEE-BEC2-321769A44A6C}" destId="{979A582F-C351-4374-B036-D49C5E5557A6}" srcOrd="1" destOrd="0" presId="urn:microsoft.com/office/officeart/2008/layout/LinedList"/>
    <dgm:cxn modelId="{A8D71863-B3EC-4C5E-96CC-38D7873E9F52}" type="presParOf" srcId="{487E116B-163C-47AD-B3E2-91D9E7A681C6}" destId="{9DAA9745-A538-4AC8-87BD-52280C204140}" srcOrd="14" destOrd="0" presId="urn:microsoft.com/office/officeart/2008/layout/LinedList"/>
    <dgm:cxn modelId="{7609AA19-9857-46F2-891B-F6F4B40DCB73}" type="presParOf" srcId="{487E116B-163C-47AD-B3E2-91D9E7A681C6}" destId="{3B5285FC-2758-43D0-AD1F-ABE1415F36EA}" srcOrd="15" destOrd="0" presId="urn:microsoft.com/office/officeart/2008/layout/LinedList"/>
    <dgm:cxn modelId="{FA61D048-017A-4B55-B122-465C8AE8A521}" type="presParOf" srcId="{3B5285FC-2758-43D0-AD1F-ABE1415F36EA}" destId="{FB8DBAA1-CFFA-4FC6-A666-6C441C8DE1B4}" srcOrd="0" destOrd="0" presId="urn:microsoft.com/office/officeart/2008/layout/LinedList"/>
    <dgm:cxn modelId="{E4B010A3-08D0-4C6A-97C7-941E62D7A2EB}" type="presParOf" srcId="{3B5285FC-2758-43D0-AD1F-ABE1415F36EA}" destId="{2D93CEFE-7EF9-4740-A936-16557B9E2ABB}" srcOrd="1" destOrd="0" presId="urn:microsoft.com/office/officeart/2008/layout/LinedList"/>
    <dgm:cxn modelId="{33535FB0-A6C0-40FA-BDE9-200F48EB3CC7}" type="presParOf" srcId="{487E116B-163C-47AD-B3E2-91D9E7A681C6}" destId="{A7DB5584-BCF1-4705-A746-7F7B212165C1}" srcOrd="16" destOrd="0" presId="urn:microsoft.com/office/officeart/2008/layout/LinedList"/>
    <dgm:cxn modelId="{0E1285C9-B0CF-4DF3-BE06-512FFA481B68}" type="presParOf" srcId="{487E116B-163C-47AD-B3E2-91D9E7A681C6}" destId="{4A690CDD-A947-4830-B35C-3203525D40A3}" srcOrd="17" destOrd="0" presId="urn:microsoft.com/office/officeart/2008/layout/LinedList"/>
    <dgm:cxn modelId="{407DA800-F99D-48B5-81AC-A9B75580DCDB}" type="presParOf" srcId="{4A690CDD-A947-4830-B35C-3203525D40A3}" destId="{75454724-80E5-4F19-90BE-0B562F06637C}" srcOrd="0" destOrd="0" presId="urn:microsoft.com/office/officeart/2008/layout/LinedList"/>
    <dgm:cxn modelId="{A836541D-0273-4A80-8D53-40C61A3A7CC3}" type="presParOf" srcId="{4A690CDD-A947-4830-B35C-3203525D40A3}" destId="{0AC22FCA-7379-4E7A-8D91-8CFAF67174F9}" srcOrd="1" destOrd="0" presId="urn:microsoft.com/office/officeart/2008/layout/LinedList"/>
    <dgm:cxn modelId="{F5133A19-0C08-4F04-8A09-978ECB299C62}" type="presParOf" srcId="{487E116B-163C-47AD-B3E2-91D9E7A681C6}" destId="{8E98FB8A-A155-4F79-9C76-B248985C88D9}" srcOrd="18" destOrd="0" presId="urn:microsoft.com/office/officeart/2008/layout/LinedList"/>
    <dgm:cxn modelId="{25639263-5FEF-4E07-8A63-9FD38AF9F9FC}" type="presParOf" srcId="{487E116B-163C-47AD-B3E2-91D9E7A681C6}" destId="{C8E1C46B-971A-46A8-9DAD-4153462DAB71}" srcOrd="19" destOrd="0" presId="urn:microsoft.com/office/officeart/2008/layout/LinedList"/>
    <dgm:cxn modelId="{790F4EB8-21D7-4D95-AE7D-8D3F0E47D1B9}" type="presParOf" srcId="{C8E1C46B-971A-46A8-9DAD-4153462DAB71}" destId="{49240A1B-FF81-4E2C-8079-A3AE66F01B75}" srcOrd="0" destOrd="0" presId="urn:microsoft.com/office/officeart/2008/layout/LinedList"/>
    <dgm:cxn modelId="{CE349163-774B-4471-8C46-204690ECB901}" type="presParOf" srcId="{C8E1C46B-971A-46A8-9DAD-4153462DAB71}" destId="{775F2F3C-89CE-4A49-9043-4C9D94E9A9F0}" srcOrd="1" destOrd="0" presId="urn:microsoft.com/office/officeart/2008/layout/LinedList"/>
    <dgm:cxn modelId="{9542E826-EA53-4FF9-A671-23F378294826}" type="presParOf" srcId="{487E116B-163C-47AD-B3E2-91D9E7A681C6}" destId="{07F226EB-B333-46B4-87DA-7C6CD3B6AE40}" srcOrd="20" destOrd="0" presId="urn:microsoft.com/office/officeart/2008/layout/LinedList"/>
    <dgm:cxn modelId="{D67FB8D2-F064-41DB-9D74-3386879C2B43}" type="presParOf" srcId="{487E116B-163C-47AD-B3E2-91D9E7A681C6}" destId="{4C22F920-7DFC-4426-8DDB-92C336A29994}" srcOrd="21" destOrd="0" presId="urn:microsoft.com/office/officeart/2008/layout/LinedList"/>
    <dgm:cxn modelId="{3ED2D62E-B600-4E07-B556-0A16FDF11B8B}" type="presParOf" srcId="{4C22F920-7DFC-4426-8DDB-92C336A29994}" destId="{9567E46E-A9C3-43B8-9215-B83C900ED23F}" srcOrd="0" destOrd="0" presId="urn:microsoft.com/office/officeart/2008/layout/LinedList"/>
    <dgm:cxn modelId="{A31F0429-910C-4355-9C6C-1EFC9DEA435D}" type="presParOf" srcId="{4C22F920-7DFC-4426-8DDB-92C336A29994}" destId="{12915D0C-3EF7-4D1E-B609-E86AA849BEBB}" srcOrd="1" destOrd="0" presId="urn:microsoft.com/office/officeart/2008/layout/LinedList"/>
    <dgm:cxn modelId="{E8FC3F17-A2FA-420D-ADB6-26D4D6C3DC35}" type="presParOf" srcId="{487E116B-163C-47AD-B3E2-91D9E7A681C6}" destId="{FB0AC9B0-2211-4D16-97F0-1EECD4DD4961}" srcOrd="22" destOrd="0" presId="urn:microsoft.com/office/officeart/2008/layout/LinedList"/>
    <dgm:cxn modelId="{68673B47-9DC1-4A6F-A788-64D8D1C11C52}" type="presParOf" srcId="{487E116B-163C-47AD-B3E2-91D9E7A681C6}" destId="{9286E93D-E438-4744-B11B-EF2E5DD81725}" srcOrd="23" destOrd="0" presId="urn:microsoft.com/office/officeart/2008/layout/LinedList"/>
    <dgm:cxn modelId="{AE26E646-C20B-42DA-BC91-0AB84CFAB8DF}" type="presParOf" srcId="{9286E93D-E438-4744-B11B-EF2E5DD81725}" destId="{3AB679FC-702A-49DE-A923-9D1539F06351}" srcOrd="0" destOrd="0" presId="urn:microsoft.com/office/officeart/2008/layout/LinedList"/>
    <dgm:cxn modelId="{B79155DA-59F9-4C46-A75C-9BA72A80877D}" type="presParOf" srcId="{9286E93D-E438-4744-B11B-EF2E5DD81725}" destId="{E342ED84-F8E6-4FD2-8474-6182B3961EDE}" srcOrd="1" destOrd="0" presId="urn:microsoft.com/office/officeart/2008/layout/LinedList"/>
    <dgm:cxn modelId="{CF8C4564-658C-40C3-B93D-5C6174AE6DE8}" type="presParOf" srcId="{487E116B-163C-47AD-B3E2-91D9E7A681C6}" destId="{B65EB6C1-E40B-4097-8A61-30875AB0AADE}" srcOrd="24" destOrd="0" presId="urn:microsoft.com/office/officeart/2008/layout/LinedList"/>
    <dgm:cxn modelId="{2698218F-9C77-495B-AA5D-40CBBC10FE54}" type="presParOf" srcId="{487E116B-163C-47AD-B3E2-91D9E7A681C6}" destId="{5BD28B38-61BC-4DAF-AA31-FBD00A54207F}" srcOrd="25" destOrd="0" presId="urn:microsoft.com/office/officeart/2008/layout/LinedList"/>
    <dgm:cxn modelId="{7E6B4CC0-F042-492C-8296-4893296C1379}" type="presParOf" srcId="{5BD28B38-61BC-4DAF-AA31-FBD00A54207F}" destId="{01A46DFA-740F-40B9-A12D-A20A25A6C72F}" srcOrd="0" destOrd="0" presId="urn:microsoft.com/office/officeart/2008/layout/LinedList"/>
    <dgm:cxn modelId="{B959388B-480A-46E3-BF28-46FB98AB4836}" type="presParOf" srcId="{5BD28B38-61BC-4DAF-AA31-FBD00A54207F}" destId="{6928AEFF-1133-4ACE-8C79-C44C38EBC2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7FE7F1-0602-45CF-9AEC-9DDB702B1AA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A81983-44F6-4A59-AE82-E9381D4AF496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myList1 = [10, 20, 30]</a:t>
          </a:r>
        </a:p>
      </dgm:t>
    </dgm:pt>
    <dgm:pt modelId="{2BCB19EA-9A76-472A-BD76-186D87AC0B98}" type="parTrans" cxnId="{22FA12B4-1B8B-4549-983F-A170D22FCCF9}">
      <dgm:prSet/>
      <dgm:spPr/>
      <dgm:t>
        <a:bodyPr/>
        <a:lstStyle/>
        <a:p>
          <a:endParaRPr lang="en-US"/>
        </a:p>
      </dgm:t>
    </dgm:pt>
    <dgm:pt modelId="{6EAED107-6C7C-44BA-B5B4-DE9A4ECFEBC4}" type="sibTrans" cxnId="{22FA12B4-1B8B-4549-983F-A170D22FCCF9}">
      <dgm:prSet/>
      <dgm:spPr/>
      <dgm:t>
        <a:bodyPr/>
        <a:lstStyle/>
        <a:p>
          <a:endParaRPr lang="en-US"/>
        </a:p>
      </dgm:t>
    </dgm:pt>
    <dgm:pt modelId="{17EE2EFA-FE24-4984-9CA3-C66C8E1EEB55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myList2 = [40, 50, 60, 70, 80]</a:t>
          </a:r>
        </a:p>
      </dgm:t>
    </dgm:pt>
    <dgm:pt modelId="{60237502-B6AA-49BA-BFEE-28DD9A9F530E}" type="parTrans" cxnId="{47BC3E3D-BEA9-4CE8-A812-1A9FDDF2D08B}">
      <dgm:prSet/>
      <dgm:spPr/>
      <dgm:t>
        <a:bodyPr/>
        <a:lstStyle/>
        <a:p>
          <a:endParaRPr lang="en-US"/>
        </a:p>
      </dgm:t>
    </dgm:pt>
    <dgm:pt modelId="{A4F1B7FB-F8F6-477F-847E-E00303BD40A0}" type="sibTrans" cxnId="{47BC3E3D-BEA9-4CE8-A812-1A9FDDF2D08B}">
      <dgm:prSet/>
      <dgm:spPr/>
      <dgm:t>
        <a:bodyPr/>
        <a:lstStyle/>
        <a:p>
          <a:endParaRPr lang="en-US"/>
        </a:p>
      </dgm:t>
    </dgm:pt>
    <dgm:pt modelId="{4B3A8514-1492-40EC-86FE-30DE591C7ED3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newList1 = myList1 + myList2</a:t>
          </a:r>
        </a:p>
      </dgm:t>
    </dgm:pt>
    <dgm:pt modelId="{C33052E6-0B54-4C42-BEAA-49DA1C3627EB}" type="parTrans" cxnId="{A5B000D7-930E-4285-AA70-8240D320D723}">
      <dgm:prSet/>
      <dgm:spPr/>
      <dgm:t>
        <a:bodyPr/>
        <a:lstStyle/>
        <a:p>
          <a:endParaRPr lang="en-US"/>
        </a:p>
      </dgm:t>
    </dgm:pt>
    <dgm:pt modelId="{15428960-67D6-46D6-BE03-778C57340E01}" type="sibTrans" cxnId="{A5B000D7-930E-4285-AA70-8240D320D723}">
      <dgm:prSet/>
      <dgm:spPr/>
      <dgm:t>
        <a:bodyPr/>
        <a:lstStyle/>
        <a:p>
          <a:endParaRPr lang="en-US"/>
        </a:p>
      </dgm:t>
    </dgm:pt>
    <dgm:pt modelId="{0F859FC1-9CA3-46FF-AB12-DC8157C922CE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or </a:t>
          </a:r>
        </a:p>
      </dgm:t>
    </dgm:pt>
    <dgm:pt modelId="{043D5CD3-32EA-412F-931A-DF4BBA286DB7}" type="parTrans" cxnId="{5324BED2-D1D6-4988-9DEF-1B31B18E85A1}">
      <dgm:prSet/>
      <dgm:spPr/>
      <dgm:t>
        <a:bodyPr/>
        <a:lstStyle/>
        <a:p>
          <a:endParaRPr lang="en-US"/>
        </a:p>
      </dgm:t>
    </dgm:pt>
    <dgm:pt modelId="{BD84C8AE-FCF2-4A90-B30C-D54AF554DAA3}" type="sibTrans" cxnId="{5324BED2-D1D6-4988-9DEF-1B31B18E85A1}">
      <dgm:prSet/>
      <dgm:spPr/>
      <dgm:t>
        <a:bodyPr/>
        <a:lstStyle/>
        <a:p>
          <a:endParaRPr lang="en-US"/>
        </a:p>
      </dgm:t>
    </dgm:pt>
    <dgm:pt modelId="{532D693F-742A-4E97-A9B9-5C7EBE81CFD9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for index in myList2:</a:t>
          </a:r>
        </a:p>
      </dgm:t>
    </dgm:pt>
    <dgm:pt modelId="{8BD460C3-1E46-4C6F-904E-68C9976182DB}" type="parTrans" cxnId="{A317ABB9-9F81-4945-8AA9-D97CAB88F7F4}">
      <dgm:prSet/>
      <dgm:spPr/>
      <dgm:t>
        <a:bodyPr/>
        <a:lstStyle/>
        <a:p>
          <a:endParaRPr lang="en-US"/>
        </a:p>
      </dgm:t>
    </dgm:pt>
    <dgm:pt modelId="{B6B97481-16FD-42E2-90E8-FBA4C4F1998E}" type="sibTrans" cxnId="{A317ABB9-9F81-4945-8AA9-D97CAB88F7F4}">
      <dgm:prSet/>
      <dgm:spPr/>
      <dgm:t>
        <a:bodyPr/>
        <a:lstStyle/>
        <a:p>
          <a:endParaRPr lang="en-US"/>
        </a:p>
      </dgm:t>
    </dgm:pt>
    <dgm:pt modelId="{F008E47D-5D6A-4E35-B0AC-038A024A32FA}">
      <dgm:prSet/>
      <dgm:spPr/>
      <dgm:t>
        <a:bodyPr/>
        <a:lstStyle/>
        <a:p>
          <a:r>
            <a:rPr lang="en-US" dirty="0"/>
            <a:t>      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myList1.append(index)</a:t>
          </a:r>
        </a:p>
      </dgm:t>
    </dgm:pt>
    <dgm:pt modelId="{4A1BE414-A640-4A4F-8A7A-F321E6940102}" type="parTrans" cxnId="{30C5D48A-354C-4320-B618-666C4F0DAE77}">
      <dgm:prSet/>
      <dgm:spPr/>
      <dgm:t>
        <a:bodyPr/>
        <a:lstStyle/>
        <a:p>
          <a:endParaRPr lang="en-US"/>
        </a:p>
      </dgm:t>
    </dgm:pt>
    <dgm:pt modelId="{7E850730-D4B2-4ED6-9284-F1F1A8EA21FD}" type="sibTrans" cxnId="{30C5D48A-354C-4320-B618-666C4F0DAE77}">
      <dgm:prSet/>
      <dgm:spPr/>
      <dgm:t>
        <a:bodyPr/>
        <a:lstStyle/>
        <a:p>
          <a:endParaRPr lang="en-US"/>
        </a:p>
      </dgm:t>
    </dgm:pt>
    <dgm:pt modelId="{D17A2D62-5FE1-41AC-A273-7422FC871A3A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or</a:t>
          </a:r>
        </a:p>
      </dgm:t>
    </dgm:pt>
    <dgm:pt modelId="{58E14F9E-E745-4076-80A9-902F6A19384C}" type="parTrans" cxnId="{15318C94-314B-4761-A405-A75B7BFD71EE}">
      <dgm:prSet/>
      <dgm:spPr/>
      <dgm:t>
        <a:bodyPr/>
        <a:lstStyle/>
        <a:p>
          <a:endParaRPr lang="en-US"/>
        </a:p>
      </dgm:t>
    </dgm:pt>
    <dgm:pt modelId="{F13E6F8B-3530-48EE-A103-57FD3FE94EF0}" type="sibTrans" cxnId="{15318C94-314B-4761-A405-A75B7BFD71EE}">
      <dgm:prSet/>
      <dgm:spPr/>
      <dgm:t>
        <a:bodyPr/>
        <a:lstStyle/>
        <a:p>
          <a:endParaRPr lang="en-US"/>
        </a:p>
      </dgm:t>
    </dgm:pt>
    <dgm:pt modelId="{A08314D5-E1BD-40DF-ACE5-A8B1271DFF50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myList1.extend(myList2)</a:t>
          </a:r>
        </a:p>
      </dgm:t>
    </dgm:pt>
    <dgm:pt modelId="{78B17E42-C6CD-44A0-AD50-3B5BD6718DE7}" type="parTrans" cxnId="{562C1B81-5E4A-4D61-BF5B-32328C4CB157}">
      <dgm:prSet/>
      <dgm:spPr/>
      <dgm:t>
        <a:bodyPr/>
        <a:lstStyle/>
        <a:p>
          <a:endParaRPr lang="en-US"/>
        </a:p>
      </dgm:t>
    </dgm:pt>
    <dgm:pt modelId="{6A36B389-376D-490A-97A6-13F7CD1D721C}" type="sibTrans" cxnId="{562C1B81-5E4A-4D61-BF5B-32328C4CB157}">
      <dgm:prSet/>
      <dgm:spPr/>
      <dgm:t>
        <a:bodyPr/>
        <a:lstStyle/>
        <a:p>
          <a:endParaRPr lang="en-US"/>
        </a:p>
      </dgm:t>
    </dgm:pt>
    <dgm:pt modelId="{F45DF9F2-8C29-4BF2-A4EB-DA237015B39C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print (myList1)</a:t>
          </a:r>
        </a:p>
      </dgm:t>
    </dgm:pt>
    <dgm:pt modelId="{96B1355F-0449-46B4-A113-3B06222A0748}" type="parTrans" cxnId="{CF13D511-463D-44C7-80B0-5E12F0B5BAE7}">
      <dgm:prSet/>
      <dgm:spPr/>
      <dgm:t>
        <a:bodyPr/>
        <a:lstStyle/>
        <a:p>
          <a:endParaRPr lang="en-US"/>
        </a:p>
      </dgm:t>
    </dgm:pt>
    <dgm:pt modelId="{68C81070-27A3-4BF8-99F4-5FEE45CD7907}" type="sibTrans" cxnId="{CF13D511-463D-44C7-80B0-5E12F0B5BAE7}">
      <dgm:prSet/>
      <dgm:spPr/>
      <dgm:t>
        <a:bodyPr/>
        <a:lstStyle/>
        <a:p>
          <a:endParaRPr lang="en-US"/>
        </a:p>
      </dgm:t>
    </dgm:pt>
    <dgm:pt modelId="{A61C98D7-29F3-46A8-8064-A37AD3D529C1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</a:rPr>
            <a:t>Output: [10, 20, 30, 40, 50, 60, 70, 80]</a:t>
          </a:r>
        </a:p>
      </dgm:t>
    </dgm:pt>
    <dgm:pt modelId="{574E5CAC-FA18-4BE4-96AD-BD23AB9B06A8}" type="parTrans" cxnId="{AE9B31F6-3E22-4BB2-9F70-A2E13526B6F4}">
      <dgm:prSet/>
      <dgm:spPr/>
      <dgm:t>
        <a:bodyPr/>
        <a:lstStyle/>
        <a:p>
          <a:endParaRPr lang="en-US"/>
        </a:p>
      </dgm:t>
    </dgm:pt>
    <dgm:pt modelId="{661377CE-A0D8-45E6-ABC6-D1EFEAA0DA75}" type="sibTrans" cxnId="{AE9B31F6-3E22-4BB2-9F70-A2E13526B6F4}">
      <dgm:prSet/>
      <dgm:spPr/>
      <dgm:t>
        <a:bodyPr/>
        <a:lstStyle/>
        <a:p>
          <a:endParaRPr lang="en-US"/>
        </a:p>
      </dgm:t>
    </dgm:pt>
    <dgm:pt modelId="{03484D56-AC76-43D4-A048-F9F19665E658}" type="pres">
      <dgm:prSet presAssocID="{B77FE7F1-0602-45CF-9AEC-9DDB702B1AA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FA29F0F6-6C28-4DF4-80F6-5EE22EB1E0A5}" type="pres">
      <dgm:prSet presAssocID="{ACA81983-44F6-4A59-AE82-E9381D4AF496}" presName="thickLine" presStyleLbl="alignNode1" presStyleIdx="0" presStyleCnt="10"/>
      <dgm:spPr/>
    </dgm:pt>
    <dgm:pt modelId="{5ACBF003-0490-440B-A089-1724981E0096}" type="pres">
      <dgm:prSet presAssocID="{ACA81983-44F6-4A59-AE82-E9381D4AF496}" presName="horz1" presStyleCnt="0"/>
      <dgm:spPr/>
    </dgm:pt>
    <dgm:pt modelId="{02CD4C00-A947-4AA5-9D35-D1EF13BE8AFE}" type="pres">
      <dgm:prSet presAssocID="{ACA81983-44F6-4A59-AE82-E9381D4AF496}" presName="tx1" presStyleLbl="revTx" presStyleIdx="0" presStyleCnt="10"/>
      <dgm:spPr/>
      <dgm:t>
        <a:bodyPr/>
        <a:lstStyle/>
        <a:p>
          <a:endParaRPr lang="en-IN"/>
        </a:p>
      </dgm:t>
    </dgm:pt>
    <dgm:pt modelId="{B72E6EF4-633C-439F-A936-9512DDFE0816}" type="pres">
      <dgm:prSet presAssocID="{ACA81983-44F6-4A59-AE82-E9381D4AF496}" presName="vert1" presStyleCnt="0"/>
      <dgm:spPr/>
    </dgm:pt>
    <dgm:pt modelId="{14C44AA1-7AB7-4FE5-A0A4-3BAF5369FFC1}" type="pres">
      <dgm:prSet presAssocID="{17EE2EFA-FE24-4984-9CA3-C66C8E1EEB55}" presName="thickLine" presStyleLbl="alignNode1" presStyleIdx="1" presStyleCnt="10"/>
      <dgm:spPr/>
    </dgm:pt>
    <dgm:pt modelId="{2C5FFD47-7955-45A8-B3E2-37ADD516606B}" type="pres">
      <dgm:prSet presAssocID="{17EE2EFA-FE24-4984-9CA3-C66C8E1EEB55}" presName="horz1" presStyleCnt="0"/>
      <dgm:spPr/>
    </dgm:pt>
    <dgm:pt modelId="{51B075B0-AB15-414A-BBE4-3AD9138765EA}" type="pres">
      <dgm:prSet presAssocID="{17EE2EFA-FE24-4984-9CA3-C66C8E1EEB55}" presName="tx1" presStyleLbl="revTx" presStyleIdx="1" presStyleCnt="10"/>
      <dgm:spPr/>
      <dgm:t>
        <a:bodyPr/>
        <a:lstStyle/>
        <a:p>
          <a:endParaRPr lang="en-IN"/>
        </a:p>
      </dgm:t>
    </dgm:pt>
    <dgm:pt modelId="{28F3D6F9-3A63-4B59-B6E6-04F87300F85A}" type="pres">
      <dgm:prSet presAssocID="{17EE2EFA-FE24-4984-9CA3-C66C8E1EEB55}" presName="vert1" presStyleCnt="0"/>
      <dgm:spPr/>
    </dgm:pt>
    <dgm:pt modelId="{F9D90236-B611-45A1-947A-2C43A7A8C6A9}" type="pres">
      <dgm:prSet presAssocID="{4B3A8514-1492-40EC-86FE-30DE591C7ED3}" presName="thickLine" presStyleLbl="alignNode1" presStyleIdx="2" presStyleCnt="10"/>
      <dgm:spPr/>
    </dgm:pt>
    <dgm:pt modelId="{3E76C124-5249-40CA-95E6-D0E8DAC4BDA6}" type="pres">
      <dgm:prSet presAssocID="{4B3A8514-1492-40EC-86FE-30DE591C7ED3}" presName="horz1" presStyleCnt="0"/>
      <dgm:spPr/>
    </dgm:pt>
    <dgm:pt modelId="{5FA45698-8515-4E3C-879A-4FF885B96346}" type="pres">
      <dgm:prSet presAssocID="{4B3A8514-1492-40EC-86FE-30DE591C7ED3}" presName="tx1" presStyleLbl="revTx" presStyleIdx="2" presStyleCnt="10"/>
      <dgm:spPr/>
      <dgm:t>
        <a:bodyPr/>
        <a:lstStyle/>
        <a:p>
          <a:endParaRPr lang="en-IN"/>
        </a:p>
      </dgm:t>
    </dgm:pt>
    <dgm:pt modelId="{CF7E7FD4-8241-443F-AA5C-A7F2893881FF}" type="pres">
      <dgm:prSet presAssocID="{4B3A8514-1492-40EC-86FE-30DE591C7ED3}" presName="vert1" presStyleCnt="0"/>
      <dgm:spPr/>
    </dgm:pt>
    <dgm:pt modelId="{B4B29916-2E5C-44FC-BBC9-21155A93428C}" type="pres">
      <dgm:prSet presAssocID="{0F859FC1-9CA3-46FF-AB12-DC8157C922CE}" presName="thickLine" presStyleLbl="alignNode1" presStyleIdx="3" presStyleCnt="10"/>
      <dgm:spPr/>
    </dgm:pt>
    <dgm:pt modelId="{F50C50B7-45C6-4903-916A-2F16D66385B9}" type="pres">
      <dgm:prSet presAssocID="{0F859FC1-9CA3-46FF-AB12-DC8157C922CE}" presName="horz1" presStyleCnt="0"/>
      <dgm:spPr/>
    </dgm:pt>
    <dgm:pt modelId="{E5730E36-E585-4D1F-A7AA-A30ACE04F5AE}" type="pres">
      <dgm:prSet presAssocID="{0F859FC1-9CA3-46FF-AB12-DC8157C922CE}" presName="tx1" presStyleLbl="revTx" presStyleIdx="3" presStyleCnt="10"/>
      <dgm:spPr/>
      <dgm:t>
        <a:bodyPr/>
        <a:lstStyle/>
        <a:p>
          <a:endParaRPr lang="en-IN"/>
        </a:p>
      </dgm:t>
    </dgm:pt>
    <dgm:pt modelId="{438A6EC7-D045-4204-8C40-A39169666C1E}" type="pres">
      <dgm:prSet presAssocID="{0F859FC1-9CA3-46FF-AB12-DC8157C922CE}" presName="vert1" presStyleCnt="0"/>
      <dgm:spPr/>
    </dgm:pt>
    <dgm:pt modelId="{04C13DFD-2F4B-4068-977F-0F50FA0814F2}" type="pres">
      <dgm:prSet presAssocID="{532D693F-742A-4E97-A9B9-5C7EBE81CFD9}" presName="thickLine" presStyleLbl="alignNode1" presStyleIdx="4" presStyleCnt="10"/>
      <dgm:spPr/>
    </dgm:pt>
    <dgm:pt modelId="{2F71F46A-3E7C-42E3-B637-082005D8C7FB}" type="pres">
      <dgm:prSet presAssocID="{532D693F-742A-4E97-A9B9-5C7EBE81CFD9}" presName="horz1" presStyleCnt="0"/>
      <dgm:spPr/>
    </dgm:pt>
    <dgm:pt modelId="{71B2A510-B029-4AE4-BE86-58860317CFA0}" type="pres">
      <dgm:prSet presAssocID="{532D693F-742A-4E97-A9B9-5C7EBE81CFD9}" presName="tx1" presStyleLbl="revTx" presStyleIdx="4" presStyleCnt="10"/>
      <dgm:spPr/>
      <dgm:t>
        <a:bodyPr/>
        <a:lstStyle/>
        <a:p>
          <a:endParaRPr lang="en-IN"/>
        </a:p>
      </dgm:t>
    </dgm:pt>
    <dgm:pt modelId="{8DE0CE84-9395-4B82-9EA0-0EF1F5FB4302}" type="pres">
      <dgm:prSet presAssocID="{532D693F-742A-4E97-A9B9-5C7EBE81CFD9}" presName="vert1" presStyleCnt="0"/>
      <dgm:spPr/>
    </dgm:pt>
    <dgm:pt modelId="{A5250AF5-607C-4D73-B3A4-E56208AF6DAB}" type="pres">
      <dgm:prSet presAssocID="{F008E47D-5D6A-4E35-B0AC-038A024A32FA}" presName="thickLine" presStyleLbl="alignNode1" presStyleIdx="5" presStyleCnt="10"/>
      <dgm:spPr/>
    </dgm:pt>
    <dgm:pt modelId="{6287D9A8-64B0-4B87-B78C-EBB15280215C}" type="pres">
      <dgm:prSet presAssocID="{F008E47D-5D6A-4E35-B0AC-038A024A32FA}" presName="horz1" presStyleCnt="0"/>
      <dgm:spPr/>
    </dgm:pt>
    <dgm:pt modelId="{F756272A-2C29-4B7E-AB16-92086E3E87DE}" type="pres">
      <dgm:prSet presAssocID="{F008E47D-5D6A-4E35-B0AC-038A024A32FA}" presName="tx1" presStyleLbl="revTx" presStyleIdx="5" presStyleCnt="10"/>
      <dgm:spPr/>
      <dgm:t>
        <a:bodyPr/>
        <a:lstStyle/>
        <a:p>
          <a:endParaRPr lang="en-IN"/>
        </a:p>
      </dgm:t>
    </dgm:pt>
    <dgm:pt modelId="{25C9ABA1-B98C-4702-BB3D-36A0440CFE3F}" type="pres">
      <dgm:prSet presAssocID="{F008E47D-5D6A-4E35-B0AC-038A024A32FA}" presName="vert1" presStyleCnt="0"/>
      <dgm:spPr/>
    </dgm:pt>
    <dgm:pt modelId="{89D20B31-9C50-4CFE-A6EA-227F07F36F2C}" type="pres">
      <dgm:prSet presAssocID="{D17A2D62-5FE1-41AC-A273-7422FC871A3A}" presName="thickLine" presStyleLbl="alignNode1" presStyleIdx="6" presStyleCnt="10"/>
      <dgm:spPr/>
    </dgm:pt>
    <dgm:pt modelId="{B2DE3176-17BD-403D-85BC-ACA5A6C038E4}" type="pres">
      <dgm:prSet presAssocID="{D17A2D62-5FE1-41AC-A273-7422FC871A3A}" presName="horz1" presStyleCnt="0"/>
      <dgm:spPr/>
    </dgm:pt>
    <dgm:pt modelId="{AFD07A3B-DD60-422C-9969-EB16846816AA}" type="pres">
      <dgm:prSet presAssocID="{D17A2D62-5FE1-41AC-A273-7422FC871A3A}" presName="tx1" presStyleLbl="revTx" presStyleIdx="6" presStyleCnt="10"/>
      <dgm:spPr/>
      <dgm:t>
        <a:bodyPr/>
        <a:lstStyle/>
        <a:p>
          <a:endParaRPr lang="en-IN"/>
        </a:p>
      </dgm:t>
    </dgm:pt>
    <dgm:pt modelId="{552CEE6B-6722-49E4-BF5C-4C99B2447913}" type="pres">
      <dgm:prSet presAssocID="{D17A2D62-5FE1-41AC-A273-7422FC871A3A}" presName="vert1" presStyleCnt="0"/>
      <dgm:spPr/>
    </dgm:pt>
    <dgm:pt modelId="{EDF20962-AB4A-4A08-9038-4A268D32D70A}" type="pres">
      <dgm:prSet presAssocID="{A08314D5-E1BD-40DF-ACE5-A8B1271DFF50}" presName="thickLine" presStyleLbl="alignNode1" presStyleIdx="7" presStyleCnt="10"/>
      <dgm:spPr/>
    </dgm:pt>
    <dgm:pt modelId="{3F8B67CA-5380-442B-96D9-740AC6DE5998}" type="pres">
      <dgm:prSet presAssocID="{A08314D5-E1BD-40DF-ACE5-A8B1271DFF50}" presName="horz1" presStyleCnt="0"/>
      <dgm:spPr/>
    </dgm:pt>
    <dgm:pt modelId="{690A20D1-C272-4C35-AB9C-2022C7B6A0A5}" type="pres">
      <dgm:prSet presAssocID="{A08314D5-E1BD-40DF-ACE5-A8B1271DFF50}" presName="tx1" presStyleLbl="revTx" presStyleIdx="7" presStyleCnt="10"/>
      <dgm:spPr/>
      <dgm:t>
        <a:bodyPr/>
        <a:lstStyle/>
        <a:p>
          <a:endParaRPr lang="en-IN"/>
        </a:p>
      </dgm:t>
    </dgm:pt>
    <dgm:pt modelId="{AAFA947B-2687-40D8-9F2A-C1C88BDA1715}" type="pres">
      <dgm:prSet presAssocID="{A08314D5-E1BD-40DF-ACE5-A8B1271DFF50}" presName="vert1" presStyleCnt="0"/>
      <dgm:spPr/>
    </dgm:pt>
    <dgm:pt modelId="{88F8107D-0419-49B9-992E-CA65B0A47205}" type="pres">
      <dgm:prSet presAssocID="{F45DF9F2-8C29-4BF2-A4EB-DA237015B39C}" presName="thickLine" presStyleLbl="alignNode1" presStyleIdx="8" presStyleCnt="10"/>
      <dgm:spPr/>
    </dgm:pt>
    <dgm:pt modelId="{EADE1661-CA53-4541-BFC7-2A38386F52CE}" type="pres">
      <dgm:prSet presAssocID="{F45DF9F2-8C29-4BF2-A4EB-DA237015B39C}" presName="horz1" presStyleCnt="0"/>
      <dgm:spPr/>
    </dgm:pt>
    <dgm:pt modelId="{BDF045D1-2A4F-4A0A-8A00-A19EE3A120F1}" type="pres">
      <dgm:prSet presAssocID="{F45DF9F2-8C29-4BF2-A4EB-DA237015B39C}" presName="tx1" presStyleLbl="revTx" presStyleIdx="8" presStyleCnt="10"/>
      <dgm:spPr/>
      <dgm:t>
        <a:bodyPr/>
        <a:lstStyle/>
        <a:p>
          <a:endParaRPr lang="en-IN"/>
        </a:p>
      </dgm:t>
    </dgm:pt>
    <dgm:pt modelId="{06AF8D69-56A0-4BA6-A648-FBFC4CE2FBCF}" type="pres">
      <dgm:prSet presAssocID="{F45DF9F2-8C29-4BF2-A4EB-DA237015B39C}" presName="vert1" presStyleCnt="0"/>
      <dgm:spPr/>
    </dgm:pt>
    <dgm:pt modelId="{70DB0B1A-CB53-46F9-B1B4-F84B74928C13}" type="pres">
      <dgm:prSet presAssocID="{A61C98D7-29F3-46A8-8064-A37AD3D529C1}" presName="thickLine" presStyleLbl="alignNode1" presStyleIdx="9" presStyleCnt="10"/>
      <dgm:spPr/>
    </dgm:pt>
    <dgm:pt modelId="{14628EFF-96B8-486F-96E4-504F24591BD1}" type="pres">
      <dgm:prSet presAssocID="{A61C98D7-29F3-46A8-8064-A37AD3D529C1}" presName="horz1" presStyleCnt="0"/>
      <dgm:spPr/>
    </dgm:pt>
    <dgm:pt modelId="{A8151636-6A74-4FFF-86FD-D06D73A286F9}" type="pres">
      <dgm:prSet presAssocID="{A61C98D7-29F3-46A8-8064-A37AD3D529C1}" presName="tx1" presStyleLbl="revTx" presStyleIdx="9" presStyleCnt="10"/>
      <dgm:spPr/>
      <dgm:t>
        <a:bodyPr/>
        <a:lstStyle/>
        <a:p>
          <a:endParaRPr lang="en-IN"/>
        </a:p>
      </dgm:t>
    </dgm:pt>
    <dgm:pt modelId="{313947D9-36A0-4415-81E5-4C438FB3A928}" type="pres">
      <dgm:prSet presAssocID="{A61C98D7-29F3-46A8-8064-A37AD3D529C1}" presName="vert1" presStyleCnt="0"/>
      <dgm:spPr/>
    </dgm:pt>
  </dgm:ptLst>
  <dgm:cxnLst>
    <dgm:cxn modelId="{A317ABB9-9F81-4945-8AA9-D97CAB88F7F4}" srcId="{B77FE7F1-0602-45CF-9AEC-9DDB702B1AAB}" destId="{532D693F-742A-4E97-A9B9-5C7EBE81CFD9}" srcOrd="4" destOrd="0" parTransId="{8BD460C3-1E46-4C6F-904E-68C9976182DB}" sibTransId="{B6B97481-16FD-42E2-90E8-FBA4C4F1998E}"/>
    <dgm:cxn modelId="{1B724B0E-7C8A-4567-84D6-95069D8173B3}" type="presOf" srcId="{ACA81983-44F6-4A59-AE82-E9381D4AF496}" destId="{02CD4C00-A947-4AA5-9D35-D1EF13BE8AFE}" srcOrd="0" destOrd="0" presId="urn:microsoft.com/office/officeart/2008/layout/LinedList"/>
    <dgm:cxn modelId="{CF13D511-463D-44C7-80B0-5E12F0B5BAE7}" srcId="{B77FE7F1-0602-45CF-9AEC-9DDB702B1AAB}" destId="{F45DF9F2-8C29-4BF2-A4EB-DA237015B39C}" srcOrd="8" destOrd="0" parTransId="{96B1355F-0449-46B4-A113-3B06222A0748}" sibTransId="{68C81070-27A3-4BF8-99F4-5FEE45CD7907}"/>
    <dgm:cxn modelId="{5324BED2-D1D6-4988-9DEF-1B31B18E85A1}" srcId="{B77FE7F1-0602-45CF-9AEC-9DDB702B1AAB}" destId="{0F859FC1-9CA3-46FF-AB12-DC8157C922CE}" srcOrd="3" destOrd="0" parTransId="{043D5CD3-32EA-412F-931A-DF4BBA286DB7}" sibTransId="{BD84C8AE-FCF2-4A90-B30C-D54AF554DAA3}"/>
    <dgm:cxn modelId="{22FA12B4-1B8B-4549-983F-A170D22FCCF9}" srcId="{B77FE7F1-0602-45CF-9AEC-9DDB702B1AAB}" destId="{ACA81983-44F6-4A59-AE82-E9381D4AF496}" srcOrd="0" destOrd="0" parTransId="{2BCB19EA-9A76-472A-BD76-186D87AC0B98}" sibTransId="{6EAED107-6C7C-44BA-B5B4-DE9A4ECFEBC4}"/>
    <dgm:cxn modelId="{D4D69FBA-A5BB-4496-B7BA-C61C289384E8}" type="presOf" srcId="{A08314D5-E1BD-40DF-ACE5-A8B1271DFF50}" destId="{690A20D1-C272-4C35-AB9C-2022C7B6A0A5}" srcOrd="0" destOrd="0" presId="urn:microsoft.com/office/officeart/2008/layout/LinedList"/>
    <dgm:cxn modelId="{05BCF2CE-7E63-47A4-BDAE-7E8165318EFF}" type="presOf" srcId="{D17A2D62-5FE1-41AC-A273-7422FC871A3A}" destId="{AFD07A3B-DD60-422C-9969-EB16846816AA}" srcOrd="0" destOrd="0" presId="urn:microsoft.com/office/officeart/2008/layout/LinedList"/>
    <dgm:cxn modelId="{5302569F-63EC-425E-AA30-FE933206E0D7}" type="presOf" srcId="{0F859FC1-9CA3-46FF-AB12-DC8157C922CE}" destId="{E5730E36-E585-4D1F-A7AA-A30ACE04F5AE}" srcOrd="0" destOrd="0" presId="urn:microsoft.com/office/officeart/2008/layout/LinedList"/>
    <dgm:cxn modelId="{A5B000D7-930E-4285-AA70-8240D320D723}" srcId="{B77FE7F1-0602-45CF-9AEC-9DDB702B1AAB}" destId="{4B3A8514-1492-40EC-86FE-30DE591C7ED3}" srcOrd="2" destOrd="0" parTransId="{C33052E6-0B54-4C42-BEAA-49DA1C3627EB}" sibTransId="{15428960-67D6-46D6-BE03-778C57340E01}"/>
    <dgm:cxn modelId="{2C98C6B8-2C69-4A4C-8310-31064AF61721}" type="presOf" srcId="{B77FE7F1-0602-45CF-9AEC-9DDB702B1AAB}" destId="{03484D56-AC76-43D4-A048-F9F19665E658}" srcOrd="0" destOrd="0" presId="urn:microsoft.com/office/officeart/2008/layout/LinedList"/>
    <dgm:cxn modelId="{AE9B31F6-3E22-4BB2-9F70-A2E13526B6F4}" srcId="{B77FE7F1-0602-45CF-9AEC-9DDB702B1AAB}" destId="{A61C98D7-29F3-46A8-8064-A37AD3D529C1}" srcOrd="9" destOrd="0" parTransId="{574E5CAC-FA18-4BE4-96AD-BD23AB9B06A8}" sibTransId="{661377CE-A0D8-45E6-ABC6-D1EFEAA0DA75}"/>
    <dgm:cxn modelId="{47BC3E3D-BEA9-4CE8-A812-1A9FDDF2D08B}" srcId="{B77FE7F1-0602-45CF-9AEC-9DDB702B1AAB}" destId="{17EE2EFA-FE24-4984-9CA3-C66C8E1EEB55}" srcOrd="1" destOrd="0" parTransId="{60237502-B6AA-49BA-BFEE-28DD9A9F530E}" sibTransId="{A4F1B7FB-F8F6-477F-847E-E00303BD40A0}"/>
    <dgm:cxn modelId="{562C1B81-5E4A-4D61-BF5B-32328C4CB157}" srcId="{B77FE7F1-0602-45CF-9AEC-9DDB702B1AAB}" destId="{A08314D5-E1BD-40DF-ACE5-A8B1271DFF50}" srcOrd="7" destOrd="0" parTransId="{78B17E42-C6CD-44A0-AD50-3B5BD6718DE7}" sibTransId="{6A36B389-376D-490A-97A6-13F7CD1D721C}"/>
    <dgm:cxn modelId="{56B4E198-4DF0-4A71-91CD-C005CE7A89CD}" type="presOf" srcId="{532D693F-742A-4E97-A9B9-5C7EBE81CFD9}" destId="{71B2A510-B029-4AE4-BE86-58860317CFA0}" srcOrd="0" destOrd="0" presId="urn:microsoft.com/office/officeart/2008/layout/LinedList"/>
    <dgm:cxn modelId="{4FA86482-25AA-43FF-86D7-8872DCEF5350}" type="presOf" srcId="{A61C98D7-29F3-46A8-8064-A37AD3D529C1}" destId="{A8151636-6A74-4FFF-86FD-D06D73A286F9}" srcOrd="0" destOrd="0" presId="urn:microsoft.com/office/officeart/2008/layout/LinedList"/>
    <dgm:cxn modelId="{494F93AA-8206-4968-BD3E-1AEB2256FDE2}" type="presOf" srcId="{4B3A8514-1492-40EC-86FE-30DE591C7ED3}" destId="{5FA45698-8515-4E3C-879A-4FF885B96346}" srcOrd="0" destOrd="0" presId="urn:microsoft.com/office/officeart/2008/layout/LinedList"/>
    <dgm:cxn modelId="{15318C94-314B-4761-A405-A75B7BFD71EE}" srcId="{B77FE7F1-0602-45CF-9AEC-9DDB702B1AAB}" destId="{D17A2D62-5FE1-41AC-A273-7422FC871A3A}" srcOrd="6" destOrd="0" parTransId="{58E14F9E-E745-4076-80A9-902F6A19384C}" sibTransId="{F13E6F8B-3530-48EE-A103-57FD3FE94EF0}"/>
    <dgm:cxn modelId="{E156B59F-C1FA-4F26-BA82-5D41795A06E3}" type="presOf" srcId="{F45DF9F2-8C29-4BF2-A4EB-DA237015B39C}" destId="{BDF045D1-2A4F-4A0A-8A00-A19EE3A120F1}" srcOrd="0" destOrd="0" presId="urn:microsoft.com/office/officeart/2008/layout/LinedList"/>
    <dgm:cxn modelId="{69DDA10B-9923-476E-8835-660B403DB4B9}" type="presOf" srcId="{F008E47D-5D6A-4E35-B0AC-038A024A32FA}" destId="{F756272A-2C29-4B7E-AB16-92086E3E87DE}" srcOrd="0" destOrd="0" presId="urn:microsoft.com/office/officeart/2008/layout/LinedList"/>
    <dgm:cxn modelId="{30C5D48A-354C-4320-B618-666C4F0DAE77}" srcId="{B77FE7F1-0602-45CF-9AEC-9DDB702B1AAB}" destId="{F008E47D-5D6A-4E35-B0AC-038A024A32FA}" srcOrd="5" destOrd="0" parTransId="{4A1BE414-A640-4A4F-8A7A-F321E6940102}" sibTransId="{7E850730-D4B2-4ED6-9284-F1F1A8EA21FD}"/>
    <dgm:cxn modelId="{0E306B61-B500-4D61-98D3-5E5A7211F917}" type="presOf" srcId="{17EE2EFA-FE24-4984-9CA3-C66C8E1EEB55}" destId="{51B075B0-AB15-414A-BBE4-3AD9138765EA}" srcOrd="0" destOrd="0" presId="urn:microsoft.com/office/officeart/2008/layout/LinedList"/>
    <dgm:cxn modelId="{09A400C6-2980-4021-97E9-5BF19A12C7A1}" type="presParOf" srcId="{03484D56-AC76-43D4-A048-F9F19665E658}" destId="{FA29F0F6-6C28-4DF4-80F6-5EE22EB1E0A5}" srcOrd="0" destOrd="0" presId="urn:microsoft.com/office/officeart/2008/layout/LinedList"/>
    <dgm:cxn modelId="{A2706B62-4D56-4E08-B36B-C11B794950B8}" type="presParOf" srcId="{03484D56-AC76-43D4-A048-F9F19665E658}" destId="{5ACBF003-0490-440B-A089-1724981E0096}" srcOrd="1" destOrd="0" presId="urn:microsoft.com/office/officeart/2008/layout/LinedList"/>
    <dgm:cxn modelId="{A0582CB8-1EEB-4ACB-B0B9-3DDEB1FC3660}" type="presParOf" srcId="{5ACBF003-0490-440B-A089-1724981E0096}" destId="{02CD4C00-A947-4AA5-9D35-D1EF13BE8AFE}" srcOrd="0" destOrd="0" presId="urn:microsoft.com/office/officeart/2008/layout/LinedList"/>
    <dgm:cxn modelId="{EE46528E-DA4E-4E42-A0A4-0E152F049811}" type="presParOf" srcId="{5ACBF003-0490-440B-A089-1724981E0096}" destId="{B72E6EF4-633C-439F-A936-9512DDFE0816}" srcOrd="1" destOrd="0" presId="urn:microsoft.com/office/officeart/2008/layout/LinedList"/>
    <dgm:cxn modelId="{D15E66CB-4A45-4049-B51E-C9BF1AAC6970}" type="presParOf" srcId="{03484D56-AC76-43D4-A048-F9F19665E658}" destId="{14C44AA1-7AB7-4FE5-A0A4-3BAF5369FFC1}" srcOrd="2" destOrd="0" presId="urn:microsoft.com/office/officeart/2008/layout/LinedList"/>
    <dgm:cxn modelId="{43464A01-C056-4875-BEF4-A54A21E78E51}" type="presParOf" srcId="{03484D56-AC76-43D4-A048-F9F19665E658}" destId="{2C5FFD47-7955-45A8-B3E2-37ADD516606B}" srcOrd="3" destOrd="0" presId="urn:microsoft.com/office/officeart/2008/layout/LinedList"/>
    <dgm:cxn modelId="{5921C44A-2ABC-4E36-BE6E-8B5A373B98DF}" type="presParOf" srcId="{2C5FFD47-7955-45A8-B3E2-37ADD516606B}" destId="{51B075B0-AB15-414A-BBE4-3AD9138765EA}" srcOrd="0" destOrd="0" presId="urn:microsoft.com/office/officeart/2008/layout/LinedList"/>
    <dgm:cxn modelId="{DC456C49-FB85-4ADD-B8BD-64CC59782EDA}" type="presParOf" srcId="{2C5FFD47-7955-45A8-B3E2-37ADD516606B}" destId="{28F3D6F9-3A63-4B59-B6E6-04F87300F85A}" srcOrd="1" destOrd="0" presId="urn:microsoft.com/office/officeart/2008/layout/LinedList"/>
    <dgm:cxn modelId="{C5A9F3A3-A033-4E61-86E0-50DEC8251C57}" type="presParOf" srcId="{03484D56-AC76-43D4-A048-F9F19665E658}" destId="{F9D90236-B611-45A1-947A-2C43A7A8C6A9}" srcOrd="4" destOrd="0" presId="urn:microsoft.com/office/officeart/2008/layout/LinedList"/>
    <dgm:cxn modelId="{EBC6463D-C24F-45CE-8DE8-E480F49183FB}" type="presParOf" srcId="{03484D56-AC76-43D4-A048-F9F19665E658}" destId="{3E76C124-5249-40CA-95E6-D0E8DAC4BDA6}" srcOrd="5" destOrd="0" presId="urn:microsoft.com/office/officeart/2008/layout/LinedList"/>
    <dgm:cxn modelId="{4FD70A96-629A-4F1C-985A-B4712646E80F}" type="presParOf" srcId="{3E76C124-5249-40CA-95E6-D0E8DAC4BDA6}" destId="{5FA45698-8515-4E3C-879A-4FF885B96346}" srcOrd="0" destOrd="0" presId="urn:microsoft.com/office/officeart/2008/layout/LinedList"/>
    <dgm:cxn modelId="{8DAAC180-AF99-48F7-BB58-9BC14A074819}" type="presParOf" srcId="{3E76C124-5249-40CA-95E6-D0E8DAC4BDA6}" destId="{CF7E7FD4-8241-443F-AA5C-A7F2893881FF}" srcOrd="1" destOrd="0" presId="urn:microsoft.com/office/officeart/2008/layout/LinedList"/>
    <dgm:cxn modelId="{160138E9-ECC1-4260-93E0-90C587E148C9}" type="presParOf" srcId="{03484D56-AC76-43D4-A048-F9F19665E658}" destId="{B4B29916-2E5C-44FC-BBC9-21155A93428C}" srcOrd="6" destOrd="0" presId="urn:microsoft.com/office/officeart/2008/layout/LinedList"/>
    <dgm:cxn modelId="{398C5AFA-E4B2-450E-B209-86AB43A56161}" type="presParOf" srcId="{03484D56-AC76-43D4-A048-F9F19665E658}" destId="{F50C50B7-45C6-4903-916A-2F16D66385B9}" srcOrd="7" destOrd="0" presId="urn:microsoft.com/office/officeart/2008/layout/LinedList"/>
    <dgm:cxn modelId="{425845DB-11C0-4403-946C-7979C975AA8E}" type="presParOf" srcId="{F50C50B7-45C6-4903-916A-2F16D66385B9}" destId="{E5730E36-E585-4D1F-A7AA-A30ACE04F5AE}" srcOrd="0" destOrd="0" presId="urn:microsoft.com/office/officeart/2008/layout/LinedList"/>
    <dgm:cxn modelId="{BC27996E-2588-4682-B1AF-048FBB434F8A}" type="presParOf" srcId="{F50C50B7-45C6-4903-916A-2F16D66385B9}" destId="{438A6EC7-D045-4204-8C40-A39169666C1E}" srcOrd="1" destOrd="0" presId="urn:microsoft.com/office/officeart/2008/layout/LinedList"/>
    <dgm:cxn modelId="{02B79023-A25A-4073-BDD0-3EFAF9F3B201}" type="presParOf" srcId="{03484D56-AC76-43D4-A048-F9F19665E658}" destId="{04C13DFD-2F4B-4068-977F-0F50FA0814F2}" srcOrd="8" destOrd="0" presId="urn:microsoft.com/office/officeart/2008/layout/LinedList"/>
    <dgm:cxn modelId="{6A8E67FA-E241-41AB-866A-E152CA84B8D1}" type="presParOf" srcId="{03484D56-AC76-43D4-A048-F9F19665E658}" destId="{2F71F46A-3E7C-42E3-B637-082005D8C7FB}" srcOrd="9" destOrd="0" presId="urn:microsoft.com/office/officeart/2008/layout/LinedList"/>
    <dgm:cxn modelId="{6800D51F-5AB0-44C4-857E-904129894A35}" type="presParOf" srcId="{2F71F46A-3E7C-42E3-B637-082005D8C7FB}" destId="{71B2A510-B029-4AE4-BE86-58860317CFA0}" srcOrd="0" destOrd="0" presId="urn:microsoft.com/office/officeart/2008/layout/LinedList"/>
    <dgm:cxn modelId="{1A43312B-BBF1-4387-8F25-DFBAA2040D0E}" type="presParOf" srcId="{2F71F46A-3E7C-42E3-B637-082005D8C7FB}" destId="{8DE0CE84-9395-4B82-9EA0-0EF1F5FB4302}" srcOrd="1" destOrd="0" presId="urn:microsoft.com/office/officeart/2008/layout/LinedList"/>
    <dgm:cxn modelId="{25094B04-494E-4D06-9622-CDCACB7EB2F5}" type="presParOf" srcId="{03484D56-AC76-43D4-A048-F9F19665E658}" destId="{A5250AF5-607C-4D73-B3A4-E56208AF6DAB}" srcOrd="10" destOrd="0" presId="urn:microsoft.com/office/officeart/2008/layout/LinedList"/>
    <dgm:cxn modelId="{2D4AE48F-3185-4455-A409-23BBAE0311E6}" type="presParOf" srcId="{03484D56-AC76-43D4-A048-F9F19665E658}" destId="{6287D9A8-64B0-4B87-B78C-EBB15280215C}" srcOrd="11" destOrd="0" presId="urn:microsoft.com/office/officeart/2008/layout/LinedList"/>
    <dgm:cxn modelId="{25EF20CB-712D-4D1C-83A1-55606219999D}" type="presParOf" srcId="{6287D9A8-64B0-4B87-B78C-EBB15280215C}" destId="{F756272A-2C29-4B7E-AB16-92086E3E87DE}" srcOrd="0" destOrd="0" presId="urn:microsoft.com/office/officeart/2008/layout/LinedList"/>
    <dgm:cxn modelId="{524E9A84-F1A8-4D46-B642-3997F59EF2EA}" type="presParOf" srcId="{6287D9A8-64B0-4B87-B78C-EBB15280215C}" destId="{25C9ABA1-B98C-4702-BB3D-36A0440CFE3F}" srcOrd="1" destOrd="0" presId="urn:microsoft.com/office/officeart/2008/layout/LinedList"/>
    <dgm:cxn modelId="{1D93EB93-F8A7-46BD-B5E5-145943D2B255}" type="presParOf" srcId="{03484D56-AC76-43D4-A048-F9F19665E658}" destId="{89D20B31-9C50-4CFE-A6EA-227F07F36F2C}" srcOrd="12" destOrd="0" presId="urn:microsoft.com/office/officeart/2008/layout/LinedList"/>
    <dgm:cxn modelId="{59EB4CBF-30E7-453E-B06E-CF18B47D5427}" type="presParOf" srcId="{03484D56-AC76-43D4-A048-F9F19665E658}" destId="{B2DE3176-17BD-403D-85BC-ACA5A6C038E4}" srcOrd="13" destOrd="0" presId="urn:microsoft.com/office/officeart/2008/layout/LinedList"/>
    <dgm:cxn modelId="{D1A2E644-E488-4B74-BAB7-BED235900F36}" type="presParOf" srcId="{B2DE3176-17BD-403D-85BC-ACA5A6C038E4}" destId="{AFD07A3B-DD60-422C-9969-EB16846816AA}" srcOrd="0" destOrd="0" presId="urn:microsoft.com/office/officeart/2008/layout/LinedList"/>
    <dgm:cxn modelId="{6D93057A-63A9-4B20-A4BF-CE51B691AEA5}" type="presParOf" srcId="{B2DE3176-17BD-403D-85BC-ACA5A6C038E4}" destId="{552CEE6B-6722-49E4-BF5C-4C99B2447913}" srcOrd="1" destOrd="0" presId="urn:microsoft.com/office/officeart/2008/layout/LinedList"/>
    <dgm:cxn modelId="{03DFB38D-9140-41C2-91DE-EF0433F32433}" type="presParOf" srcId="{03484D56-AC76-43D4-A048-F9F19665E658}" destId="{EDF20962-AB4A-4A08-9038-4A268D32D70A}" srcOrd="14" destOrd="0" presId="urn:microsoft.com/office/officeart/2008/layout/LinedList"/>
    <dgm:cxn modelId="{656E83D6-9160-45C4-BA17-CB20F3F6283E}" type="presParOf" srcId="{03484D56-AC76-43D4-A048-F9F19665E658}" destId="{3F8B67CA-5380-442B-96D9-740AC6DE5998}" srcOrd="15" destOrd="0" presId="urn:microsoft.com/office/officeart/2008/layout/LinedList"/>
    <dgm:cxn modelId="{CD77FD6E-7D35-4AA4-B5F3-6DD014B76A69}" type="presParOf" srcId="{3F8B67CA-5380-442B-96D9-740AC6DE5998}" destId="{690A20D1-C272-4C35-AB9C-2022C7B6A0A5}" srcOrd="0" destOrd="0" presId="urn:microsoft.com/office/officeart/2008/layout/LinedList"/>
    <dgm:cxn modelId="{890CCF3E-61AA-46B7-83CF-A937C97F4B61}" type="presParOf" srcId="{3F8B67CA-5380-442B-96D9-740AC6DE5998}" destId="{AAFA947B-2687-40D8-9F2A-C1C88BDA1715}" srcOrd="1" destOrd="0" presId="urn:microsoft.com/office/officeart/2008/layout/LinedList"/>
    <dgm:cxn modelId="{3DDA38B4-4D6D-494C-9486-B2CFCD5DFD20}" type="presParOf" srcId="{03484D56-AC76-43D4-A048-F9F19665E658}" destId="{88F8107D-0419-49B9-992E-CA65B0A47205}" srcOrd="16" destOrd="0" presId="urn:microsoft.com/office/officeart/2008/layout/LinedList"/>
    <dgm:cxn modelId="{206E3368-6AD0-405F-8C1B-118B042A4F4B}" type="presParOf" srcId="{03484D56-AC76-43D4-A048-F9F19665E658}" destId="{EADE1661-CA53-4541-BFC7-2A38386F52CE}" srcOrd="17" destOrd="0" presId="urn:microsoft.com/office/officeart/2008/layout/LinedList"/>
    <dgm:cxn modelId="{207A528E-8C5B-406C-BA3E-F0C8E647FE64}" type="presParOf" srcId="{EADE1661-CA53-4541-BFC7-2A38386F52CE}" destId="{BDF045D1-2A4F-4A0A-8A00-A19EE3A120F1}" srcOrd="0" destOrd="0" presId="urn:microsoft.com/office/officeart/2008/layout/LinedList"/>
    <dgm:cxn modelId="{9E54B3A9-791C-4F06-ACB7-6307AF443323}" type="presParOf" srcId="{EADE1661-CA53-4541-BFC7-2A38386F52CE}" destId="{06AF8D69-56A0-4BA6-A648-FBFC4CE2FBCF}" srcOrd="1" destOrd="0" presId="urn:microsoft.com/office/officeart/2008/layout/LinedList"/>
    <dgm:cxn modelId="{3F771E06-C630-4CDC-BFA4-DD9A60E20D76}" type="presParOf" srcId="{03484D56-AC76-43D4-A048-F9F19665E658}" destId="{70DB0B1A-CB53-46F9-B1B4-F84B74928C13}" srcOrd="18" destOrd="0" presId="urn:microsoft.com/office/officeart/2008/layout/LinedList"/>
    <dgm:cxn modelId="{BB444D37-1149-499E-BB3B-5B9426A1DD3B}" type="presParOf" srcId="{03484D56-AC76-43D4-A048-F9F19665E658}" destId="{14628EFF-96B8-486F-96E4-504F24591BD1}" srcOrd="19" destOrd="0" presId="urn:microsoft.com/office/officeart/2008/layout/LinedList"/>
    <dgm:cxn modelId="{AAD66096-79DB-4FEE-BF15-B425422C6F15}" type="presParOf" srcId="{14628EFF-96B8-486F-96E4-504F24591BD1}" destId="{A8151636-6A74-4FFF-86FD-D06D73A286F9}" srcOrd="0" destOrd="0" presId="urn:microsoft.com/office/officeart/2008/layout/LinedList"/>
    <dgm:cxn modelId="{47BE0A4B-F7F8-4D34-B7C3-09EB9D055D4C}" type="presParOf" srcId="{14628EFF-96B8-486F-96E4-504F24591BD1}" destId="{313947D9-36A0-4415-81E5-4C438FB3A9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EF431C-0EBF-4DB6-97B2-F73CEBF90DA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EC69E-15AE-4222-BF59-0B3FEE5C641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/>
            <a:t>List</a:t>
          </a:r>
        </a:p>
      </dgm:t>
    </dgm:pt>
    <dgm:pt modelId="{3F15499C-62CF-41C2-8809-1EDCC76F2CCE}" type="parTrans" cxnId="{6F611EFF-CF14-45C5-9AE4-BE3B9F062F6A}">
      <dgm:prSet/>
      <dgm:spPr/>
      <dgm:t>
        <a:bodyPr/>
        <a:lstStyle/>
        <a:p>
          <a:endParaRPr lang="en-US"/>
        </a:p>
      </dgm:t>
    </dgm:pt>
    <dgm:pt modelId="{84E72A7D-736C-4568-A52F-73BEF3B89ABE}" type="sibTrans" cxnId="{6F611EFF-CF14-45C5-9AE4-BE3B9F062F6A}">
      <dgm:prSet/>
      <dgm:spPr/>
      <dgm:t>
        <a:bodyPr/>
        <a:lstStyle/>
        <a:p>
          <a:endParaRPr lang="en-US"/>
        </a:p>
      </dgm:t>
    </dgm:pt>
    <dgm:pt modelId="{9E674DE8-7ECC-490E-AC93-5C2EE0961C6E}">
      <dgm:prSet phldrT="[Text]"/>
      <dgm:spPr>
        <a:solidFill>
          <a:srgbClr val="C00000"/>
        </a:solidFill>
      </dgm:spPr>
      <dgm:t>
        <a:bodyPr/>
        <a:lstStyle/>
        <a:p>
          <a:r>
            <a:rPr lang="en-US" sz="1800" dirty="0"/>
            <a:t>Tuple</a:t>
          </a:r>
        </a:p>
      </dgm:t>
    </dgm:pt>
    <dgm:pt modelId="{A37B6B2F-C0CF-4084-9590-01D0A8E0EF14}" type="parTrans" cxnId="{4BF76571-84D4-481D-8261-E7031A89633C}">
      <dgm:prSet/>
      <dgm:spPr/>
      <dgm:t>
        <a:bodyPr/>
        <a:lstStyle/>
        <a:p>
          <a:endParaRPr lang="en-US"/>
        </a:p>
      </dgm:t>
    </dgm:pt>
    <dgm:pt modelId="{20787D27-4A76-4AAE-8BA9-F42258C5D32F}" type="sibTrans" cxnId="{4BF76571-84D4-481D-8261-E7031A89633C}">
      <dgm:prSet/>
      <dgm:spPr/>
      <dgm:t>
        <a:bodyPr/>
        <a:lstStyle/>
        <a:p>
          <a:endParaRPr lang="en-US"/>
        </a:p>
      </dgm:t>
    </dgm:pt>
    <dgm:pt modelId="{F7682DB3-505F-4D28-8C22-5AF053C43B49}">
      <dgm:prSet phldrT="[Text]"/>
      <dgm:spPr/>
      <dgm:t>
        <a:bodyPr/>
        <a:lstStyle/>
        <a:p>
          <a:r>
            <a:rPr lang="en-US" sz="1800" kern="1200" dirty="0"/>
            <a:t>Set</a:t>
          </a:r>
        </a:p>
      </dgm:t>
    </dgm:pt>
    <dgm:pt modelId="{AA894836-8F91-4979-9098-48E8E3E818C5}" type="parTrans" cxnId="{1683E64A-0959-434E-9345-1519A7759C5E}">
      <dgm:prSet/>
      <dgm:spPr/>
      <dgm:t>
        <a:bodyPr/>
        <a:lstStyle/>
        <a:p>
          <a:endParaRPr lang="en-US"/>
        </a:p>
      </dgm:t>
    </dgm:pt>
    <dgm:pt modelId="{9F39BB7A-0F17-48A6-83A4-22581BDDB543}" type="sibTrans" cxnId="{1683E64A-0959-434E-9345-1519A7759C5E}">
      <dgm:prSet/>
      <dgm:spPr/>
      <dgm:t>
        <a:bodyPr/>
        <a:lstStyle/>
        <a:p>
          <a:endParaRPr lang="en-US"/>
        </a:p>
      </dgm:t>
    </dgm:pt>
    <dgm:pt modelId="{C4FA3853-D41F-4C83-B64B-79C0CC4B55C6}">
      <dgm:prSet phldrT="[Text]"/>
      <dgm:spPr/>
      <dgm:t>
        <a:bodyPr/>
        <a:lstStyle/>
        <a:p>
          <a:r>
            <a:rPr lang="en-US" sz="1700" dirty="0"/>
            <a:t>Dictionary</a:t>
          </a:r>
        </a:p>
      </dgm:t>
    </dgm:pt>
    <dgm:pt modelId="{60BE49F6-F12E-49EB-8267-C7AD5352B00E}" type="parTrans" cxnId="{6B0941F6-4D86-4A5D-A07A-05259CEC01A1}">
      <dgm:prSet/>
      <dgm:spPr/>
      <dgm:t>
        <a:bodyPr/>
        <a:lstStyle/>
        <a:p>
          <a:endParaRPr lang="en-US"/>
        </a:p>
      </dgm:t>
    </dgm:pt>
    <dgm:pt modelId="{96B24591-AC74-4886-84A5-276E829060DB}" type="sibTrans" cxnId="{6B0941F6-4D86-4A5D-A07A-05259CEC01A1}">
      <dgm:prSet/>
      <dgm:spPr/>
      <dgm:t>
        <a:bodyPr/>
        <a:lstStyle/>
        <a:p>
          <a:endParaRPr lang="en-US"/>
        </a:p>
      </dgm:t>
    </dgm:pt>
    <dgm:pt modelId="{B9253611-225E-48A0-809C-8457775AC38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General Purpose</a:t>
          </a:r>
        </a:p>
      </dgm:t>
    </dgm:pt>
    <dgm:pt modelId="{D3396FA6-5E38-4215-9F29-FD90E01E2781}" type="parTrans" cxnId="{10A3ACF4-98C9-48EE-AEFF-B6B7C93968A6}">
      <dgm:prSet/>
      <dgm:spPr/>
      <dgm:t>
        <a:bodyPr/>
        <a:lstStyle/>
        <a:p>
          <a:endParaRPr lang="en-US"/>
        </a:p>
      </dgm:t>
    </dgm:pt>
    <dgm:pt modelId="{16D57711-1811-442F-9E65-C85DF8A44E16}" type="sibTrans" cxnId="{10A3ACF4-98C9-48EE-AEFF-B6B7C93968A6}">
      <dgm:prSet/>
      <dgm:spPr/>
      <dgm:t>
        <a:bodyPr/>
        <a:lstStyle/>
        <a:p>
          <a:endParaRPr lang="en-US"/>
        </a:p>
      </dgm:t>
    </dgm:pt>
    <dgm:pt modelId="{72F23B9B-3D96-49D7-99A3-39CAFFDF5B5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Most widely used data structure</a:t>
          </a:r>
        </a:p>
      </dgm:t>
    </dgm:pt>
    <dgm:pt modelId="{598D0E69-1D34-41A0-9272-433655A2B23D}" type="parTrans" cxnId="{253DDB69-7C23-4464-B79D-4966F5F88952}">
      <dgm:prSet/>
      <dgm:spPr/>
      <dgm:t>
        <a:bodyPr/>
        <a:lstStyle/>
        <a:p>
          <a:endParaRPr lang="en-US"/>
        </a:p>
      </dgm:t>
    </dgm:pt>
    <dgm:pt modelId="{FAC335E5-0481-4B26-8DC8-9F7741316D62}" type="sibTrans" cxnId="{253DDB69-7C23-4464-B79D-4966F5F88952}">
      <dgm:prSet/>
      <dgm:spPr/>
      <dgm:t>
        <a:bodyPr/>
        <a:lstStyle/>
        <a:p>
          <a:endParaRPr lang="en-US"/>
        </a:p>
      </dgm:t>
    </dgm:pt>
    <dgm:pt modelId="{D830D6B3-DA13-4EF1-9748-01450B366F8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  <a:r>
            <a:rPr lang="en-US" sz="1600" dirty="0"/>
            <a:t> (Can’t add or change)</a:t>
          </a:r>
        </a:p>
      </dgm:t>
    </dgm:pt>
    <dgm:pt modelId="{EE0F2410-C205-4D5F-98B1-84554A404680}" type="parTrans" cxnId="{758111DA-0CB1-41AC-9D0F-27A7981689C1}">
      <dgm:prSet/>
      <dgm:spPr/>
      <dgm:t>
        <a:bodyPr/>
        <a:lstStyle/>
        <a:p>
          <a:endParaRPr lang="en-US"/>
        </a:p>
      </dgm:t>
    </dgm:pt>
    <dgm:pt modelId="{8B2D08DF-F712-483E-947C-73E312E20D6C}" type="sibTrans" cxnId="{758111DA-0CB1-41AC-9D0F-27A7981689C1}">
      <dgm:prSet/>
      <dgm:spPr/>
      <dgm:t>
        <a:bodyPr/>
        <a:lstStyle/>
        <a:p>
          <a:endParaRPr lang="en-US"/>
        </a:p>
      </dgm:t>
    </dgm:pt>
    <dgm:pt modelId="{6284A998-B16C-4C7B-AA22-1437483DF478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dirty="0"/>
            <a:t>Useful for fixed data</a:t>
          </a:r>
        </a:p>
      </dgm:t>
    </dgm:pt>
    <dgm:pt modelId="{C0BB131D-890E-4A9B-9C04-96757EAA64E7}" type="parTrans" cxnId="{640DBD7B-2FAF-4D91-845E-DBB97CF32977}">
      <dgm:prSet/>
      <dgm:spPr/>
      <dgm:t>
        <a:bodyPr/>
        <a:lstStyle/>
        <a:p>
          <a:endParaRPr lang="en-US"/>
        </a:p>
      </dgm:t>
    </dgm:pt>
    <dgm:pt modelId="{D893D489-2FF1-4CEE-9674-60A47C012910}" type="sibTrans" cxnId="{640DBD7B-2FAF-4D91-845E-DBB97CF32977}">
      <dgm:prSet/>
      <dgm:spPr/>
      <dgm:t>
        <a:bodyPr/>
        <a:lstStyle/>
        <a:p>
          <a:endParaRPr lang="en-US"/>
        </a:p>
      </dgm:t>
    </dgm:pt>
    <dgm:pt modelId="{CD35E585-CB74-4BB1-830A-28DACC92FE1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dirty="0"/>
            <a:t>Faster </a:t>
          </a:r>
          <a:r>
            <a:rPr lang="en-US" sz="1600" dirty="0" smtClean="0"/>
            <a:t>than the  </a:t>
          </a:r>
          <a:r>
            <a:rPr lang="en-US" sz="1600" dirty="0"/>
            <a:t>lists</a:t>
          </a:r>
        </a:p>
      </dgm:t>
    </dgm:pt>
    <dgm:pt modelId="{AEEF15FC-F946-4A91-981D-2C838348D7E7}" type="parTrans" cxnId="{BD8575D3-1EFE-4C6F-91CB-4F4314551285}">
      <dgm:prSet/>
      <dgm:spPr/>
      <dgm:t>
        <a:bodyPr/>
        <a:lstStyle/>
        <a:p>
          <a:endParaRPr lang="en-US"/>
        </a:p>
      </dgm:t>
    </dgm:pt>
    <dgm:pt modelId="{1658865F-6C18-4EC2-A154-075760FD16DC}" type="sibTrans" cxnId="{BD8575D3-1EFE-4C6F-91CB-4F4314551285}">
      <dgm:prSet/>
      <dgm:spPr/>
      <dgm:t>
        <a:bodyPr/>
        <a:lstStyle/>
        <a:p>
          <a:endParaRPr lang="en-US"/>
        </a:p>
      </dgm:t>
    </dgm:pt>
    <dgm:pt modelId="{93A81E47-F2F7-44CE-9329-8019C2ECA824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dirty="0"/>
            <a:t>Sequence type</a:t>
          </a:r>
        </a:p>
      </dgm:t>
    </dgm:pt>
    <dgm:pt modelId="{83BFBB7F-7C49-4462-9566-A12B56C2F9EB}" type="parTrans" cxnId="{DA2F3EBD-25DC-4379-83B0-7CA2857C7784}">
      <dgm:prSet/>
      <dgm:spPr/>
      <dgm:t>
        <a:bodyPr/>
        <a:lstStyle/>
        <a:p>
          <a:endParaRPr lang="en-US"/>
        </a:p>
      </dgm:t>
    </dgm:pt>
    <dgm:pt modelId="{A48D06A7-4BB1-4316-9982-FAE13CB68C91}" type="sibTrans" cxnId="{DA2F3EBD-25DC-4379-83B0-7CA2857C7784}">
      <dgm:prSet/>
      <dgm:spPr/>
      <dgm:t>
        <a:bodyPr/>
        <a:lstStyle/>
        <a:p>
          <a:endParaRPr lang="en-US"/>
        </a:p>
      </dgm:t>
    </dgm:pt>
    <dgm:pt modelId="{6A706932-CA4F-4FC2-813A-8CF88F7B581C}">
      <dgm:prSet phldrT="[Text]"/>
      <dgm:spPr/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</dgm:t>
    </dgm:pt>
    <dgm:pt modelId="{6CA93899-48DA-4E6C-9A31-19C718BF0B3E}" type="parTrans" cxnId="{DB5933C5-8688-4F8F-BDB2-59B5F9459CC7}">
      <dgm:prSet/>
      <dgm:spPr/>
      <dgm:t>
        <a:bodyPr/>
        <a:lstStyle/>
        <a:p>
          <a:endParaRPr lang="en-US"/>
        </a:p>
      </dgm:t>
    </dgm:pt>
    <dgm:pt modelId="{FA19242E-989C-41B5-B50A-8024A08253B5}" type="sibTrans" cxnId="{DB5933C5-8688-4F8F-BDB2-59B5F9459CC7}">
      <dgm:prSet/>
      <dgm:spPr/>
      <dgm:t>
        <a:bodyPr/>
        <a:lstStyle/>
        <a:p>
          <a:endParaRPr lang="en-US"/>
        </a:p>
      </dgm:t>
    </dgm:pt>
    <dgm:pt modelId="{AEA66B0A-2F09-4FB7-AD2A-ACC4170F02FC}">
      <dgm:prSet phldrT="[Text]"/>
      <dgm:spPr/>
      <dgm:t>
        <a:bodyPr/>
        <a:lstStyle/>
        <a:p>
          <a:r>
            <a:rPr lang="en-US" sz="1400" kern="1200" dirty="0"/>
            <a:t>Very fast access vs Lists</a:t>
          </a:r>
        </a:p>
      </dgm:t>
    </dgm:pt>
    <dgm:pt modelId="{4332ED77-A8E0-40FB-A4D8-630839F3B2F5}" type="parTrans" cxnId="{FE5D63B8-0C51-4404-B676-3D75FE3D287B}">
      <dgm:prSet/>
      <dgm:spPr/>
      <dgm:t>
        <a:bodyPr/>
        <a:lstStyle/>
        <a:p>
          <a:endParaRPr lang="en-US"/>
        </a:p>
      </dgm:t>
    </dgm:pt>
    <dgm:pt modelId="{0E388F3F-CAE5-4CB7-BD35-F395D263DA26}" type="sibTrans" cxnId="{FE5D63B8-0C51-4404-B676-3D75FE3D287B}">
      <dgm:prSet/>
      <dgm:spPr/>
      <dgm:t>
        <a:bodyPr/>
        <a:lstStyle/>
        <a:p>
          <a:endParaRPr lang="en-US"/>
        </a:p>
      </dgm:t>
    </dgm:pt>
    <dgm:pt modelId="{EB07493E-980B-4E91-BF29-3D19E75A5EB1}">
      <dgm:prSet phldrT="[Text]"/>
      <dgm:spPr/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Math Set Ops </a:t>
          </a:r>
        </a:p>
      </dgm:t>
    </dgm:pt>
    <dgm:pt modelId="{C33AD477-8745-4280-A5AB-49C255DA844B}" type="parTrans" cxnId="{0F81803B-4915-40AF-BFEA-2700B8A6853F}">
      <dgm:prSet/>
      <dgm:spPr/>
      <dgm:t>
        <a:bodyPr/>
        <a:lstStyle/>
        <a:p>
          <a:endParaRPr lang="en-US"/>
        </a:p>
      </dgm:t>
    </dgm:pt>
    <dgm:pt modelId="{E108EA6A-E089-44B0-8F75-A26BBA30ADE0}" type="sibTrans" cxnId="{0F81803B-4915-40AF-BFEA-2700B8A6853F}">
      <dgm:prSet/>
      <dgm:spPr/>
      <dgm:t>
        <a:bodyPr/>
        <a:lstStyle/>
        <a:p>
          <a:endParaRPr lang="en-US"/>
        </a:p>
      </dgm:t>
    </dgm:pt>
    <dgm:pt modelId="{A3FB6D17-D279-42ED-A240-01807EF40283}">
      <dgm:prSet phldrT="[Text]"/>
      <dgm:spPr/>
      <dgm:t>
        <a:bodyPr/>
        <a:lstStyle/>
        <a:p>
          <a:r>
            <a:rPr lang="en-US" sz="1400" kern="1200" dirty="0"/>
            <a:t>Unordered, unchangeable</a:t>
          </a:r>
        </a:p>
      </dgm:t>
    </dgm:pt>
    <dgm:pt modelId="{8A016836-F3B0-428D-BE83-2AE852CCB7F8}" type="parTrans" cxnId="{3F62C7EA-A258-4901-A4E2-DEB491800789}">
      <dgm:prSet/>
      <dgm:spPr/>
      <dgm:t>
        <a:bodyPr/>
        <a:lstStyle/>
        <a:p>
          <a:endParaRPr lang="en-US"/>
        </a:p>
      </dgm:t>
    </dgm:pt>
    <dgm:pt modelId="{18F89C56-5AE8-45EB-8D88-3E5C00E78AD0}" type="sibTrans" cxnId="{3F62C7EA-A258-4901-A4E2-DEB491800789}">
      <dgm:prSet/>
      <dgm:spPr/>
      <dgm:t>
        <a:bodyPr/>
        <a:lstStyle/>
        <a:p>
          <a:endParaRPr lang="en-US"/>
        </a:p>
      </dgm:t>
    </dgm:pt>
    <dgm:pt modelId="{7AEDBA22-59D1-418D-9948-1EA4DB0DF6C4}">
      <dgm:prSet phldrT="[Text]" custT="1"/>
      <dgm:spPr/>
      <dgm:t>
        <a:bodyPr/>
        <a:lstStyle/>
        <a:p>
          <a:r>
            <a:rPr lang="en-US" sz="20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</dgm:t>
    </dgm:pt>
    <dgm:pt modelId="{680EF1B4-24FC-4BBE-9CC5-180516C7AC3F}" type="parTrans" cxnId="{42A47EFC-945C-44EB-9E48-1AC236DE0054}">
      <dgm:prSet/>
      <dgm:spPr/>
      <dgm:t>
        <a:bodyPr/>
        <a:lstStyle/>
        <a:p>
          <a:endParaRPr lang="en-US"/>
        </a:p>
      </dgm:t>
    </dgm:pt>
    <dgm:pt modelId="{FBBBFB45-C0AF-4DF5-B937-BFA60C039C2D}" type="sibTrans" cxnId="{42A47EFC-945C-44EB-9E48-1AC236DE0054}">
      <dgm:prSet/>
      <dgm:spPr/>
      <dgm:t>
        <a:bodyPr/>
        <a:lstStyle/>
        <a:p>
          <a:endParaRPr lang="en-US"/>
        </a:p>
      </dgm:t>
    </dgm:pt>
    <dgm:pt modelId="{A22B519E-B597-496F-84C4-ADDE87D3C803}">
      <dgm:prSet phldrT="[Text]" custT="1"/>
      <dgm:spPr/>
      <dgm:t>
        <a:bodyPr/>
        <a:lstStyle/>
        <a:p>
          <a:r>
            <a:rPr lang="en-US" sz="2000" dirty="0"/>
            <a:t>Unordered</a:t>
          </a:r>
        </a:p>
      </dgm:t>
    </dgm:pt>
    <dgm:pt modelId="{B522870C-491E-4156-BAEB-532E62F7B345}" type="parTrans" cxnId="{5CF97D82-DFBD-416B-BAC1-39C973B0E828}">
      <dgm:prSet/>
      <dgm:spPr/>
      <dgm:t>
        <a:bodyPr/>
        <a:lstStyle/>
        <a:p>
          <a:endParaRPr lang="en-US"/>
        </a:p>
      </dgm:t>
    </dgm:pt>
    <dgm:pt modelId="{421FD057-A230-4A6F-993A-C4EE43AB7C2D}" type="sibTrans" cxnId="{5CF97D82-DFBD-416B-BAC1-39C973B0E828}">
      <dgm:prSet/>
      <dgm:spPr/>
      <dgm:t>
        <a:bodyPr/>
        <a:lstStyle/>
        <a:p>
          <a:endParaRPr lang="en-US"/>
        </a:p>
      </dgm:t>
    </dgm:pt>
    <dgm:pt modelId="{0AE31B5A-ED39-41CB-9268-4C7A337A699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Change size as needed</a:t>
          </a:r>
          <a:endParaRPr lang="en-US" sz="1800" dirty="0"/>
        </a:p>
      </dgm:t>
    </dgm:pt>
    <dgm:pt modelId="{B65F0EB5-D732-466E-9D75-0C00A8AF4B9D}" type="parTrans" cxnId="{3D93AD0C-3279-48A5-854F-105A37CFC8AD}">
      <dgm:prSet/>
      <dgm:spPr/>
      <dgm:t>
        <a:bodyPr/>
        <a:lstStyle/>
        <a:p>
          <a:endParaRPr lang="en-US"/>
        </a:p>
      </dgm:t>
    </dgm:pt>
    <dgm:pt modelId="{240FDFF4-39C5-45D5-8F45-33FC213A83AB}" type="sibTrans" cxnId="{3D93AD0C-3279-48A5-854F-105A37CFC8AD}">
      <dgm:prSet/>
      <dgm:spPr/>
      <dgm:t>
        <a:bodyPr/>
        <a:lstStyle/>
        <a:p>
          <a:endParaRPr lang="en-US"/>
        </a:p>
      </dgm:t>
    </dgm:pt>
    <dgm:pt modelId="{CFEFB978-C912-4926-B461-DB4A2D983092}">
      <dgm:prSet phldrT="[Text]" custT="1"/>
      <dgm:spPr/>
      <dgm:t>
        <a:bodyPr/>
        <a:lstStyle/>
        <a:p>
          <a:r>
            <a:rPr lang="en-US" sz="2000" dirty="0">
              <a:solidFill>
                <a:srgbClr val="FF0000"/>
              </a:solidFill>
              <a:highlight>
                <a:srgbClr val="FFFF00"/>
              </a:highlight>
            </a:rPr>
            <a:t>Key/value pairs</a:t>
          </a:r>
        </a:p>
      </dgm:t>
    </dgm:pt>
    <dgm:pt modelId="{34A4BD2D-9EB3-4371-B4EB-5ED14C9BBF87}" type="parTrans" cxnId="{F3014377-C423-4F6F-B8E7-406D97D0CA8B}">
      <dgm:prSet/>
      <dgm:spPr/>
      <dgm:t>
        <a:bodyPr/>
        <a:lstStyle/>
        <a:p>
          <a:endParaRPr lang="en-US"/>
        </a:p>
      </dgm:t>
    </dgm:pt>
    <dgm:pt modelId="{05C2EF45-E032-41C1-8C89-C1DBE36BF0B1}" type="sibTrans" cxnId="{F3014377-C423-4F6F-B8E7-406D97D0CA8B}">
      <dgm:prSet/>
      <dgm:spPr/>
      <dgm:t>
        <a:bodyPr/>
        <a:lstStyle/>
        <a:p>
          <a:endParaRPr lang="en-US"/>
        </a:p>
      </dgm:t>
    </dgm:pt>
    <dgm:pt modelId="{798BCEFB-6D20-4790-A8A9-E783DC2EACA0}">
      <dgm:prSet phldrT="[Text]" custT="1"/>
      <dgm:spPr/>
      <dgm:t>
        <a:bodyPr/>
        <a:lstStyle/>
        <a:p>
          <a:r>
            <a:rPr lang="en-US" sz="1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Change size as needed</a:t>
          </a:r>
        </a:p>
      </dgm:t>
    </dgm:pt>
    <dgm:pt modelId="{3AFDA4B6-FC80-4657-917E-6125877D542B}" type="parTrans" cxnId="{5579092A-F1EF-41E6-9E48-859B20D2F6A1}">
      <dgm:prSet/>
      <dgm:spPr/>
      <dgm:t>
        <a:bodyPr/>
        <a:lstStyle/>
        <a:p>
          <a:endParaRPr lang="en-US"/>
        </a:p>
      </dgm:t>
    </dgm:pt>
    <dgm:pt modelId="{AEEB0C05-4FB7-4050-BDCE-49762D82DCF6}" type="sibTrans" cxnId="{5579092A-F1EF-41E6-9E48-859B20D2F6A1}">
      <dgm:prSet/>
      <dgm:spPr/>
      <dgm:t>
        <a:bodyPr/>
        <a:lstStyle/>
        <a:p>
          <a:endParaRPr lang="en-US"/>
        </a:p>
      </dgm:t>
    </dgm:pt>
    <dgm:pt modelId="{42BA5B79-EB30-42C3-AC29-B1F0CAEB047D}">
      <dgm:prSet phldrT="[Text]" custT="1"/>
      <dgm:spPr/>
      <dgm:t>
        <a:bodyPr/>
        <a:lstStyle/>
        <a:p>
          <a:r>
            <a:rPr lang="en-US" sz="2000" dirty="0"/>
            <a:t>Change size as needed</a:t>
          </a:r>
        </a:p>
      </dgm:t>
    </dgm:pt>
    <dgm:pt modelId="{E355ECDE-FC51-4E84-BC7C-473AD986261E}" type="parTrans" cxnId="{C7403B95-1FF8-424A-B5DF-10EAB54733D9}">
      <dgm:prSet/>
      <dgm:spPr/>
      <dgm:t>
        <a:bodyPr/>
        <a:lstStyle/>
        <a:p>
          <a:endParaRPr lang="en-US"/>
        </a:p>
      </dgm:t>
    </dgm:pt>
    <dgm:pt modelId="{1E114043-455A-490C-9B27-B5738A9A7CE6}" type="sibTrans" cxnId="{C7403B95-1FF8-424A-B5DF-10EAB54733D9}">
      <dgm:prSet/>
      <dgm:spPr/>
      <dgm:t>
        <a:bodyPr/>
        <a:lstStyle/>
        <a:p>
          <a:endParaRPr lang="en-US"/>
        </a:p>
      </dgm:t>
    </dgm:pt>
    <dgm:pt modelId="{E125CB6A-6969-4CFF-A942-B495C5F213B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Uses square </a:t>
          </a:r>
          <a:r>
            <a:rPr lang="en-US" sz="1800" dirty="0" smtClean="0"/>
            <a:t>bracket </a:t>
          </a:r>
          <a:r>
            <a:rPr lang="en-US" sz="1800" dirty="0" smtClean="0">
              <a:solidFill>
                <a:srgbClr val="C00000"/>
              </a:solidFill>
              <a:highlight>
                <a:srgbClr val="FFFF00"/>
              </a:highlight>
            </a:rPr>
            <a:t>“[…]”</a:t>
          </a:r>
          <a:endParaRPr lang="en-US" sz="1800" dirty="0">
            <a:solidFill>
              <a:srgbClr val="C00000"/>
            </a:solidFill>
            <a:highlight>
              <a:srgbClr val="FFFF00"/>
            </a:highlight>
          </a:endParaRPr>
        </a:p>
      </dgm:t>
    </dgm:pt>
    <dgm:pt modelId="{B279CFDB-BE5B-44A1-8833-FE8E8B84765F}" type="parTrans" cxnId="{2A165A64-AC1D-415D-9469-A68ADA81BBFC}">
      <dgm:prSet/>
      <dgm:spPr/>
      <dgm:t>
        <a:bodyPr/>
        <a:lstStyle/>
        <a:p>
          <a:endParaRPr lang="en-US"/>
        </a:p>
      </dgm:t>
    </dgm:pt>
    <dgm:pt modelId="{4182AB82-7CBA-49C5-8ED7-04A86D974D9C}" type="sibTrans" cxnId="{2A165A64-AC1D-415D-9469-A68ADA81BBFC}">
      <dgm:prSet/>
      <dgm:spPr/>
      <dgm:t>
        <a:bodyPr/>
        <a:lstStyle/>
        <a:p>
          <a:endParaRPr lang="en-US"/>
        </a:p>
      </dgm:t>
    </dgm:pt>
    <dgm:pt modelId="{00C6CF9D-D680-401A-9A0C-9186A536CBF9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dirty="0"/>
            <a:t>Uses round bracket </a:t>
          </a:r>
          <a:r>
            <a:rPr lang="en-US" sz="1600" b="1" dirty="0">
              <a:solidFill>
                <a:srgbClr val="C00000"/>
              </a:solidFill>
            </a:rPr>
            <a:t>“(…)”</a:t>
          </a:r>
        </a:p>
      </dgm:t>
    </dgm:pt>
    <dgm:pt modelId="{1E6BC5B4-9DDB-4EBC-B9C4-75666904ECEE}" type="parTrans" cxnId="{27B7DDB7-614A-4C61-9E07-F8F44C6CD5A0}">
      <dgm:prSet/>
      <dgm:spPr/>
      <dgm:t>
        <a:bodyPr/>
        <a:lstStyle/>
        <a:p>
          <a:endParaRPr lang="en-US"/>
        </a:p>
      </dgm:t>
    </dgm:pt>
    <dgm:pt modelId="{ABC2D906-257F-4A52-8B92-4C013D1EDBE3}" type="sibTrans" cxnId="{27B7DDB7-614A-4C61-9E07-F8F44C6CD5A0}">
      <dgm:prSet/>
      <dgm:spPr/>
      <dgm:t>
        <a:bodyPr/>
        <a:lstStyle/>
        <a:p>
          <a:endParaRPr lang="en-US"/>
        </a:p>
      </dgm:t>
    </dgm:pt>
    <dgm:pt modelId="{44F0FE33-15A9-4B3B-9A12-AE886A6DAD1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Allow duplicate values</a:t>
          </a:r>
        </a:p>
      </dgm:t>
    </dgm:pt>
    <dgm:pt modelId="{5D81AC89-B605-4806-A725-95BF63B3C2A3}" type="parTrans" cxnId="{7247D92A-0463-4AF0-9AE9-272B449B23C7}">
      <dgm:prSet/>
      <dgm:spPr/>
      <dgm:t>
        <a:bodyPr/>
        <a:lstStyle/>
        <a:p>
          <a:endParaRPr lang="en-US"/>
        </a:p>
      </dgm:t>
    </dgm:pt>
    <dgm:pt modelId="{303001F0-A6D1-43A1-A6FC-B83127F6B411}" type="sibTrans" cxnId="{7247D92A-0463-4AF0-9AE9-272B449B23C7}">
      <dgm:prSet/>
      <dgm:spPr/>
      <dgm:t>
        <a:bodyPr/>
        <a:lstStyle/>
        <a:p>
          <a:endParaRPr lang="en-US"/>
        </a:p>
      </dgm:t>
    </dgm:pt>
    <dgm:pt modelId="{B823AA40-28A2-4FCE-B3AA-CC74E7BD1941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dirty="0"/>
            <a:t>Allow duplicate values</a:t>
          </a:r>
        </a:p>
      </dgm:t>
    </dgm:pt>
    <dgm:pt modelId="{825B75B7-BD97-4F87-8FA2-34A689526499}" type="parTrans" cxnId="{A65C3B00-39B9-4C15-89C7-8D536A642B20}">
      <dgm:prSet/>
      <dgm:spPr/>
      <dgm:t>
        <a:bodyPr/>
        <a:lstStyle/>
        <a:p>
          <a:endParaRPr lang="en-US"/>
        </a:p>
      </dgm:t>
    </dgm:pt>
    <dgm:pt modelId="{28990502-758F-4A20-9AC9-ACFFEE39DE82}" type="sibTrans" cxnId="{A65C3B00-39B9-4C15-89C7-8D536A642B20}">
      <dgm:prSet/>
      <dgm:spPr/>
      <dgm:t>
        <a:bodyPr/>
        <a:lstStyle/>
        <a:p>
          <a:endParaRPr lang="en-US"/>
        </a:p>
      </dgm:t>
    </dgm:pt>
    <dgm:pt modelId="{6863A980-69E4-4184-A014-28CAD40CF50F}">
      <dgm:prSet phldrT="[Text]"/>
      <dgm:spPr/>
      <dgm:t>
        <a:bodyPr/>
        <a:lstStyle/>
        <a:p>
          <a:r>
            <a:rPr lang="en-US" sz="1400" kern="1200" dirty="0"/>
            <a:t>duplicate values ignored</a:t>
          </a:r>
        </a:p>
      </dgm:t>
    </dgm:pt>
    <dgm:pt modelId="{69DA9569-A64C-4DE9-8B24-5DB6757F74E5}" type="parTrans" cxnId="{7D57DDDF-9F2B-4011-840E-617685B93C76}">
      <dgm:prSet/>
      <dgm:spPr/>
      <dgm:t>
        <a:bodyPr/>
        <a:lstStyle/>
        <a:p>
          <a:endParaRPr lang="en-US"/>
        </a:p>
      </dgm:t>
    </dgm:pt>
    <dgm:pt modelId="{6E817CC5-77A0-467A-B0A5-FAEA34DE004F}" type="sibTrans" cxnId="{7D57DDDF-9F2B-4011-840E-617685B93C76}">
      <dgm:prSet/>
      <dgm:spPr/>
      <dgm:t>
        <a:bodyPr/>
        <a:lstStyle/>
        <a:p>
          <a:endParaRPr lang="en-US"/>
        </a:p>
      </dgm:t>
    </dgm:pt>
    <dgm:pt modelId="{EC6CE84D-5473-4530-BFE6-6539244812CA}">
      <dgm:prSet phldrT="[Text]" custT="1"/>
      <dgm:spPr/>
      <dgm:t>
        <a:bodyPr/>
        <a:lstStyle/>
        <a:p>
          <a:r>
            <a:rPr lang="en-US" sz="1400" kern="1200" dirty="0"/>
            <a:t>Uses curly bracket </a:t>
          </a:r>
          <a:r>
            <a:rPr lang="en-US" sz="1400" b="1" kern="1200" dirty="0">
              <a:solidFill>
                <a:srgbClr val="C00000"/>
              </a:solidFill>
            </a:rPr>
            <a:t>“{…}”</a:t>
          </a:r>
        </a:p>
      </dgm:t>
    </dgm:pt>
    <dgm:pt modelId="{553C074F-4455-4D1C-8B28-F6D64DA3EB2C}" type="parTrans" cxnId="{4092C760-96AC-4E1F-8847-065061086852}">
      <dgm:prSet/>
      <dgm:spPr/>
      <dgm:t>
        <a:bodyPr/>
        <a:lstStyle/>
        <a:p>
          <a:endParaRPr lang="en-US"/>
        </a:p>
      </dgm:t>
    </dgm:pt>
    <dgm:pt modelId="{7B5F9F2F-11FB-4905-866E-F1D29E9D8B7F}" type="sibTrans" cxnId="{4092C760-96AC-4E1F-8847-065061086852}">
      <dgm:prSet/>
      <dgm:spPr/>
      <dgm:t>
        <a:bodyPr/>
        <a:lstStyle/>
        <a:p>
          <a:endParaRPr lang="en-US"/>
        </a:p>
      </dgm:t>
    </dgm:pt>
    <dgm:pt modelId="{8488C34E-B948-41A2-AD74-7CCA01001DAF}">
      <dgm:prSet phldrT="[Text]"/>
      <dgm:spPr/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</a:p>
      </dgm:t>
    </dgm:pt>
    <dgm:pt modelId="{6BB02186-FDED-48BA-8512-FF8BADD1F51F}" type="parTrans" cxnId="{8D320981-B9C1-4450-A928-4F9E0D1DDE91}">
      <dgm:prSet/>
      <dgm:spPr/>
      <dgm:t>
        <a:bodyPr/>
        <a:lstStyle/>
        <a:p>
          <a:endParaRPr lang="en-US"/>
        </a:p>
      </dgm:t>
    </dgm:pt>
    <dgm:pt modelId="{41C06299-A3D0-4D47-8740-7B64CF538E21}" type="sibTrans" cxnId="{8D320981-B9C1-4450-A928-4F9E0D1DDE91}">
      <dgm:prSet/>
      <dgm:spPr/>
      <dgm:t>
        <a:bodyPr/>
        <a:lstStyle/>
        <a:p>
          <a:endParaRPr lang="en-US"/>
        </a:p>
      </dgm:t>
    </dgm:pt>
    <dgm:pt modelId="{BD763FC9-05E4-4339-B091-E2596393758D}">
      <dgm:prSet phldrT="[Text]" custT="1"/>
      <dgm:spPr/>
      <dgm:t>
        <a:bodyPr/>
        <a:lstStyle/>
        <a:p>
          <a:r>
            <a:rPr lang="en-US" sz="2000" dirty="0"/>
            <a:t>Duplicate values ignored</a:t>
          </a:r>
        </a:p>
      </dgm:t>
    </dgm:pt>
    <dgm:pt modelId="{3843D9FB-E382-42F4-8B6B-02ABC841605B}" type="parTrans" cxnId="{0B857CCB-A642-4CCB-A77D-FA7A3CCEB363}">
      <dgm:prSet/>
      <dgm:spPr/>
      <dgm:t>
        <a:bodyPr/>
        <a:lstStyle/>
        <a:p>
          <a:endParaRPr lang="en-US"/>
        </a:p>
      </dgm:t>
    </dgm:pt>
    <dgm:pt modelId="{24129F38-B70A-4BB9-9558-927E2382A0C4}" type="sibTrans" cxnId="{0B857CCB-A642-4CCB-A77D-FA7A3CCEB363}">
      <dgm:prSet/>
      <dgm:spPr/>
      <dgm:t>
        <a:bodyPr/>
        <a:lstStyle/>
        <a:p>
          <a:endParaRPr lang="en-US"/>
        </a:p>
      </dgm:t>
    </dgm:pt>
    <dgm:pt modelId="{4992EC5C-DE8C-4114-8416-8738B4CC7769}">
      <dgm:prSet phldrT="[Text]" custT="1"/>
      <dgm:spPr/>
      <dgm:t>
        <a:bodyPr/>
        <a:lstStyle/>
        <a:p>
          <a:r>
            <a:rPr lang="en-US" sz="2000" dirty="0"/>
            <a:t>Uses curly bracket “{…}”</a:t>
          </a:r>
        </a:p>
      </dgm:t>
    </dgm:pt>
    <dgm:pt modelId="{A4626A7B-6C9A-42B0-8B29-45A69FEB9A0C}" type="parTrans" cxnId="{3A31BAA1-B1F1-45DC-A5D7-1D8BF2EFD717}">
      <dgm:prSet/>
      <dgm:spPr/>
      <dgm:t>
        <a:bodyPr/>
        <a:lstStyle/>
        <a:p>
          <a:endParaRPr lang="en-US"/>
        </a:p>
      </dgm:t>
    </dgm:pt>
    <dgm:pt modelId="{47B11D0E-C9E0-46EA-90B2-2FA9E960749E}" type="sibTrans" cxnId="{3A31BAA1-B1F1-45DC-A5D7-1D8BF2EFD717}">
      <dgm:prSet/>
      <dgm:spPr/>
      <dgm:t>
        <a:bodyPr/>
        <a:lstStyle/>
        <a:p>
          <a:endParaRPr lang="en-US"/>
        </a:p>
      </dgm:t>
    </dgm:pt>
    <dgm:pt modelId="{A6A4B3B9-C098-4432-9C41-2F751EA373C0}" type="pres">
      <dgm:prSet presAssocID="{EBEF431C-0EBF-4DB6-97B2-F73CEBF90DA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38A5BE9-2CE4-4A52-A408-CFA3C7E77175}" type="pres">
      <dgm:prSet presAssocID="{EBEF431C-0EBF-4DB6-97B2-F73CEBF90DA3}" presName="diamond" presStyleLbl="bgShp" presStyleIdx="0" presStyleCnt="1"/>
      <dgm:spPr/>
    </dgm:pt>
    <dgm:pt modelId="{8AE83763-2807-43CB-99E6-481AAC87FA9C}" type="pres">
      <dgm:prSet presAssocID="{EBEF431C-0EBF-4DB6-97B2-F73CEBF90DA3}" presName="quad1" presStyleLbl="node1" presStyleIdx="0" presStyleCnt="4" custScaleX="205000" custLinFactNeighborX="-59722" custLinFactNeighborY="10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DF01F8-AE9D-41E3-B0BA-7B266C178C2C}" type="pres">
      <dgm:prSet presAssocID="{EBEF431C-0EBF-4DB6-97B2-F73CEBF90DA3}" presName="quad2" presStyleLbl="node1" presStyleIdx="1" presStyleCnt="4" custScaleX="205000" custLinFactNeighborX="54446" custLinFactNeighborY="25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EBC068-BC8D-4C7E-92F8-BE708FC65036}" type="pres">
      <dgm:prSet presAssocID="{EBEF431C-0EBF-4DB6-97B2-F73CEBF90DA3}" presName="quad3" presStyleLbl="node1" presStyleIdx="2" presStyleCnt="4" custScaleX="205000" custScaleY="115604" custLinFactNeighborX="-59722" custLinFactNeighborY="8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B2A055-74F6-40D0-B269-1FB25D3187E6}" type="pres">
      <dgm:prSet presAssocID="{EBEF431C-0EBF-4DB6-97B2-F73CEBF90DA3}" presName="quad4" presStyleLbl="node1" presStyleIdx="3" presStyleCnt="4" custScaleX="205000" custScaleY="115604" custLinFactNeighborX="56361" custLinFactNeighborY="8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7B7DDB7-614A-4C61-9E07-F8F44C6CD5A0}" srcId="{9E674DE8-7ECC-490E-AC93-5C2EE0961C6E}" destId="{00C6CF9D-D680-401A-9A0C-9186A536CBF9}" srcOrd="4" destOrd="0" parTransId="{1E6BC5B4-9DDB-4EBC-B9C4-75666904ECEE}" sibTransId="{ABC2D906-257F-4A52-8B92-4C013D1EDBE3}"/>
    <dgm:cxn modelId="{313C110C-65F1-4821-86F8-589F88D52C24}" type="presOf" srcId="{B9253611-225E-48A0-809C-8457775AC387}" destId="{8AE83763-2807-43CB-99E6-481AAC87FA9C}" srcOrd="0" destOrd="1" presId="urn:microsoft.com/office/officeart/2005/8/layout/matrix3"/>
    <dgm:cxn modelId="{0F81803B-4915-40AF-BFEA-2700B8A6853F}" srcId="{F7682DB3-505F-4D28-8C22-5AF053C43B49}" destId="{EB07493E-980B-4E91-BF29-3D19E75A5EB1}" srcOrd="3" destOrd="0" parTransId="{C33AD477-8745-4280-A5AB-49C255DA844B}" sibTransId="{E108EA6A-E089-44B0-8F75-A26BBA30ADE0}"/>
    <dgm:cxn modelId="{331DDDEE-A6D2-43B4-836D-DE710F9B4726}" type="presOf" srcId="{AEA66B0A-2F09-4FB7-AD2A-ACC4170F02FC}" destId="{04EBC068-BC8D-4C7E-92F8-BE708FC65036}" srcOrd="0" destOrd="3" presId="urn:microsoft.com/office/officeart/2005/8/layout/matrix3"/>
    <dgm:cxn modelId="{C7403B95-1FF8-424A-B5DF-10EAB54733D9}" srcId="{C4FA3853-D41F-4C83-B64B-79C0CC4B55C6}" destId="{42BA5B79-EB30-42C3-AC29-B1F0CAEB047D}" srcOrd="2" destOrd="0" parTransId="{E355ECDE-FC51-4E84-BC7C-473AD986261E}" sibTransId="{1E114043-455A-490C-9B27-B5738A9A7CE6}"/>
    <dgm:cxn modelId="{7247D92A-0463-4AF0-9AE9-272B449B23C7}" srcId="{AE2EC69E-15AE-4222-BF59-0B3FEE5C6418}" destId="{44F0FE33-15A9-4B3B-9A12-AE886A6DAD11}" srcOrd="4" destOrd="0" parTransId="{5D81AC89-B605-4806-A725-95BF63B3C2A3}" sibTransId="{303001F0-A6D1-43A1-A6FC-B83127F6B411}"/>
    <dgm:cxn modelId="{2A165A64-AC1D-415D-9469-A68ADA81BBFC}" srcId="{AE2EC69E-15AE-4222-BF59-0B3FEE5C6418}" destId="{E125CB6A-6969-4CFF-A942-B495C5F213B8}" srcOrd="3" destOrd="0" parTransId="{B279CFDB-BE5B-44A1-8833-FE8E8B84765F}" sibTransId="{4182AB82-7CBA-49C5-8ED7-04A86D974D9C}"/>
    <dgm:cxn modelId="{043F7A5F-0AE8-46E2-9335-7EF9A8978C9D}" type="presOf" srcId="{44F0FE33-15A9-4B3B-9A12-AE886A6DAD11}" destId="{8AE83763-2807-43CB-99E6-481AAC87FA9C}" srcOrd="0" destOrd="5" presId="urn:microsoft.com/office/officeart/2005/8/layout/matrix3"/>
    <dgm:cxn modelId="{08EA8F51-AEBC-4619-8140-C6C87B2BE2B2}" type="presOf" srcId="{72F23B9B-3D96-49D7-99A3-39CAFFDF5B5F}" destId="{8AE83763-2807-43CB-99E6-481AAC87FA9C}" srcOrd="0" destOrd="2" presId="urn:microsoft.com/office/officeart/2005/8/layout/matrix3"/>
    <dgm:cxn modelId="{6E647012-0C6F-4279-B419-AFCE3DF36D5A}" type="presOf" srcId="{F7682DB3-505F-4D28-8C22-5AF053C43B49}" destId="{04EBC068-BC8D-4C7E-92F8-BE708FC65036}" srcOrd="0" destOrd="0" presId="urn:microsoft.com/office/officeart/2005/8/layout/matrix3"/>
    <dgm:cxn modelId="{80AEDE3A-806F-41B6-9824-059A0E2B1045}" type="presOf" srcId="{8488C34E-B948-41A2-AD74-7CCA01001DAF}" destId="{04EBC068-BC8D-4C7E-92F8-BE708FC65036}" srcOrd="0" destOrd="2" presId="urn:microsoft.com/office/officeart/2005/8/layout/matrix3"/>
    <dgm:cxn modelId="{7DBCBAB1-6DC8-4136-811D-CE04F1588890}" type="presOf" srcId="{42BA5B79-EB30-42C3-AC29-B1F0CAEB047D}" destId="{56B2A055-74F6-40D0-B269-1FB25D3187E6}" srcOrd="0" destOrd="3" presId="urn:microsoft.com/office/officeart/2005/8/layout/matrix3"/>
    <dgm:cxn modelId="{5CF97D82-DFBD-416B-BAC1-39C973B0E828}" srcId="{C4FA3853-D41F-4C83-B64B-79C0CC4B55C6}" destId="{A22B519E-B597-496F-84C4-ADDE87D3C803}" srcOrd="3" destOrd="0" parTransId="{B522870C-491E-4156-BAEB-532E62F7B345}" sibTransId="{421FD057-A230-4A6F-993A-C4EE43AB7C2D}"/>
    <dgm:cxn modelId="{A65C3B00-39B9-4C15-89C7-8D536A642B20}" srcId="{9E674DE8-7ECC-490E-AC93-5C2EE0961C6E}" destId="{B823AA40-28A2-4FCE-B3AA-CC74E7BD1941}" srcOrd="5" destOrd="0" parTransId="{825B75B7-BD97-4F87-8FA2-34A689526499}" sibTransId="{28990502-758F-4A20-9AC9-ACFFEE39DE82}"/>
    <dgm:cxn modelId="{DA2F3EBD-25DC-4379-83B0-7CA2857C7784}" srcId="{9E674DE8-7ECC-490E-AC93-5C2EE0961C6E}" destId="{93A81E47-F2F7-44CE-9329-8019C2ECA824}" srcOrd="3" destOrd="0" parTransId="{83BFBB7F-7C49-4462-9566-A12B56C2F9EB}" sibTransId="{A48D06A7-4BB1-4316-9982-FAE13CB68C91}"/>
    <dgm:cxn modelId="{A9488CAB-4118-4097-9531-D74E0033B8EB}" type="presOf" srcId="{EBEF431C-0EBF-4DB6-97B2-F73CEBF90DA3}" destId="{A6A4B3B9-C098-4432-9C41-2F751EA373C0}" srcOrd="0" destOrd="0" presId="urn:microsoft.com/office/officeart/2005/8/layout/matrix3"/>
    <dgm:cxn modelId="{BE345B38-F206-41D1-A991-1D08A5F4E919}" type="presOf" srcId="{93A81E47-F2F7-44CE-9329-8019C2ECA824}" destId="{F7DF01F8-AE9D-41E3-B0BA-7B266C178C2C}" srcOrd="0" destOrd="4" presId="urn:microsoft.com/office/officeart/2005/8/layout/matrix3"/>
    <dgm:cxn modelId="{4092C760-96AC-4E1F-8847-065061086852}" srcId="{F7682DB3-505F-4D28-8C22-5AF053C43B49}" destId="{EC6CE84D-5473-4530-BFE6-6539244812CA}" srcOrd="6" destOrd="0" parTransId="{553C074F-4455-4D1C-8B28-F6D64DA3EB2C}" sibTransId="{7B5F9F2F-11FB-4905-866E-F1D29E9D8B7F}"/>
    <dgm:cxn modelId="{ABD893B0-C476-41E3-B504-F2A46B97BFA2}" type="presOf" srcId="{6284A998-B16C-4C7B-AA22-1437483DF478}" destId="{F7DF01F8-AE9D-41E3-B0BA-7B266C178C2C}" srcOrd="0" destOrd="2" presId="urn:microsoft.com/office/officeart/2005/8/layout/matrix3"/>
    <dgm:cxn modelId="{DB5933C5-8688-4F8F-BDB2-59B5F9459CC7}" srcId="{F7682DB3-505F-4D28-8C22-5AF053C43B49}" destId="{6A706932-CA4F-4FC2-813A-8CF88F7B581C}" srcOrd="0" destOrd="0" parTransId="{6CA93899-48DA-4E6C-9A31-19C718BF0B3E}" sibTransId="{FA19242E-989C-41B5-B50A-8024A08253B5}"/>
    <dgm:cxn modelId="{3A31BAA1-B1F1-45DC-A5D7-1D8BF2EFD717}" srcId="{C4FA3853-D41F-4C83-B64B-79C0CC4B55C6}" destId="{4992EC5C-DE8C-4114-8416-8738B4CC7769}" srcOrd="5" destOrd="0" parTransId="{A4626A7B-6C9A-42B0-8B29-45A69FEB9A0C}" sibTransId="{47B11D0E-C9E0-46EA-90B2-2FA9E960749E}"/>
    <dgm:cxn modelId="{E3D226D9-8B44-4CD6-A91B-70782AA7C517}" type="presOf" srcId="{9E674DE8-7ECC-490E-AC93-5C2EE0961C6E}" destId="{F7DF01F8-AE9D-41E3-B0BA-7B266C178C2C}" srcOrd="0" destOrd="0" presId="urn:microsoft.com/office/officeart/2005/8/layout/matrix3"/>
    <dgm:cxn modelId="{758111DA-0CB1-41AC-9D0F-27A7981689C1}" srcId="{9E674DE8-7ECC-490E-AC93-5C2EE0961C6E}" destId="{D830D6B3-DA13-4EF1-9748-01450B366F85}" srcOrd="0" destOrd="0" parTransId="{EE0F2410-C205-4D5F-98B1-84554A404680}" sibTransId="{8B2D08DF-F712-483E-947C-73E312E20D6C}"/>
    <dgm:cxn modelId="{7FF3017F-C859-4ACE-B44C-6D0C1A5F303E}" type="presOf" srcId="{6A706932-CA4F-4FC2-813A-8CF88F7B581C}" destId="{04EBC068-BC8D-4C7E-92F8-BE708FC65036}" srcOrd="0" destOrd="1" presId="urn:microsoft.com/office/officeart/2005/8/layout/matrix3"/>
    <dgm:cxn modelId="{BF16827A-7ABB-45A5-9790-E3EBC8C8411B}" type="presOf" srcId="{798BCEFB-6D20-4790-A8A9-E783DC2EACA0}" destId="{04EBC068-BC8D-4C7E-92F8-BE708FC65036}" srcOrd="0" destOrd="5" presId="urn:microsoft.com/office/officeart/2005/8/layout/matrix3"/>
    <dgm:cxn modelId="{3F62C7EA-A258-4901-A4E2-DEB491800789}" srcId="{F7682DB3-505F-4D28-8C22-5AF053C43B49}" destId="{A3FB6D17-D279-42ED-A240-01807EF40283}" srcOrd="5" destOrd="0" parTransId="{8A016836-F3B0-428D-BE83-2AE852CCB7F8}" sibTransId="{18F89C56-5AE8-45EB-8D88-3E5C00E78AD0}"/>
    <dgm:cxn modelId="{640DBD7B-2FAF-4D91-845E-DBB97CF32977}" srcId="{9E674DE8-7ECC-490E-AC93-5C2EE0961C6E}" destId="{6284A998-B16C-4C7B-AA22-1437483DF478}" srcOrd="1" destOrd="0" parTransId="{C0BB131D-890E-4A9B-9C04-96757EAA64E7}" sibTransId="{D893D489-2FF1-4CEE-9674-60A47C012910}"/>
    <dgm:cxn modelId="{4BF76571-84D4-481D-8261-E7031A89633C}" srcId="{EBEF431C-0EBF-4DB6-97B2-F73CEBF90DA3}" destId="{9E674DE8-7ECC-490E-AC93-5C2EE0961C6E}" srcOrd="1" destOrd="0" parTransId="{A37B6B2F-C0CF-4084-9590-01D0A8E0EF14}" sibTransId="{20787D27-4A76-4AAE-8BA9-F42258C5D32F}"/>
    <dgm:cxn modelId="{AE465D91-033C-43EA-8B6E-9E8761B77EF8}" type="presOf" srcId="{A22B519E-B597-496F-84C4-ADDE87D3C803}" destId="{56B2A055-74F6-40D0-B269-1FB25D3187E6}" srcOrd="0" destOrd="4" presId="urn:microsoft.com/office/officeart/2005/8/layout/matrix3"/>
    <dgm:cxn modelId="{307E3A82-AFE4-4515-A14A-05E7D0CC091A}" type="presOf" srcId="{AE2EC69E-15AE-4222-BF59-0B3FEE5C6418}" destId="{8AE83763-2807-43CB-99E6-481AAC87FA9C}" srcOrd="0" destOrd="0" presId="urn:microsoft.com/office/officeart/2005/8/layout/matrix3"/>
    <dgm:cxn modelId="{6F611EFF-CF14-45C5-9AE4-BE3B9F062F6A}" srcId="{EBEF431C-0EBF-4DB6-97B2-F73CEBF90DA3}" destId="{AE2EC69E-15AE-4222-BF59-0B3FEE5C6418}" srcOrd="0" destOrd="0" parTransId="{3F15499C-62CF-41C2-8809-1EDCC76F2CCE}" sibTransId="{84E72A7D-736C-4568-A52F-73BEF3B89ABE}"/>
    <dgm:cxn modelId="{9CE6997A-9BA0-4C14-84F8-5B034F632614}" type="presOf" srcId="{A3FB6D17-D279-42ED-A240-01807EF40283}" destId="{04EBC068-BC8D-4C7E-92F8-BE708FC65036}" srcOrd="0" destOrd="6" presId="urn:microsoft.com/office/officeart/2005/8/layout/matrix3"/>
    <dgm:cxn modelId="{8D320981-B9C1-4450-A928-4F9E0D1DDE91}" srcId="{F7682DB3-505F-4D28-8C22-5AF053C43B49}" destId="{8488C34E-B948-41A2-AD74-7CCA01001DAF}" srcOrd="1" destOrd="0" parTransId="{6BB02186-FDED-48BA-8512-FF8BADD1F51F}" sibTransId="{41C06299-A3D0-4D47-8740-7B64CF538E21}"/>
    <dgm:cxn modelId="{10A3ACF4-98C9-48EE-AEFF-B6B7C93968A6}" srcId="{AE2EC69E-15AE-4222-BF59-0B3FEE5C6418}" destId="{B9253611-225E-48A0-809C-8457775AC387}" srcOrd="0" destOrd="0" parTransId="{D3396FA6-5E38-4215-9F29-FD90E01E2781}" sibTransId="{16D57711-1811-442F-9E65-C85DF8A44E16}"/>
    <dgm:cxn modelId="{0B857CCB-A642-4CCB-A77D-FA7A3CCEB363}" srcId="{C4FA3853-D41F-4C83-B64B-79C0CC4B55C6}" destId="{BD763FC9-05E4-4339-B091-E2596393758D}" srcOrd="4" destOrd="0" parTransId="{3843D9FB-E382-42F4-8B6B-02ABC841605B}" sibTransId="{24129F38-B70A-4BB9-9558-927E2382A0C4}"/>
    <dgm:cxn modelId="{C8F333D7-37B1-4DD9-9C4C-4B2503F7EC09}" type="presOf" srcId="{E125CB6A-6969-4CFF-A942-B495C5F213B8}" destId="{8AE83763-2807-43CB-99E6-481AAC87FA9C}" srcOrd="0" destOrd="4" presId="urn:microsoft.com/office/officeart/2005/8/layout/matrix3"/>
    <dgm:cxn modelId="{5579092A-F1EF-41E6-9E48-859B20D2F6A1}" srcId="{F7682DB3-505F-4D28-8C22-5AF053C43B49}" destId="{798BCEFB-6D20-4790-A8A9-E783DC2EACA0}" srcOrd="4" destOrd="0" parTransId="{3AFDA4B6-FC80-4657-917E-6125877D542B}" sibTransId="{AEEB0C05-4FB7-4050-BDCE-49762D82DCF6}"/>
    <dgm:cxn modelId="{6F5B2BD7-0208-4D29-9DCF-0DFF6EC88114}" type="presOf" srcId="{B823AA40-28A2-4FCE-B3AA-CC74E7BD1941}" destId="{F7DF01F8-AE9D-41E3-B0BA-7B266C178C2C}" srcOrd="0" destOrd="6" presId="urn:microsoft.com/office/officeart/2005/8/layout/matrix3"/>
    <dgm:cxn modelId="{13C1A6A9-F960-48CF-A273-4684A94EE4E9}" type="presOf" srcId="{0AE31B5A-ED39-41CB-9268-4C7A337A6996}" destId="{8AE83763-2807-43CB-99E6-481AAC87FA9C}" srcOrd="0" destOrd="3" presId="urn:microsoft.com/office/officeart/2005/8/layout/matrix3"/>
    <dgm:cxn modelId="{6B0941F6-4D86-4A5D-A07A-05259CEC01A1}" srcId="{EBEF431C-0EBF-4DB6-97B2-F73CEBF90DA3}" destId="{C4FA3853-D41F-4C83-B64B-79C0CC4B55C6}" srcOrd="3" destOrd="0" parTransId="{60BE49F6-F12E-49EB-8267-C7AD5352B00E}" sibTransId="{96B24591-AC74-4886-84A5-276E829060DB}"/>
    <dgm:cxn modelId="{FC147D14-5C26-498D-95B0-02FD83632CF1}" type="presOf" srcId="{7AEDBA22-59D1-418D-9948-1EA4DB0DF6C4}" destId="{56B2A055-74F6-40D0-B269-1FB25D3187E6}" srcOrd="0" destOrd="1" presId="urn:microsoft.com/office/officeart/2005/8/layout/matrix3"/>
    <dgm:cxn modelId="{95D7C2AB-1280-4EF7-9422-9CBDE4854AFD}" type="presOf" srcId="{D830D6B3-DA13-4EF1-9748-01450B366F85}" destId="{F7DF01F8-AE9D-41E3-B0BA-7B266C178C2C}" srcOrd="0" destOrd="1" presId="urn:microsoft.com/office/officeart/2005/8/layout/matrix3"/>
    <dgm:cxn modelId="{42A47EFC-945C-44EB-9E48-1AC236DE0054}" srcId="{C4FA3853-D41F-4C83-B64B-79C0CC4B55C6}" destId="{7AEDBA22-59D1-418D-9948-1EA4DB0DF6C4}" srcOrd="0" destOrd="0" parTransId="{680EF1B4-24FC-4BBE-9CC5-180516C7AC3F}" sibTransId="{FBBBFB45-C0AF-4DF5-B937-BFA60C039C2D}"/>
    <dgm:cxn modelId="{28F4555A-ACD9-4C82-92B8-4099F9E5385F}" type="presOf" srcId="{CD35E585-CB74-4BB1-830A-28DACC92FE16}" destId="{F7DF01F8-AE9D-41E3-B0BA-7B266C178C2C}" srcOrd="0" destOrd="3" presId="urn:microsoft.com/office/officeart/2005/8/layout/matrix3"/>
    <dgm:cxn modelId="{0666917B-224A-470C-A9F4-DD485FA2A43E}" type="presOf" srcId="{C4FA3853-D41F-4C83-B64B-79C0CC4B55C6}" destId="{56B2A055-74F6-40D0-B269-1FB25D3187E6}" srcOrd="0" destOrd="0" presId="urn:microsoft.com/office/officeart/2005/8/layout/matrix3"/>
    <dgm:cxn modelId="{7D57DDDF-9F2B-4011-840E-617685B93C76}" srcId="{F7682DB3-505F-4D28-8C22-5AF053C43B49}" destId="{6863A980-69E4-4184-A014-28CAD40CF50F}" srcOrd="7" destOrd="0" parTransId="{69DA9569-A64C-4DE9-8B24-5DB6757F74E5}" sibTransId="{6E817CC5-77A0-467A-B0A5-FAEA34DE004F}"/>
    <dgm:cxn modelId="{F3014377-C423-4F6F-B8E7-406D97D0CA8B}" srcId="{C4FA3853-D41F-4C83-B64B-79C0CC4B55C6}" destId="{CFEFB978-C912-4926-B461-DB4A2D983092}" srcOrd="1" destOrd="0" parTransId="{34A4BD2D-9EB3-4371-B4EB-5ED14C9BBF87}" sibTransId="{05C2EF45-E032-41C1-8C89-C1DBE36BF0B1}"/>
    <dgm:cxn modelId="{D0A7B3AD-47B6-4F59-82E0-D2AD4CC439AC}" type="presOf" srcId="{6863A980-69E4-4184-A014-28CAD40CF50F}" destId="{04EBC068-BC8D-4C7E-92F8-BE708FC65036}" srcOrd="0" destOrd="8" presId="urn:microsoft.com/office/officeart/2005/8/layout/matrix3"/>
    <dgm:cxn modelId="{0CDE2790-0BDC-44CC-93B6-77162287913E}" type="presOf" srcId="{EC6CE84D-5473-4530-BFE6-6539244812CA}" destId="{04EBC068-BC8D-4C7E-92F8-BE708FC65036}" srcOrd="0" destOrd="7" presId="urn:microsoft.com/office/officeart/2005/8/layout/matrix3"/>
    <dgm:cxn modelId="{E71C046C-9982-4416-9FDE-A23308B4BFB5}" type="presOf" srcId="{BD763FC9-05E4-4339-B091-E2596393758D}" destId="{56B2A055-74F6-40D0-B269-1FB25D3187E6}" srcOrd="0" destOrd="5" presId="urn:microsoft.com/office/officeart/2005/8/layout/matrix3"/>
    <dgm:cxn modelId="{1683E64A-0959-434E-9345-1519A7759C5E}" srcId="{EBEF431C-0EBF-4DB6-97B2-F73CEBF90DA3}" destId="{F7682DB3-505F-4D28-8C22-5AF053C43B49}" srcOrd="2" destOrd="0" parTransId="{AA894836-8F91-4979-9098-48E8E3E818C5}" sibTransId="{9F39BB7A-0F17-48A6-83A4-22581BDDB543}"/>
    <dgm:cxn modelId="{BD8575D3-1EFE-4C6F-91CB-4F4314551285}" srcId="{9E674DE8-7ECC-490E-AC93-5C2EE0961C6E}" destId="{CD35E585-CB74-4BB1-830A-28DACC92FE16}" srcOrd="2" destOrd="0" parTransId="{AEEF15FC-F946-4A91-981D-2C838348D7E7}" sibTransId="{1658865F-6C18-4EC2-A154-075760FD16DC}"/>
    <dgm:cxn modelId="{2B7E846B-C994-48B4-A2EF-0B6B87915B31}" type="presOf" srcId="{CFEFB978-C912-4926-B461-DB4A2D983092}" destId="{56B2A055-74F6-40D0-B269-1FB25D3187E6}" srcOrd="0" destOrd="2" presId="urn:microsoft.com/office/officeart/2005/8/layout/matrix3"/>
    <dgm:cxn modelId="{253DDB69-7C23-4464-B79D-4966F5F88952}" srcId="{AE2EC69E-15AE-4222-BF59-0B3FEE5C6418}" destId="{72F23B9B-3D96-49D7-99A3-39CAFFDF5B5F}" srcOrd="1" destOrd="0" parTransId="{598D0E69-1D34-41A0-9272-433655A2B23D}" sibTransId="{FAC335E5-0481-4B26-8DC8-9F7741316D62}"/>
    <dgm:cxn modelId="{16B9755C-B4E8-4803-88F7-86D4A7F0C236}" type="presOf" srcId="{00C6CF9D-D680-401A-9A0C-9186A536CBF9}" destId="{F7DF01F8-AE9D-41E3-B0BA-7B266C178C2C}" srcOrd="0" destOrd="5" presId="urn:microsoft.com/office/officeart/2005/8/layout/matrix3"/>
    <dgm:cxn modelId="{CE6782B7-6A46-42D8-B165-3B4DF11F4E08}" type="presOf" srcId="{EB07493E-980B-4E91-BF29-3D19E75A5EB1}" destId="{04EBC068-BC8D-4C7E-92F8-BE708FC65036}" srcOrd="0" destOrd="4" presId="urn:microsoft.com/office/officeart/2005/8/layout/matrix3"/>
    <dgm:cxn modelId="{FE5D63B8-0C51-4404-B676-3D75FE3D287B}" srcId="{F7682DB3-505F-4D28-8C22-5AF053C43B49}" destId="{AEA66B0A-2F09-4FB7-AD2A-ACC4170F02FC}" srcOrd="2" destOrd="0" parTransId="{4332ED77-A8E0-40FB-A4D8-630839F3B2F5}" sibTransId="{0E388F3F-CAE5-4CB7-BD35-F395D263DA26}"/>
    <dgm:cxn modelId="{F6C69BC5-44BF-48B6-B406-72E755E69624}" type="presOf" srcId="{4992EC5C-DE8C-4114-8416-8738B4CC7769}" destId="{56B2A055-74F6-40D0-B269-1FB25D3187E6}" srcOrd="0" destOrd="6" presId="urn:microsoft.com/office/officeart/2005/8/layout/matrix3"/>
    <dgm:cxn modelId="{3D93AD0C-3279-48A5-854F-105A37CFC8AD}" srcId="{AE2EC69E-15AE-4222-BF59-0B3FEE5C6418}" destId="{0AE31B5A-ED39-41CB-9268-4C7A337A6996}" srcOrd="2" destOrd="0" parTransId="{B65F0EB5-D732-466E-9D75-0C00A8AF4B9D}" sibTransId="{240FDFF4-39C5-45D5-8F45-33FC213A83AB}"/>
    <dgm:cxn modelId="{E8F96546-D244-48D9-A21F-B7D48E11D97E}" type="presParOf" srcId="{A6A4B3B9-C098-4432-9C41-2F751EA373C0}" destId="{538A5BE9-2CE4-4A52-A408-CFA3C7E77175}" srcOrd="0" destOrd="0" presId="urn:microsoft.com/office/officeart/2005/8/layout/matrix3"/>
    <dgm:cxn modelId="{CE40D26E-3B2C-4315-AE7A-A238145CBAF2}" type="presParOf" srcId="{A6A4B3B9-C098-4432-9C41-2F751EA373C0}" destId="{8AE83763-2807-43CB-99E6-481AAC87FA9C}" srcOrd="1" destOrd="0" presId="urn:microsoft.com/office/officeart/2005/8/layout/matrix3"/>
    <dgm:cxn modelId="{EFEF2954-0E47-4F41-9719-41FB92754DE9}" type="presParOf" srcId="{A6A4B3B9-C098-4432-9C41-2F751EA373C0}" destId="{F7DF01F8-AE9D-41E3-B0BA-7B266C178C2C}" srcOrd="2" destOrd="0" presId="urn:microsoft.com/office/officeart/2005/8/layout/matrix3"/>
    <dgm:cxn modelId="{3F37EC58-E96C-4974-82FF-5E29470FCD63}" type="presParOf" srcId="{A6A4B3B9-C098-4432-9C41-2F751EA373C0}" destId="{04EBC068-BC8D-4C7E-92F8-BE708FC65036}" srcOrd="3" destOrd="0" presId="urn:microsoft.com/office/officeart/2005/8/layout/matrix3"/>
    <dgm:cxn modelId="{4D2EB2C7-9065-4E9D-8829-AE69B4E70278}" type="presParOf" srcId="{A6A4B3B9-C098-4432-9C41-2F751EA373C0}" destId="{56B2A055-74F6-40D0-B269-1FB25D3187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9610C3-51A1-4D78-9A99-79F13C8A874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FC77DA-9A85-4E3E-9E7B-D33A90449BE9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myTuple = ("Apple", 10, "Orange", "Grapes", 20.0, 10)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AF9EC15A-C549-4F18-B33D-04F9ED5F6537}" type="parTrans" cxnId="{11AFE449-D55F-45B1-A70C-096966724CF2}">
      <dgm:prSet/>
      <dgm:spPr/>
      <dgm:t>
        <a:bodyPr/>
        <a:lstStyle/>
        <a:p>
          <a:endParaRPr lang="en-US"/>
        </a:p>
      </dgm:t>
    </dgm:pt>
    <dgm:pt modelId="{212E3457-65AB-473C-8481-4804F052CF21}" type="sibTrans" cxnId="{11AFE449-D55F-45B1-A70C-096966724CF2}">
      <dgm:prSet/>
      <dgm:spPr/>
      <dgm:t>
        <a:bodyPr/>
        <a:lstStyle/>
        <a:p>
          <a:endParaRPr lang="en-US"/>
        </a:p>
      </dgm:t>
    </dgm:pt>
    <dgm:pt modelId="{B75C0D7A-7858-4D1E-AD14-3683000F2B39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( myTuple[3</a:t>
          </a:r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])       =&gt;  Grapes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6E5D0272-11CA-42CE-88F4-CDFC6F53660C}" type="parTrans" cxnId="{2B5E64BE-53D5-4153-A764-1852EDEBC12A}">
      <dgm:prSet/>
      <dgm:spPr/>
      <dgm:t>
        <a:bodyPr/>
        <a:lstStyle/>
        <a:p>
          <a:endParaRPr lang="en-US"/>
        </a:p>
      </dgm:t>
    </dgm:pt>
    <dgm:pt modelId="{62E0D282-A8FD-429C-B30E-396D3C40A4AD}" type="sibTrans" cxnId="{2B5E64BE-53D5-4153-A764-1852EDEBC12A}">
      <dgm:prSet/>
      <dgm:spPr/>
      <dgm:t>
        <a:bodyPr/>
        <a:lstStyle/>
        <a:p>
          <a:endParaRPr lang="en-US"/>
        </a:p>
      </dgm:t>
    </dgm:pt>
    <dgm:pt modelId="{D5F35758-C388-4165-87A5-244BB82ADBCB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( myTuple</a:t>
          </a:r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[-1])      =&gt;  10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7AC32376-101B-4D00-84D6-683BE2699C55}" type="parTrans" cxnId="{D6622FCC-E1D0-45B7-9947-72E2BA7079C1}">
      <dgm:prSet/>
      <dgm:spPr/>
      <dgm:t>
        <a:bodyPr/>
        <a:lstStyle/>
        <a:p>
          <a:endParaRPr lang="en-US"/>
        </a:p>
      </dgm:t>
    </dgm:pt>
    <dgm:pt modelId="{CA307FF8-C0C7-49EE-9149-8B768F3532AB}" type="sibTrans" cxnId="{D6622FCC-E1D0-45B7-9947-72E2BA7079C1}">
      <dgm:prSet/>
      <dgm:spPr/>
      <dgm:t>
        <a:bodyPr/>
        <a:lstStyle/>
        <a:p>
          <a:endParaRPr lang="en-US"/>
        </a:p>
      </dgm:t>
    </dgm:pt>
    <dgm:pt modelId="{B50D85F4-D4F5-4F5E-A1A2-3BC0137E1FFC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( myTuple[2:4</a:t>
          </a:r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])    =&gt;  (‘Orange’, ‘Grapes’) 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6A5A8F30-328A-4655-9390-6678639A0134}" type="parTrans" cxnId="{CAE72F9D-4391-475F-A9F6-22A75C5A745A}">
      <dgm:prSet/>
      <dgm:spPr/>
      <dgm:t>
        <a:bodyPr/>
        <a:lstStyle/>
        <a:p>
          <a:endParaRPr lang="en-US"/>
        </a:p>
      </dgm:t>
    </dgm:pt>
    <dgm:pt modelId="{4C2DD570-BD61-4A72-AFFD-6953CEB7EA80}" type="sibTrans" cxnId="{CAE72F9D-4391-475F-A9F6-22A75C5A745A}">
      <dgm:prSet/>
      <dgm:spPr/>
      <dgm:t>
        <a:bodyPr/>
        <a:lstStyle/>
        <a:p>
          <a:endParaRPr lang="en-US"/>
        </a:p>
      </dgm:t>
    </dgm:pt>
    <dgm:pt modelId="{83EEBF5F-28D0-4290-84B3-ECAF15EDD4D1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( myTuple</a:t>
          </a:r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[:4])      =&gt;  (‘Apple’, 10, ‘Orange’, ‘Grapes’)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870B557E-A1FA-44A1-B47B-670D5EB85CA7}" type="parTrans" cxnId="{EDF7B622-49BB-41D6-AA32-86CCECB5DCC3}">
      <dgm:prSet/>
      <dgm:spPr/>
      <dgm:t>
        <a:bodyPr/>
        <a:lstStyle/>
        <a:p>
          <a:endParaRPr lang="en-US"/>
        </a:p>
      </dgm:t>
    </dgm:pt>
    <dgm:pt modelId="{5BF29190-34DD-4B19-8E09-3C1DF847ECC9}" type="sibTrans" cxnId="{EDF7B622-49BB-41D6-AA32-86CCECB5DCC3}">
      <dgm:prSet/>
      <dgm:spPr/>
      <dgm:t>
        <a:bodyPr/>
        <a:lstStyle/>
        <a:p>
          <a:endParaRPr lang="en-US"/>
        </a:p>
      </dgm:t>
    </dgm:pt>
    <dgm:pt modelId="{3A7B6F21-D471-44CD-9CBC-CE8E579F9CA0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( myTuple[2</a:t>
          </a:r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:])      =&gt;  (‘Orange’, ‘Grapes’, 20.0, 10)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068FDED0-5F50-4B79-B58F-BEAB2440A604}" type="parTrans" cxnId="{F0EF7528-A32B-4DE2-8E96-93443D3BABAA}">
      <dgm:prSet/>
      <dgm:spPr/>
      <dgm:t>
        <a:bodyPr/>
        <a:lstStyle/>
        <a:p>
          <a:endParaRPr lang="en-US"/>
        </a:p>
      </dgm:t>
    </dgm:pt>
    <dgm:pt modelId="{55177701-D2A5-4685-8D6C-2DB1AA942FF8}" type="sibTrans" cxnId="{F0EF7528-A32B-4DE2-8E96-93443D3BABAA}">
      <dgm:prSet/>
      <dgm:spPr/>
      <dgm:t>
        <a:bodyPr/>
        <a:lstStyle/>
        <a:p>
          <a:endParaRPr lang="en-US"/>
        </a:p>
      </dgm:t>
    </dgm:pt>
    <dgm:pt modelId="{2BBC8F30-9F5D-4F82-8C29-1AB20E5C22C2}">
      <dgm:prSet/>
      <dgm:spPr/>
      <dgm:t>
        <a:bodyPr/>
        <a:lstStyle/>
        <a:p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b="0" i="0" dirty="0" smtClean="0">
              <a:solidFill>
                <a:schemeClr val="bg1">
                  <a:lumMod val="50000"/>
                </a:schemeClr>
              </a:solidFill>
            </a:rPr>
            <a:t>( myTuple</a:t>
          </a:r>
          <a:r>
            <a:rPr lang="en-US" b="0" i="0" dirty="0">
              <a:solidFill>
                <a:schemeClr val="bg1">
                  <a:lumMod val="50000"/>
                </a:schemeClr>
              </a:solidFill>
            </a:rPr>
            <a:t>[-4:-1])  =&gt;  (‘Orange’, ‘Grapes’, 20.0)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00E09A5F-B0A1-4241-9991-7BD32BA56691}" type="parTrans" cxnId="{ECD101F6-CA02-41F8-839B-5777E9594883}">
      <dgm:prSet/>
      <dgm:spPr/>
      <dgm:t>
        <a:bodyPr/>
        <a:lstStyle/>
        <a:p>
          <a:endParaRPr lang="en-US"/>
        </a:p>
      </dgm:t>
    </dgm:pt>
    <dgm:pt modelId="{F573090E-7D74-4E8E-BD1E-B0966AF2D1E5}" type="sibTrans" cxnId="{ECD101F6-CA02-41F8-839B-5777E9594883}">
      <dgm:prSet/>
      <dgm:spPr/>
      <dgm:t>
        <a:bodyPr/>
        <a:lstStyle/>
        <a:p>
          <a:endParaRPr lang="en-US"/>
        </a:p>
      </dgm:t>
    </dgm:pt>
    <dgm:pt modelId="{E4161052-A4D3-42B7-82C2-007B3FFAF7AD}" type="pres">
      <dgm:prSet presAssocID="{9F9610C3-51A1-4D78-9A99-79F13C8A87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7A68BBD6-9A30-4DBF-90C5-E62FCB4B6D20}" type="pres">
      <dgm:prSet presAssocID="{4FFC77DA-9A85-4E3E-9E7B-D33A90449BE9}" presName="thickLine" presStyleLbl="alignNode1" presStyleIdx="0" presStyleCnt="7"/>
      <dgm:spPr/>
    </dgm:pt>
    <dgm:pt modelId="{4A56C126-288D-439C-9485-825138C3978B}" type="pres">
      <dgm:prSet presAssocID="{4FFC77DA-9A85-4E3E-9E7B-D33A90449BE9}" presName="horz1" presStyleCnt="0"/>
      <dgm:spPr/>
    </dgm:pt>
    <dgm:pt modelId="{E1F1CF2A-3A67-4854-B3AB-D694539F4838}" type="pres">
      <dgm:prSet presAssocID="{4FFC77DA-9A85-4E3E-9E7B-D33A90449BE9}" presName="tx1" presStyleLbl="revTx" presStyleIdx="0" presStyleCnt="7"/>
      <dgm:spPr/>
      <dgm:t>
        <a:bodyPr/>
        <a:lstStyle/>
        <a:p>
          <a:endParaRPr lang="en-IN"/>
        </a:p>
      </dgm:t>
    </dgm:pt>
    <dgm:pt modelId="{E56DEDBE-8CEC-4700-838C-95D2C63D7FC2}" type="pres">
      <dgm:prSet presAssocID="{4FFC77DA-9A85-4E3E-9E7B-D33A90449BE9}" presName="vert1" presStyleCnt="0"/>
      <dgm:spPr/>
    </dgm:pt>
    <dgm:pt modelId="{ACD6DB59-C3FE-4214-925C-100AFA887A89}" type="pres">
      <dgm:prSet presAssocID="{B75C0D7A-7858-4D1E-AD14-3683000F2B39}" presName="thickLine" presStyleLbl="alignNode1" presStyleIdx="1" presStyleCnt="7"/>
      <dgm:spPr/>
    </dgm:pt>
    <dgm:pt modelId="{07812966-CB42-4AF8-869E-BF8D583C462E}" type="pres">
      <dgm:prSet presAssocID="{B75C0D7A-7858-4D1E-AD14-3683000F2B39}" presName="horz1" presStyleCnt="0"/>
      <dgm:spPr/>
    </dgm:pt>
    <dgm:pt modelId="{E67D676F-DF49-457D-85B5-FC47A6048A3C}" type="pres">
      <dgm:prSet presAssocID="{B75C0D7A-7858-4D1E-AD14-3683000F2B39}" presName="tx1" presStyleLbl="revTx" presStyleIdx="1" presStyleCnt="7"/>
      <dgm:spPr/>
      <dgm:t>
        <a:bodyPr/>
        <a:lstStyle/>
        <a:p>
          <a:endParaRPr lang="en-IN"/>
        </a:p>
      </dgm:t>
    </dgm:pt>
    <dgm:pt modelId="{7DFBE4AB-8A40-49B6-A74F-68226A1F5CA4}" type="pres">
      <dgm:prSet presAssocID="{B75C0D7A-7858-4D1E-AD14-3683000F2B39}" presName="vert1" presStyleCnt="0"/>
      <dgm:spPr/>
    </dgm:pt>
    <dgm:pt modelId="{61F5E759-B152-4AB7-9D02-0E483273EEC4}" type="pres">
      <dgm:prSet presAssocID="{D5F35758-C388-4165-87A5-244BB82ADBCB}" presName="thickLine" presStyleLbl="alignNode1" presStyleIdx="2" presStyleCnt="7"/>
      <dgm:spPr/>
    </dgm:pt>
    <dgm:pt modelId="{BC7B8FC2-565E-4AB1-A393-9BD2D42248C9}" type="pres">
      <dgm:prSet presAssocID="{D5F35758-C388-4165-87A5-244BB82ADBCB}" presName="horz1" presStyleCnt="0"/>
      <dgm:spPr/>
    </dgm:pt>
    <dgm:pt modelId="{012644DB-08E9-4FF7-A833-8E1B993E3A83}" type="pres">
      <dgm:prSet presAssocID="{D5F35758-C388-4165-87A5-244BB82ADBCB}" presName="tx1" presStyleLbl="revTx" presStyleIdx="2" presStyleCnt="7"/>
      <dgm:spPr/>
      <dgm:t>
        <a:bodyPr/>
        <a:lstStyle/>
        <a:p>
          <a:endParaRPr lang="en-IN"/>
        </a:p>
      </dgm:t>
    </dgm:pt>
    <dgm:pt modelId="{1C13AFD9-5E1C-460B-A7C2-1FC478E97B1A}" type="pres">
      <dgm:prSet presAssocID="{D5F35758-C388-4165-87A5-244BB82ADBCB}" presName="vert1" presStyleCnt="0"/>
      <dgm:spPr/>
    </dgm:pt>
    <dgm:pt modelId="{80BB8CFC-C743-4E08-B71B-C51DA7B7AB75}" type="pres">
      <dgm:prSet presAssocID="{B50D85F4-D4F5-4F5E-A1A2-3BC0137E1FFC}" presName="thickLine" presStyleLbl="alignNode1" presStyleIdx="3" presStyleCnt="7"/>
      <dgm:spPr/>
    </dgm:pt>
    <dgm:pt modelId="{E0E96B9C-9480-4A0C-90D2-3F8443E5E9DF}" type="pres">
      <dgm:prSet presAssocID="{B50D85F4-D4F5-4F5E-A1A2-3BC0137E1FFC}" presName="horz1" presStyleCnt="0"/>
      <dgm:spPr/>
    </dgm:pt>
    <dgm:pt modelId="{3E943EBD-A7D3-47AF-96D7-2CA19B1CE709}" type="pres">
      <dgm:prSet presAssocID="{B50D85F4-D4F5-4F5E-A1A2-3BC0137E1FFC}" presName="tx1" presStyleLbl="revTx" presStyleIdx="3" presStyleCnt="7"/>
      <dgm:spPr/>
      <dgm:t>
        <a:bodyPr/>
        <a:lstStyle/>
        <a:p>
          <a:endParaRPr lang="en-IN"/>
        </a:p>
      </dgm:t>
    </dgm:pt>
    <dgm:pt modelId="{A12D2092-A07F-48AE-A4B6-33500CEB2C8C}" type="pres">
      <dgm:prSet presAssocID="{B50D85F4-D4F5-4F5E-A1A2-3BC0137E1FFC}" presName="vert1" presStyleCnt="0"/>
      <dgm:spPr/>
    </dgm:pt>
    <dgm:pt modelId="{44B40C9B-F23D-4033-97F4-67E044E25312}" type="pres">
      <dgm:prSet presAssocID="{83EEBF5F-28D0-4290-84B3-ECAF15EDD4D1}" presName="thickLine" presStyleLbl="alignNode1" presStyleIdx="4" presStyleCnt="7"/>
      <dgm:spPr/>
    </dgm:pt>
    <dgm:pt modelId="{C19FA632-640D-4D8A-8FEA-75666AA80A27}" type="pres">
      <dgm:prSet presAssocID="{83EEBF5F-28D0-4290-84B3-ECAF15EDD4D1}" presName="horz1" presStyleCnt="0"/>
      <dgm:spPr/>
    </dgm:pt>
    <dgm:pt modelId="{D52A1303-E079-4783-B18C-5DFC04E46F2D}" type="pres">
      <dgm:prSet presAssocID="{83EEBF5F-28D0-4290-84B3-ECAF15EDD4D1}" presName="tx1" presStyleLbl="revTx" presStyleIdx="4" presStyleCnt="7"/>
      <dgm:spPr/>
      <dgm:t>
        <a:bodyPr/>
        <a:lstStyle/>
        <a:p>
          <a:endParaRPr lang="en-IN"/>
        </a:p>
      </dgm:t>
    </dgm:pt>
    <dgm:pt modelId="{DA450F3B-73D5-4819-8595-0C18F409D59D}" type="pres">
      <dgm:prSet presAssocID="{83EEBF5F-28D0-4290-84B3-ECAF15EDD4D1}" presName="vert1" presStyleCnt="0"/>
      <dgm:spPr/>
    </dgm:pt>
    <dgm:pt modelId="{B556D1A2-2317-4EE2-B908-5445346F4E02}" type="pres">
      <dgm:prSet presAssocID="{3A7B6F21-D471-44CD-9CBC-CE8E579F9CA0}" presName="thickLine" presStyleLbl="alignNode1" presStyleIdx="5" presStyleCnt="7"/>
      <dgm:spPr/>
    </dgm:pt>
    <dgm:pt modelId="{C662D597-F29A-4FA8-B484-B4CB98718B9D}" type="pres">
      <dgm:prSet presAssocID="{3A7B6F21-D471-44CD-9CBC-CE8E579F9CA0}" presName="horz1" presStyleCnt="0"/>
      <dgm:spPr/>
    </dgm:pt>
    <dgm:pt modelId="{CAC8B426-9B8A-4E22-A99E-2447867F781B}" type="pres">
      <dgm:prSet presAssocID="{3A7B6F21-D471-44CD-9CBC-CE8E579F9CA0}" presName="tx1" presStyleLbl="revTx" presStyleIdx="5" presStyleCnt="7"/>
      <dgm:spPr/>
      <dgm:t>
        <a:bodyPr/>
        <a:lstStyle/>
        <a:p>
          <a:endParaRPr lang="en-IN"/>
        </a:p>
      </dgm:t>
    </dgm:pt>
    <dgm:pt modelId="{59D50AB5-507D-494B-B831-AFCF32F4835D}" type="pres">
      <dgm:prSet presAssocID="{3A7B6F21-D471-44CD-9CBC-CE8E579F9CA0}" presName="vert1" presStyleCnt="0"/>
      <dgm:spPr/>
    </dgm:pt>
    <dgm:pt modelId="{5C6FB4FD-3514-4A8A-ADCA-79D788718D65}" type="pres">
      <dgm:prSet presAssocID="{2BBC8F30-9F5D-4F82-8C29-1AB20E5C22C2}" presName="thickLine" presStyleLbl="alignNode1" presStyleIdx="6" presStyleCnt="7"/>
      <dgm:spPr/>
    </dgm:pt>
    <dgm:pt modelId="{98CDE0FE-8755-40B5-8882-76B60403D6F9}" type="pres">
      <dgm:prSet presAssocID="{2BBC8F30-9F5D-4F82-8C29-1AB20E5C22C2}" presName="horz1" presStyleCnt="0"/>
      <dgm:spPr/>
    </dgm:pt>
    <dgm:pt modelId="{5ADDF6B7-0117-4802-84F0-8D2630E96B70}" type="pres">
      <dgm:prSet presAssocID="{2BBC8F30-9F5D-4F82-8C29-1AB20E5C22C2}" presName="tx1" presStyleLbl="revTx" presStyleIdx="6" presStyleCnt="7"/>
      <dgm:spPr/>
      <dgm:t>
        <a:bodyPr/>
        <a:lstStyle/>
        <a:p>
          <a:endParaRPr lang="en-IN"/>
        </a:p>
      </dgm:t>
    </dgm:pt>
    <dgm:pt modelId="{366214D6-DE03-44D0-9C5C-22EAD1EBC622}" type="pres">
      <dgm:prSet presAssocID="{2BBC8F30-9F5D-4F82-8C29-1AB20E5C22C2}" presName="vert1" presStyleCnt="0"/>
      <dgm:spPr/>
    </dgm:pt>
  </dgm:ptLst>
  <dgm:cxnLst>
    <dgm:cxn modelId="{F0EF7528-A32B-4DE2-8E96-93443D3BABAA}" srcId="{9F9610C3-51A1-4D78-9A99-79F13C8A874D}" destId="{3A7B6F21-D471-44CD-9CBC-CE8E579F9CA0}" srcOrd="5" destOrd="0" parTransId="{068FDED0-5F50-4B79-B58F-BEAB2440A604}" sibTransId="{55177701-D2A5-4685-8D6C-2DB1AA942FF8}"/>
    <dgm:cxn modelId="{41FDCBB1-0FCC-4E27-97B6-F485A845BBC0}" type="presOf" srcId="{B50D85F4-D4F5-4F5E-A1A2-3BC0137E1FFC}" destId="{3E943EBD-A7D3-47AF-96D7-2CA19B1CE709}" srcOrd="0" destOrd="0" presId="urn:microsoft.com/office/officeart/2008/layout/LinedList"/>
    <dgm:cxn modelId="{580C96E7-D081-4BB6-9608-E206D5E2C239}" type="presOf" srcId="{83EEBF5F-28D0-4290-84B3-ECAF15EDD4D1}" destId="{D52A1303-E079-4783-B18C-5DFC04E46F2D}" srcOrd="0" destOrd="0" presId="urn:microsoft.com/office/officeart/2008/layout/LinedList"/>
    <dgm:cxn modelId="{11AFE449-D55F-45B1-A70C-096966724CF2}" srcId="{9F9610C3-51A1-4D78-9A99-79F13C8A874D}" destId="{4FFC77DA-9A85-4E3E-9E7B-D33A90449BE9}" srcOrd="0" destOrd="0" parTransId="{AF9EC15A-C549-4F18-B33D-04F9ED5F6537}" sibTransId="{212E3457-65AB-473C-8481-4804F052CF21}"/>
    <dgm:cxn modelId="{ECD101F6-CA02-41F8-839B-5777E9594883}" srcId="{9F9610C3-51A1-4D78-9A99-79F13C8A874D}" destId="{2BBC8F30-9F5D-4F82-8C29-1AB20E5C22C2}" srcOrd="6" destOrd="0" parTransId="{00E09A5F-B0A1-4241-9991-7BD32BA56691}" sibTransId="{F573090E-7D74-4E8E-BD1E-B0966AF2D1E5}"/>
    <dgm:cxn modelId="{EDF7B622-49BB-41D6-AA32-86CCECB5DCC3}" srcId="{9F9610C3-51A1-4D78-9A99-79F13C8A874D}" destId="{83EEBF5F-28D0-4290-84B3-ECAF15EDD4D1}" srcOrd="4" destOrd="0" parTransId="{870B557E-A1FA-44A1-B47B-670D5EB85CA7}" sibTransId="{5BF29190-34DD-4B19-8E09-3C1DF847ECC9}"/>
    <dgm:cxn modelId="{E97FB7E4-D984-4DF7-9566-57CFBF6C45E1}" type="presOf" srcId="{3A7B6F21-D471-44CD-9CBC-CE8E579F9CA0}" destId="{CAC8B426-9B8A-4E22-A99E-2447867F781B}" srcOrd="0" destOrd="0" presId="urn:microsoft.com/office/officeart/2008/layout/LinedList"/>
    <dgm:cxn modelId="{CAE72F9D-4391-475F-A9F6-22A75C5A745A}" srcId="{9F9610C3-51A1-4D78-9A99-79F13C8A874D}" destId="{B50D85F4-D4F5-4F5E-A1A2-3BC0137E1FFC}" srcOrd="3" destOrd="0" parTransId="{6A5A8F30-328A-4655-9390-6678639A0134}" sibTransId="{4C2DD570-BD61-4A72-AFFD-6953CEB7EA80}"/>
    <dgm:cxn modelId="{2B5E64BE-53D5-4153-A764-1852EDEBC12A}" srcId="{9F9610C3-51A1-4D78-9A99-79F13C8A874D}" destId="{B75C0D7A-7858-4D1E-AD14-3683000F2B39}" srcOrd="1" destOrd="0" parTransId="{6E5D0272-11CA-42CE-88F4-CDFC6F53660C}" sibTransId="{62E0D282-A8FD-429C-B30E-396D3C40A4AD}"/>
    <dgm:cxn modelId="{1508B8E2-7A3E-4768-90EB-48BA8BB95E5A}" type="presOf" srcId="{2BBC8F30-9F5D-4F82-8C29-1AB20E5C22C2}" destId="{5ADDF6B7-0117-4802-84F0-8D2630E96B70}" srcOrd="0" destOrd="0" presId="urn:microsoft.com/office/officeart/2008/layout/LinedList"/>
    <dgm:cxn modelId="{F69168A0-4B18-4501-88E3-1B12956A63B4}" type="presOf" srcId="{D5F35758-C388-4165-87A5-244BB82ADBCB}" destId="{012644DB-08E9-4FF7-A833-8E1B993E3A83}" srcOrd="0" destOrd="0" presId="urn:microsoft.com/office/officeart/2008/layout/LinedList"/>
    <dgm:cxn modelId="{02749CEC-A99B-48B1-A3B2-F4F634BBAD2B}" type="presOf" srcId="{B75C0D7A-7858-4D1E-AD14-3683000F2B39}" destId="{E67D676F-DF49-457D-85B5-FC47A6048A3C}" srcOrd="0" destOrd="0" presId="urn:microsoft.com/office/officeart/2008/layout/LinedList"/>
    <dgm:cxn modelId="{2AF6C983-0CAD-4E28-88CA-8B28C49125EA}" type="presOf" srcId="{4FFC77DA-9A85-4E3E-9E7B-D33A90449BE9}" destId="{E1F1CF2A-3A67-4854-B3AB-D694539F4838}" srcOrd="0" destOrd="0" presId="urn:microsoft.com/office/officeart/2008/layout/LinedList"/>
    <dgm:cxn modelId="{D6622FCC-E1D0-45B7-9947-72E2BA7079C1}" srcId="{9F9610C3-51A1-4D78-9A99-79F13C8A874D}" destId="{D5F35758-C388-4165-87A5-244BB82ADBCB}" srcOrd="2" destOrd="0" parTransId="{7AC32376-101B-4D00-84D6-683BE2699C55}" sibTransId="{CA307FF8-C0C7-49EE-9149-8B768F3532AB}"/>
    <dgm:cxn modelId="{C56A3BE9-FB75-4C3B-B01E-5042503BF0AF}" type="presOf" srcId="{9F9610C3-51A1-4D78-9A99-79F13C8A874D}" destId="{E4161052-A4D3-42B7-82C2-007B3FFAF7AD}" srcOrd="0" destOrd="0" presId="urn:microsoft.com/office/officeart/2008/layout/LinedList"/>
    <dgm:cxn modelId="{DC227D56-E049-40EE-87B8-4B097BC8F261}" type="presParOf" srcId="{E4161052-A4D3-42B7-82C2-007B3FFAF7AD}" destId="{7A68BBD6-9A30-4DBF-90C5-E62FCB4B6D20}" srcOrd="0" destOrd="0" presId="urn:microsoft.com/office/officeart/2008/layout/LinedList"/>
    <dgm:cxn modelId="{84F47D67-53E8-498A-BF13-C07A3D01991C}" type="presParOf" srcId="{E4161052-A4D3-42B7-82C2-007B3FFAF7AD}" destId="{4A56C126-288D-439C-9485-825138C3978B}" srcOrd="1" destOrd="0" presId="urn:microsoft.com/office/officeart/2008/layout/LinedList"/>
    <dgm:cxn modelId="{13F6DB38-F179-4612-8F95-77FA9AFFDF50}" type="presParOf" srcId="{4A56C126-288D-439C-9485-825138C3978B}" destId="{E1F1CF2A-3A67-4854-B3AB-D694539F4838}" srcOrd="0" destOrd="0" presId="urn:microsoft.com/office/officeart/2008/layout/LinedList"/>
    <dgm:cxn modelId="{CCAECE39-5B57-4784-8B28-D63F77FDF7FF}" type="presParOf" srcId="{4A56C126-288D-439C-9485-825138C3978B}" destId="{E56DEDBE-8CEC-4700-838C-95D2C63D7FC2}" srcOrd="1" destOrd="0" presId="urn:microsoft.com/office/officeart/2008/layout/LinedList"/>
    <dgm:cxn modelId="{A4E7197F-52BB-47F5-8D7F-BC5DC751F5FE}" type="presParOf" srcId="{E4161052-A4D3-42B7-82C2-007B3FFAF7AD}" destId="{ACD6DB59-C3FE-4214-925C-100AFA887A89}" srcOrd="2" destOrd="0" presId="urn:microsoft.com/office/officeart/2008/layout/LinedList"/>
    <dgm:cxn modelId="{FFA6716A-A5C6-49F4-95B0-1C9EF91F46CA}" type="presParOf" srcId="{E4161052-A4D3-42B7-82C2-007B3FFAF7AD}" destId="{07812966-CB42-4AF8-869E-BF8D583C462E}" srcOrd="3" destOrd="0" presId="urn:microsoft.com/office/officeart/2008/layout/LinedList"/>
    <dgm:cxn modelId="{2532ACED-5245-4DD3-9373-1DAB0F85AB40}" type="presParOf" srcId="{07812966-CB42-4AF8-869E-BF8D583C462E}" destId="{E67D676F-DF49-457D-85B5-FC47A6048A3C}" srcOrd="0" destOrd="0" presId="urn:microsoft.com/office/officeart/2008/layout/LinedList"/>
    <dgm:cxn modelId="{ADE01887-F857-4F81-880A-072BCCDCF9F2}" type="presParOf" srcId="{07812966-CB42-4AF8-869E-BF8D583C462E}" destId="{7DFBE4AB-8A40-49B6-A74F-68226A1F5CA4}" srcOrd="1" destOrd="0" presId="urn:microsoft.com/office/officeart/2008/layout/LinedList"/>
    <dgm:cxn modelId="{4CE49547-ADBE-4CDA-AAC5-19516B552A66}" type="presParOf" srcId="{E4161052-A4D3-42B7-82C2-007B3FFAF7AD}" destId="{61F5E759-B152-4AB7-9D02-0E483273EEC4}" srcOrd="4" destOrd="0" presId="urn:microsoft.com/office/officeart/2008/layout/LinedList"/>
    <dgm:cxn modelId="{6A613750-4CD1-46C2-860E-A5F122018D5A}" type="presParOf" srcId="{E4161052-A4D3-42B7-82C2-007B3FFAF7AD}" destId="{BC7B8FC2-565E-4AB1-A393-9BD2D42248C9}" srcOrd="5" destOrd="0" presId="urn:microsoft.com/office/officeart/2008/layout/LinedList"/>
    <dgm:cxn modelId="{8B9AD559-DE24-4DEE-8AAA-5F6E2FC12FC5}" type="presParOf" srcId="{BC7B8FC2-565E-4AB1-A393-9BD2D42248C9}" destId="{012644DB-08E9-4FF7-A833-8E1B993E3A83}" srcOrd="0" destOrd="0" presId="urn:microsoft.com/office/officeart/2008/layout/LinedList"/>
    <dgm:cxn modelId="{EC29ABAD-7E55-437B-9925-E1D981DD86B9}" type="presParOf" srcId="{BC7B8FC2-565E-4AB1-A393-9BD2D42248C9}" destId="{1C13AFD9-5E1C-460B-A7C2-1FC478E97B1A}" srcOrd="1" destOrd="0" presId="urn:microsoft.com/office/officeart/2008/layout/LinedList"/>
    <dgm:cxn modelId="{9F12271F-99DD-4D48-A80A-7023EB299763}" type="presParOf" srcId="{E4161052-A4D3-42B7-82C2-007B3FFAF7AD}" destId="{80BB8CFC-C743-4E08-B71B-C51DA7B7AB75}" srcOrd="6" destOrd="0" presId="urn:microsoft.com/office/officeart/2008/layout/LinedList"/>
    <dgm:cxn modelId="{87F58008-6573-4F8C-8483-062D5A3FE3F0}" type="presParOf" srcId="{E4161052-A4D3-42B7-82C2-007B3FFAF7AD}" destId="{E0E96B9C-9480-4A0C-90D2-3F8443E5E9DF}" srcOrd="7" destOrd="0" presId="urn:microsoft.com/office/officeart/2008/layout/LinedList"/>
    <dgm:cxn modelId="{7E042073-A692-410C-A715-5007E51A2B08}" type="presParOf" srcId="{E0E96B9C-9480-4A0C-90D2-3F8443E5E9DF}" destId="{3E943EBD-A7D3-47AF-96D7-2CA19B1CE709}" srcOrd="0" destOrd="0" presId="urn:microsoft.com/office/officeart/2008/layout/LinedList"/>
    <dgm:cxn modelId="{53D6535F-24AE-4A58-AA99-44774BDB3472}" type="presParOf" srcId="{E0E96B9C-9480-4A0C-90D2-3F8443E5E9DF}" destId="{A12D2092-A07F-48AE-A4B6-33500CEB2C8C}" srcOrd="1" destOrd="0" presId="urn:microsoft.com/office/officeart/2008/layout/LinedList"/>
    <dgm:cxn modelId="{08644FE0-410E-4BA4-BC72-EDB7008F804C}" type="presParOf" srcId="{E4161052-A4D3-42B7-82C2-007B3FFAF7AD}" destId="{44B40C9B-F23D-4033-97F4-67E044E25312}" srcOrd="8" destOrd="0" presId="urn:microsoft.com/office/officeart/2008/layout/LinedList"/>
    <dgm:cxn modelId="{227B2349-0339-453C-BB78-2ED5F6902F49}" type="presParOf" srcId="{E4161052-A4D3-42B7-82C2-007B3FFAF7AD}" destId="{C19FA632-640D-4D8A-8FEA-75666AA80A27}" srcOrd="9" destOrd="0" presId="urn:microsoft.com/office/officeart/2008/layout/LinedList"/>
    <dgm:cxn modelId="{22D0FC8D-9278-458F-B7CF-1219B62AC378}" type="presParOf" srcId="{C19FA632-640D-4D8A-8FEA-75666AA80A27}" destId="{D52A1303-E079-4783-B18C-5DFC04E46F2D}" srcOrd="0" destOrd="0" presId="urn:microsoft.com/office/officeart/2008/layout/LinedList"/>
    <dgm:cxn modelId="{D5C238A7-293E-4E72-B9C0-D29555883E04}" type="presParOf" srcId="{C19FA632-640D-4D8A-8FEA-75666AA80A27}" destId="{DA450F3B-73D5-4819-8595-0C18F409D59D}" srcOrd="1" destOrd="0" presId="urn:microsoft.com/office/officeart/2008/layout/LinedList"/>
    <dgm:cxn modelId="{9326BB67-3157-4CF0-981A-0A33E6CE2DD3}" type="presParOf" srcId="{E4161052-A4D3-42B7-82C2-007B3FFAF7AD}" destId="{B556D1A2-2317-4EE2-B908-5445346F4E02}" srcOrd="10" destOrd="0" presId="urn:microsoft.com/office/officeart/2008/layout/LinedList"/>
    <dgm:cxn modelId="{7FA0612E-0172-48ED-A3F3-5DECB08046B1}" type="presParOf" srcId="{E4161052-A4D3-42B7-82C2-007B3FFAF7AD}" destId="{C662D597-F29A-4FA8-B484-B4CB98718B9D}" srcOrd="11" destOrd="0" presId="urn:microsoft.com/office/officeart/2008/layout/LinedList"/>
    <dgm:cxn modelId="{C9CBE9B0-FA8F-40CE-BAC9-8B1D6BEBEE72}" type="presParOf" srcId="{C662D597-F29A-4FA8-B484-B4CB98718B9D}" destId="{CAC8B426-9B8A-4E22-A99E-2447867F781B}" srcOrd="0" destOrd="0" presId="urn:microsoft.com/office/officeart/2008/layout/LinedList"/>
    <dgm:cxn modelId="{D70EF700-B80E-4282-972E-061FF02403AB}" type="presParOf" srcId="{C662D597-F29A-4FA8-B484-B4CB98718B9D}" destId="{59D50AB5-507D-494B-B831-AFCF32F4835D}" srcOrd="1" destOrd="0" presId="urn:microsoft.com/office/officeart/2008/layout/LinedList"/>
    <dgm:cxn modelId="{AF4676F5-ECCB-4E45-A791-510F3B6E2EA1}" type="presParOf" srcId="{E4161052-A4D3-42B7-82C2-007B3FFAF7AD}" destId="{5C6FB4FD-3514-4A8A-ADCA-79D788718D65}" srcOrd="12" destOrd="0" presId="urn:microsoft.com/office/officeart/2008/layout/LinedList"/>
    <dgm:cxn modelId="{30A59B3C-9431-49BA-ACFF-1343292BFA1E}" type="presParOf" srcId="{E4161052-A4D3-42B7-82C2-007B3FFAF7AD}" destId="{98CDE0FE-8755-40B5-8882-76B60403D6F9}" srcOrd="13" destOrd="0" presId="urn:microsoft.com/office/officeart/2008/layout/LinedList"/>
    <dgm:cxn modelId="{3AF5B77E-EA29-488C-96EC-BB5C95846DE8}" type="presParOf" srcId="{98CDE0FE-8755-40B5-8882-76B60403D6F9}" destId="{5ADDF6B7-0117-4802-84F0-8D2630E96B70}" srcOrd="0" destOrd="0" presId="urn:microsoft.com/office/officeart/2008/layout/LinedList"/>
    <dgm:cxn modelId="{F12FE1F7-C885-4E74-AE99-FE5758CA8878}" type="presParOf" srcId="{98CDE0FE-8755-40B5-8882-76B60403D6F9}" destId="{366214D6-DE03-44D0-9C5C-22EAD1EBC6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F431C-0EBF-4DB6-97B2-F73CEBF90DA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EC69E-15AE-4222-BF59-0B3FEE5C641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/>
            <a:t>List</a:t>
          </a:r>
        </a:p>
      </dgm:t>
    </dgm:pt>
    <dgm:pt modelId="{3F15499C-62CF-41C2-8809-1EDCC76F2CCE}" type="parTrans" cxnId="{6F611EFF-CF14-45C5-9AE4-BE3B9F062F6A}">
      <dgm:prSet/>
      <dgm:spPr/>
      <dgm:t>
        <a:bodyPr/>
        <a:lstStyle/>
        <a:p>
          <a:endParaRPr lang="en-US"/>
        </a:p>
      </dgm:t>
    </dgm:pt>
    <dgm:pt modelId="{84E72A7D-736C-4568-A52F-73BEF3B89ABE}" type="sibTrans" cxnId="{6F611EFF-CF14-45C5-9AE4-BE3B9F062F6A}">
      <dgm:prSet/>
      <dgm:spPr/>
      <dgm:t>
        <a:bodyPr/>
        <a:lstStyle/>
        <a:p>
          <a:endParaRPr lang="en-US"/>
        </a:p>
      </dgm:t>
    </dgm:pt>
    <dgm:pt modelId="{9E674DE8-7ECC-490E-AC93-5C2EE0961C6E}">
      <dgm:prSet phldrT="[Text]"/>
      <dgm:spPr>
        <a:solidFill>
          <a:srgbClr val="00B0F0"/>
        </a:solidFill>
      </dgm:spPr>
      <dgm:t>
        <a:bodyPr/>
        <a:lstStyle/>
        <a:p>
          <a:r>
            <a:rPr lang="en-US" sz="1800" dirty="0"/>
            <a:t>Tuple</a:t>
          </a:r>
        </a:p>
      </dgm:t>
    </dgm:pt>
    <dgm:pt modelId="{A37B6B2F-C0CF-4084-9590-01D0A8E0EF14}" type="parTrans" cxnId="{4BF76571-84D4-481D-8261-E7031A89633C}">
      <dgm:prSet/>
      <dgm:spPr/>
      <dgm:t>
        <a:bodyPr/>
        <a:lstStyle/>
        <a:p>
          <a:endParaRPr lang="en-US"/>
        </a:p>
      </dgm:t>
    </dgm:pt>
    <dgm:pt modelId="{20787D27-4A76-4AAE-8BA9-F42258C5D32F}" type="sibTrans" cxnId="{4BF76571-84D4-481D-8261-E7031A89633C}">
      <dgm:prSet/>
      <dgm:spPr/>
      <dgm:t>
        <a:bodyPr/>
        <a:lstStyle/>
        <a:p>
          <a:endParaRPr lang="en-US"/>
        </a:p>
      </dgm:t>
    </dgm:pt>
    <dgm:pt modelId="{F7682DB3-505F-4D28-8C22-5AF053C43B49}">
      <dgm:prSet phldrT="[Text]"/>
      <dgm:spPr>
        <a:solidFill>
          <a:srgbClr val="00B0F0"/>
        </a:solidFill>
      </dgm:spPr>
      <dgm:t>
        <a:bodyPr/>
        <a:lstStyle/>
        <a:p>
          <a:r>
            <a:rPr lang="en-US" sz="1800" kern="1200" dirty="0"/>
            <a:t>Set</a:t>
          </a:r>
        </a:p>
      </dgm:t>
    </dgm:pt>
    <dgm:pt modelId="{AA894836-8F91-4979-9098-48E8E3E818C5}" type="parTrans" cxnId="{1683E64A-0959-434E-9345-1519A7759C5E}">
      <dgm:prSet/>
      <dgm:spPr/>
      <dgm:t>
        <a:bodyPr/>
        <a:lstStyle/>
        <a:p>
          <a:endParaRPr lang="en-US"/>
        </a:p>
      </dgm:t>
    </dgm:pt>
    <dgm:pt modelId="{9F39BB7A-0F17-48A6-83A4-22581BDDB543}" type="sibTrans" cxnId="{1683E64A-0959-434E-9345-1519A7759C5E}">
      <dgm:prSet/>
      <dgm:spPr/>
      <dgm:t>
        <a:bodyPr/>
        <a:lstStyle/>
        <a:p>
          <a:endParaRPr lang="en-US"/>
        </a:p>
      </dgm:t>
    </dgm:pt>
    <dgm:pt modelId="{C4FA3853-D41F-4C83-B64B-79C0CC4B55C6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dirty="0"/>
            <a:t>Dictionary</a:t>
          </a:r>
        </a:p>
      </dgm:t>
    </dgm:pt>
    <dgm:pt modelId="{60BE49F6-F12E-49EB-8267-C7AD5352B00E}" type="parTrans" cxnId="{6B0941F6-4D86-4A5D-A07A-05259CEC01A1}">
      <dgm:prSet/>
      <dgm:spPr/>
      <dgm:t>
        <a:bodyPr/>
        <a:lstStyle/>
        <a:p>
          <a:endParaRPr lang="en-US"/>
        </a:p>
      </dgm:t>
    </dgm:pt>
    <dgm:pt modelId="{96B24591-AC74-4886-84A5-276E829060DB}" type="sibTrans" cxnId="{6B0941F6-4D86-4A5D-A07A-05259CEC01A1}">
      <dgm:prSet/>
      <dgm:spPr/>
      <dgm:t>
        <a:bodyPr/>
        <a:lstStyle/>
        <a:p>
          <a:endParaRPr lang="en-US"/>
        </a:p>
      </dgm:t>
    </dgm:pt>
    <dgm:pt modelId="{B9253611-225E-48A0-809C-8457775AC38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General Purpose</a:t>
          </a:r>
        </a:p>
      </dgm:t>
    </dgm:pt>
    <dgm:pt modelId="{D3396FA6-5E38-4215-9F29-FD90E01E2781}" type="parTrans" cxnId="{10A3ACF4-98C9-48EE-AEFF-B6B7C93968A6}">
      <dgm:prSet/>
      <dgm:spPr/>
      <dgm:t>
        <a:bodyPr/>
        <a:lstStyle/>
        <a:p>
          <a:endParaRPr lang="en-US"/>
        </a:p>
      </dgm:t>
    </dgm:pt>
    <dgm:pt modelId="{16D57711-1811-442F-9E65-C85DF8A44E16}" type="sibTrans" cxnId="{10A3ACF4-98C9-48EE-AEFF-B6B7C93968A6}">
      <dgm:prSet/>
      <dgm:spPr/>
      <dgm:t>
        <a:bodyPr/>
        <a:lstStyle/>
        <a:p>
          <a:endParaRPr lang="en-US"/>
        </a:p>
      </dgm:t>
    </dgm:pt>
    <dgm:pt modelId="{72F23B9B-3D96-49D7-99A3-39CAFFDF5B5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Most widely used data structure</a:t>
          </a:r>
        </a:p>
      </dgm:t>
    </dgm:pt>
    <dgm:pt modelId="{598D0E69-1D34-41A0-9272-433655A2B23D}" type="parTrans" cxnId="{253DDB69-7C23-4464-B79D-4966F5F88952}">
      <dgm:prSet/>
      <dgm:spPr/>
      <dgm:t>
        <a:bodyPr/>
        <a:lstStyle/>
        <a:p>
          <a:endParaRPr lang="en-US"/>
        </a:p>
      </dgm:t>
    </dgm:pt>
    <dgm:pt modelId="{FAC335E5-0481-4B26-8DC8-9F7741316D62}" type="sibTrans" cxnId="{253DDB69-7C23-4464-B79D-4966F5F88952}">
      <dgm:prSet/>
      <dgm:spPr/>
      <dgm:t>
        <a:bodyPr/>
        <a:lstStyle/>
        <a:p>
          <a:endParaRPr lang="en-US"/>
        </a:p>
      </dgm:t>
    </dgm:pt>
    <dgm:pt modelId="{D830D6B3-DA13-4EF1-9748-01450B366F8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  <a:r>
            <a:rPr lang="en-US" sz="1600" dirty="0"/>
            <a:t> (Can’t add or change)</a:t>
          </a:r>
        </a:p>
      </dgm:t>
    </dgm:pt>
    <dgm:pt modelId="{EE0F2410-C205-4D5F-98B1-84554A404680}" type="parTrans" cxnId="{758111DA-0CB1-41AC-9D0F-27A7981689C1}">
      <dgm:prSet/>
      <dgm:spPr/>
      <dgm:t>
        <a:bodyPr/>
        <a:lstStyle/>
        <a:p>
          <a:endParaRPr lang="en-US"/>
        </a:p>
      </dgm:t>
    </dgm:pt>
    <dgm:pt modelId="{8B2D08DF-F712-483E-947C-73E312E20D6C}" type="sibTrans" cxnId="{758111DA-0CB1-41AC-9D0F-27A7981689C1}">
      <dgm:prSet/>
      <dgm:spPr/>
      <dgm:t>
        <a:bodyPr/>
        <a:lstStyle/>
        <a:p>
          <a:endParaRPr lang="en-US"/>
        </a:p>
      </dgm:t>
    </dgm:pt>
    <dgm:pt modelId="{6284A998-B16C-4C7B-AA22-1437483DF47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Useful for fixed data</a:t>
          </a:r>
        </a:p>
      </dgm:t>
    </dgm:pt>
    <dgm:pt modelId="{C0BB131D-890E-4A9B-9C04-96757EAA64E7}" type="parTrans" cxnId="{640DBD7B-2FAF-4D91-845E-DBB97CF32977}">
      <dgm:prSet/>
      <dgm:spPr/>
      <dgm:t>
        <a:bodyPr/>
        <a:lstStyle/>
        <a:p>
          <a:endParaRPr lang="en-US"/>
        </a:p>
      </dgm:t>
    </dgm:pt>
    <dgm:pt modelId="{D893D489-2FF1-4CEE-9674-60A47C012910}" type="sibTrans" cxnId="{640DBD7B-2FAF-4D91-845E-DBB97CF32977}">
      <dgm:prSet/>
      <dgm:spPr/>
      <dgm:t>
        <a:bodyPr/>
        <a:lstStyle/>
        <a:p>
          <a:endParaRPr lang="en-US"/>
        </a:p>
      </dgm:t>
    </dgm:pt>
    <dgm:pt modelId="{CD35E585-CB74-4BB1-830A-28DACC92FE1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Faster </a:t>
          </a:r>
          <a:r>
            <a:rPr lang="en-US" sz="1600" dirty="0" smtClean="0"/>
            <a:t>than the  </a:t>
          </a:r>
          <a:r>
            <a:rPr lang="en-US" sz="1600" dirty="0"/>
            <a:t>lists</a:t>
          </a:r>
        </a:p>
      </dgm:t>
    </dgm:pt>
    <dgm:pt modelId="{AEEF15FC-F946-4A91-981D-2C838348D7E7}" type="parTrans" cxnId="{BD8575D3-1EFE-4C6F-91CB-4F4314551285}">
      <dgm:prSet/>
      <dgm:spPr/>
      <dgm:t>
        <a:bodyPr/>
        <a:lstStyle/>
        <a:p>
          <a:endParaRPr lang="en-US"/>
        </a:p>
      </dgm:t>
    </dgm:pt>
    <dgm:pt modelId="{1658865F-6C18-4EC2-A154-075760FD16DC}" type="sibTrans" cxnId="{BD8575D3-1EFE-4C6F-91CB-4F4314551285}">
      <dgm:prSet/>
      <dgm:spPr/>
      <dgm:t>
        <a:bodyPr/>
        <a:lstStyle/>
        <a:p>
          <a:endParaRPr lang="en-US"/>
        </a:p>
      </dgm:t>
    </dgm:pt>
    <dgm:pt modelId="{93A81E47-F2F7-44CE-9329-8019C2ECA824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Sequence type</a:t>
          </a:r>
        </a:p>
      </dgm:t>
    </dgm:pt>
    <dgm:pt modelId="{83BFBB7F-7C49-4462-9566-A12B56C2F9EB}" type="parTrans" cxnId="{DA2F3EBD-25DC-4379-83B0-7CA2857C7784}">
      <dgm:prSet/>
      <dgm:spPr/>
      <dgm:t>
        <a:bodyPr/>
        <a:lstStyle/>
        <a:p>
          <a:endParaRPr lang="en-US"/>
        </a:p>
      </dgm:t>
    </dgm:pt>
    <dgm:pt modelId="{A48D06A7-4BB1-4316-9982-FAE13CB68C91}" type="sibTrans" cxnId="{DA2F3EBD-25DC-4379-83B0-7CA2857C7784}">
      <dgm:prSet/>
      <dgm:spPr/>
      <dgm:t>
        <a:bodyPr/>
        <a:lstStyle/>
        <a:p>
          <a:endParaRPr lang="en-US"/>
        </a:p>
      </dgm:t>
    </dgm:pt>
    <dgm:pt modelId="{6A706932-CA4F-4FC2-813A-8CF88F7B581C}">
      <dgm:prSet phldrT="[Text]"/>
      <dgm:spPr>
        <a:solidFill>
          <a:srgbClr val="00B0F0"/>
        </a:solidFill>
      </dgm:spPr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</dgm:t>
    </dgm:pt>
    <dgm:pt modelId="{6CA93899-48DA-4E6C-9A31-19C718BF0B3E}" type="parTrans" cxnId="{DB5933C5-8688-4F8F-BDB2-59B5F9459CC7}">
      <dgm:prSet/>
      <dgm:spPr/>
      <dgm:t>
        <a:bodyPr/>
        <a:lstStyle/>
        <a:p>
          <a:endParaRPr lang="en-US"/>
        </a:p>
      </dgm:t>
    </dgm:pt>
    <dgm:pt modelId="{FA19242E-989C-41B5-B50A-8024A08253B5}" type="sibTrans" cxnId="{DB5933C5-8688-4F8F-BDB2-59B5F9459CC7}">
      <dgm:prSet/>
      <dgm:spPr/>
      <dgm:t>
        <a:bodyPr/>
        <a:lstStyle/>
        <a:p>
          <a:endParaRPr lang="en-US"/>
        </a:p>
      </dgm:t>
    </dgm:pt>
    <dgm:pt modelId="{AEA66B0A-2F09-4FB7-AD2A-ACC4170F02FC}">
      <dgm:prSet phldrT="[Text]"/>
      <dgm:spPr>
        <a:solidFill>
          <a:srgbClr val="00B0F0"/>
        </a:solidFill>
      </dgm:spPr>
      <dgm:t>
        <a:bodyPr/>
        <a:lstStyle/>
        <a:p>
          <a:r>
            <a:rPr lang="en-US" sz="1400" kern="1200" dirty="0"/>
            <a:t>Very fast access vs Lists</a:t>
          </a:r>
        </a:p>
      </dgm:t>
    </dgm:pt>
    <dgm:pt modelId="{4332ED77-A8E0-40FB-A4D8-630839F3B2F5}" type="parTrans" cxnId="{FE5D63B8-0C51-4404-B676-3D75FE3D287B}">
      <dgm:prSet/>
      <dgm:spPr/>
      <dgm:t>
        <a:bodyPr/>
        <a:lstStyle/>
        <a:p>
          <a:endParaRPr lang="en-US"/>
        </a:p>
      </dgm:t>
    </dgm:pt>
    <dgm:pt modelId="{0E388F3F-CAE5-4CB7-BD35-F395D263DA26}" type="sibTrans" cxnId="{FE5D63B8-0C51-4404-B676-3D75FE3D287B}">
      <dgm:prSet/>
      <dgm:spPr/>
      <dgm:t>
        <a:bodyPr/>
        <a:lstStyle/>
        <a:p>
          <a:endParaRPr lang="en-US"/>
        </a:p>
      </dgm:t>
    </dgm:pt>
    <dgm:pt modelId="{EB07493E-980B-4E91-BF29-3D19E75A5EB1}">
      <dgm:prSet phldrT="[Text]"/>
      <dgm:spPr>
        <a:solidFill>
          <a:srgbClr val="00B0F0"/>
        </a:solidFill>
      </dgm:spPr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Math Set Ops </a:t>
          </a:r>
        </a:p>
      </dgm:t>
    </dgm:pt>
    <dgm:pt modelId="{C33AD477-8745-4280-A5AB-49C255DA844B}" type="parTrans" cxnId="{0F81803B-4915-40AF-BFEA-2700B8A6853F}">
      <dgm:prSet/>
      <dgm:spPr/>
      <dgm:t>
        <a:bodyPr/>
        <a:lstStyle/>
        <a:p>
          <a:endParaRPr lang="en-US"/>
        </a:p>
      </dgm:t>
    </dgm:pt>
    <dgm:pt modelId="{E108EA6A-E089-44B0-8F75-A26BBA30ADE0}" type="sibTrans" cxnId="{0F81803B-4915-40AF-BFEA-2700B8A6853F}">
      <dgm:prSet/>
      <dgm:spPr/>
      <dgm:t>
        <a:bodyPr/>
        <a:lstStyle/>
        <a:p>
          <a:endParaRPr lang="en-US"/>
        </a:p>
      </dgm:t>
    </dgm:pt>
    <dgm:pt modelId="{A3FB6D17-D279-42ED-A240-01807EF40283}">
      <dgm:prSet phldrT="[Text]"/>
      <dgm:spPr>
        <a:solidFill>
          <a:srgbClr val="00B0F0"/>
        </a:solidFill>
      </dgm:spPr>
      <dgm:t>
        <a:bodyPr/>
        <a:lstStyle/>
        <a:p>
          <a:r>
            <a:rPr lang="en-US" sz="1400" kern="1200" dirty="0"/>
            <a:t>Unordered, unchangeable</a:t>
          </a:r>
        </a:p>
      </dgm:t>
    </dgm:pt>
    <dgm:pt modelId="{8A016836-F3B0-428D-BE83-2AE852CCB7F8}" type="parTrans" cxnId="{3F62C7EA-A258-4901-A4E2-DEB491800789}">
      <dgm:prSet/>
      <dgm:spPr/>
      <dgm:t>
        <a:bodyPr/>
        <a:lstStyle/>
        <a:p>
          <a:endParaRPr lang="en-US"/>
        </a:p>
      </dgm:t>
    </dgm:pt>
    <dgm:pt modelId="{18F89C56-5AE8-45EB-8D88-3E5C00E78AD0}" type="sibTrans" cxnId="{3F62C7EA-A258-4901-A4E2-DEB491800789}">
      <dgm:prSet/>
      <dgm:spPr/>
      <dgm:t>
        <a:bodyPr/>
        <a:lstStyle/>
        <a:p>
          <a:endParaRPr lang="en-US"/>
        </a:p>
      </dgm:t>
    </dgm:pt>
    <dgm:pt modelId="{7AEDBA22-59D1-418D-9948-1EA4DB0DF6C4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</dgm:t>
    </dgm:pt>
    <dgm:pt modelId="{680EF1B4-24FC-4BBE-9CC5-180516C7AC3F}" type="parTrans" cxnId="{42A47EFC-945C-44EB-9E48-1AC236DE0054}">
      <dgm:prSet/>
      <dgm:spPr/>
      <dgm:t>
        <a:bodyPr/>
        <a:lstStyle/>
        <a:p>
          <a:endParaRPr lang="en-US"/>
        </a:p>
      </dgm:t>
    </dgm:pt>
    <dgm:pt modelId="{FBBBFB45-C0AF-4DF5-B937-BFA60C039C2D}" type="sibTrans" cxnId="{42A47EFC-945C-44EB-9E48-1AC236DE0054}">
      <dgm:prSet/>
      <dgm:spPr/>
      <dgm:t>
        <a:bodyPr/>
        <a:lstStyle/>
        <a:p>
          <a:endParaRPr lang="en-US"/>
        </a:p>
      </dgm:t>
    </dgm:pt>
    <dgm:pt modelId="{A22B519E-B597-496F-84C4-ADDE87D3C80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/>
            <a:t>Unordered</a:t>
          </a:r>
        </a:p>
      </dgm:t>
    </dgm:pt>
    <dgm:pt modelId="{B522870C-491E-4156-BAEB-532E62F7B345}" type="parTrans" cxnId="{5CF97D82-DFBD-416B-BAC1-39C973B0E828}">
      <dgm:prSet/>
      <dgm:spPr/>
      <dgm:t>
        <a:bodyPr/>
        <a:lstStyle/>
        <a:p>
          <a:endParaRPr lang="en-US"/>
        </a:p>
      </dgm:t>
    </dgm:pt>
    <dgm:pt modelId="{421FD057-A230-4A6F-993A-C4EE43AB7C2D}" type="sibTrans" cxnId="{5CF97D82-DFBD-416B-BAC1-39C973B0E828}">
      <dgm:prSet/>
      <dgm:spPr/>
      <dgm:t>
        <a:bodyPr/>
        <a:lstStyle/>
        <a:p>
          <a:endParaRPr lang="en-US"/>
        </a:p>
      </dgm:t>
    </dgm:pt>
    <dgm:pt modelId="{0AE31B5A-ED39-41CB-9268-4C7A337A699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Change size as needed</a:t>
          </a:r>
          <a:endParaRPr lang="en-US" sz="1800" dirty="0"/>
        </a:p>
      </dgm:t>
    </dgm:pt>
    <dgm:pt modelId="{B65F0EB5-D732-466E-9D75-0C00A8AF4B9D}" type="parTrans" cxnId="{3D93AD0C-3279-48A5-854F-105A37CFC8AD}">
      <dgm:prSet/>
      <dgm:spPr/>
      <dgm:t>
        <a:bodyPr/>
        <a:lstStyle/>
        <a:p>
          <a:endParaRPr lang="en-US"/>
        </a:p>
      </dgm:t>
    </dgm:pt>
    <dgm:pt modelId="{240FDFF4-39C5-45D5-8F45-33FC213A83AB}" type="sibTrans" cxnId="{3D93AD0C-3279-48A5-854F-105A37CFC8AD}">
      <dgm:prSet/>
      <dgm:spPr/>
      <dgm:t>
        <a:bodyPr/>
        <a:lstStyle/>
        <a:p>
          <a:endParaRPr lang="en-US"/>
        </a:p>
      </dgm:t>
    </dgm:pt>
    <dgm:pt modelId="{CFEFB978-C912-4926-B461-DB4A2D983092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>
              <a:solidFill>
                <a:srgbClr val="FF0000"/>
              </a:solidFill>
              <a:highlight>
                <a:srgbClr val="FFFF00"/>
              </a:highlight>
            </a:rPr>
            <a:t>Key/value pairs</a:t>
          </a:r>
        </a:p>
      </dgm:t>
    </dgm:pt>
    <dgm:pt modelId="{34A4BD2D-9EB3-4371-B4EB-5ED14C9BBF87}" type="parTrans" cxnId="{F3014377-C423-4F6F-B8E7-406D97D0CA8B}">
      <dgm:prSet/>
      <dgm:spPr/>
      <dgm:t>
        <a:bodyPr/>
        <a:lstStyle/>
        <a:p>
          <a:endParaRPr lang="en-US"/>
        </a:p>
      </dgm:t>
    </dgm:pt>
    <dgm:pt modelId="{05C2EF45-E032-41C1-8C89-C1DBE36BF0B1}" type="sibTrans" cxnId="{F3014377-C423-4F6F-B8E7-406D97D0CA8B}">
      <dgm:prSet/>
      <dgm:spPr/>
      <dgm:t>
        <a:bodyPr/>
        <a:lstStyle/>
        <a:p>
          <a:endParaRPr lang="en-US"/>
        </a:p>
      </dgm:t>
    </dgm:pt>
    <dgm:pt modelId="{798BCEFB-6D20-4790-A8A9-E783DC2EACA0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Change size as needed</a:t>
          </a:r>
        </a:p>
      </dgm:t>
    </dgm:pt>
    <dgm:pt modelId="{3AFDA4B6-FC80-4657-917E-6125877D542B}" type="parTrans" cxnId="{5579092A-F1EF-41E6-9E48-859B20D2F6A1}">
      <dgm:prSet/>
      <dgm:spPr/>
      <dgm:t>
        <a:bodyPr/>
        <a:lstStyle/>
        <a:p>
          <a:endParaRPr lang="en-US"/>
        </a:p>
      </dgm:t>
    </dgm:pt>
    <dgm:pt modelId="{AEEB0C05-4FB7-4050-BDCE-49762D82DCF6}" type="sibTrans" cxnId="{5579092A-F1EF-41E6-9E48-859B20D2F6A1}">
      <dgm:prSet/>
      <dgm:spPr/>
      <dgm:t>
        <a:bodyPr/>
        <a:lstStyle/>
        <a:p>
          <a:endParaRPr lang="en-US"/>
        </a:p>
      </dgm:t>
    </dgm:pt>
    <dgm:pt modelId="{42BA5B79-EB30-42C3-AC29-B1F0CAEB047D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/>
            <a:t>Change size as needed</a:t>
          </a:r>
        </a:p>
      </dgm:t>
    </dgm:pt>
    <dgm:pt modelId="{E355ECDE-FC51-4E84-BC7C-473AD986261E}" type="parTrans" cxnId="{C7403B95-1FF8-424A-B5DF-10EAB54733D9}">
      <dgm:prSet/>
      <dgm:spPr/>
      <dgm:t>
        <a:bodyPr/>
        <a:lstStyle/>
        <a:p>
          <a:endParaRPr lang="en-US"/>
        </a:p>
      </dgm:t>
    </dgm:pt>
    <dgm:pt modelId="{1E114043-455A-490C-9B27-B5738A9A7CE6}" type="sibTrans" cxnId="{C7403B95-1FF8-424A-B5DF-10EAB54733D9}">
      <dgm:prSet/>
      <dgm:spPr/>
      <dgm:t>
        <a:bodyPr/>
        <a:lstStyle/>
        <a:p>
          <a:endParaRPr lang="en-US"/>
        </a:p>
      </dgm:t>
    </dgm:pt>
    <dgm:pt modelId="{E125CB6A-6969-4CFF-A942-B495C5F213B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Uses square </a:t>
          </a:r>
          <a:r>
            <a:rPr lang="en-US" sz="1800" dirty="0" smtClean="0"/>
            <a:t>bracket </a:t>
          </a:r>
          <a:r>
            <a:rPr lang="en-US" sz="1800" dirty="0" smtClean="0">
              <a:solidFill>
                <a:srgbClr val="C00000"/>
              </a:solidFill>
              <a:highlight>
                <a:srgbClr val="FFFF00"/>
              </a:highlight>
            </a:rPr>
            <a:t>“[…]”</a:t>
          </a:r>
          <a:endParaRPr lang="en-US" sz="1800" dirty="0">
            <a:solidFill>
              <a:srgbClr val="C00000"/>
            </a:solidFill>
            <a:highlight>
              <a:srgbClr val="FFFF00"/>
            </a:highlight>
          </a:endParaRPr>
        </a:p>
      </dgm:t>
    </dgm:pt>
    <dgm:pt modelId="{B279CFDB-BE5B-44A1-8833-FE8E8B84765F}" type="parTrans" cxnId="{2A165A64-AC1D-415D-9469-A68ADA81BBFC}">
      <dgm:prSet/>
      <dgm:spPr/>
      <dgm:t>
        <a:bodyPr/>
        <a:lstStyle/>
        <a:p>
          <a:endParaRPr lang="en-US"/>
        </a:p>
      </dgm:t>
    </dgm:pt>
    <dgm:pt modelId="{4182AB82-7CBA-49C5-8ED7-04A86D974D9C}" type="sibTrans" cxnId="{2A165A64-AC1D-415D-9469-A68ADA81BBFC}">
      <dgm:prSet/>
      <dgm:spPr/>
      <dgm:t>
        <a:bodyPr/>
        <a:lstStyle/>
        <a:p>
          <a:endParaRPr lang="en-US"/>
        </a:p>
      </dgm:t>
    </dgm:pt>
    <dgm:pt modelId="{00C6CF9D-D680-401A-9A0C-9186A536CBF9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Uses round bracket </a:t>
          </a:r>
          <a:r>
            <a:rPr lang="en-US" sz="1600" b="1" dirty="0">
              <a:solidFill>
                <a:srgbClr val="C00000"/>
              </a:solidFill>
            </a:rPr>
            <a:t>“(…)”</a:t>
          </a:r>
        </a:p>
      </dgm:t>
    </dgm:pt>
    <dgm:pt modelId="{1E6BC5B4-9DDB-4EBC-B9C4-75666904ECEE}" type="parTrans" cxnId="{27B7DDB7-614A-4C61-9E07-F8F44C6CD5A0}">
      <dgm:prSet/>
      <dgm:spPr/>
      <dgm:t>
        <a:bodyPr/>
        <a:lstStyle/>
        <a:p>
          <a:endParaRPr lang="en-US"/>
        </a:p>
      </dgm:t>
    </dgm:pt>
    <dgm:pt modelId="{ABC2D906-257F-4A52-8B92-4C013D1EDBE3}" type="sibTrans" cxnId="{27B7DDB7-614A-4C61-9E07-F8F44C6CD5A0}">
      <dgm:prSet/>
      <dgm:spPr/>
      <dgm:t>
        <a:bodyPr/>
        <a:lstStyle/>
        <a:p>
          <a:endParaRPr lang="en-US"/>
        </a:p>
      </dgm:t>
    </dgm:pt>
    <dgm:pt modelId="{44F0FE33-15A9-4B3B-9A12-AE886A6DAD1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Allow duplicate values</a:t>
          </a:r>
        </a:p>
      </dgm:t>
    </dgm:pt>
    <dgm:pt modelId="{5D81AC89-B605-4806-A725-95BF63B3C2A3}" type="parTrans" cxnId="{7247D92A-0463-4AF0-9AE9-272B449B23C7}">
      <dgm:prSet/>
      <dgm:spPr/>
      <dgm:t>
        <a:bodyPr/>
        <a:lstStyle/>
        <a:p>
          <a:endParaRPr lang="en-US"/>
        </a:p>
      </dgm:t>
    </dgm:pt>
    <dgm:pt modelId="{303001F0-A6D1-43A1-A6FC-B83127F6B411}" type="sibTrans" cxnId="{7247D92A-0463-4AF0-9AE9-272B449B23C7}">
      <dgm:prSet/>
      <dgm:spPr/>
      <dgm:t>
        <a:bodyPr/>
        <a:lstStyle/>
        <a:p>
          <a:endParaRPr lang="en-US"/>
        </a:p>
      </dgm:t>
    </dgm:pt>
    <dgm:pt modelId="{B823AA40-28A2-4FCE-B3AA-CC74E7BD194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Allow duplicate values</a:t>
          </a:r>
        </a:p>
      </dgm:t>
    </dgm:pt>
    <dgm:pt modelId="{825B75B7-BD97-4F87-8FA2-34A689526499}" type="parTrans" cxnId="{A65C3B00-39B9-4C15-89C7-8D536A642B20}">
      <dgm:prSet/>
      <dgm:spPr/>
      <dgm:t>
        <a:bodyPr/>
        <a:lstStyle/>
        <a:p>
          <a:endParaRPr lang="en-US"/>
        </a:p>
      </dgm:t>
    </dgm:pt>
    <dgm:pt modelId="{28990502-758F-4A20-9AC9-ACFFEE39DE82}" type="sibTrans" cxnId="{A65C3B00-39B9-4C15-89C7-8D536A642B20}">
      <dgm:prSet/>
      <dgm:spPr/>
      <dgm:t>
        <a:bodyPr/>
        <a:lstStyle/>
        <a:p>
          <a:endParaRPr lang="en-US"/>
        </a:p>
      </dgm:t>
    </dgm:pt>
    <dgm:pt modelId="{6863A980-69E4-4184-A014-28CAD40CF50F}">
      <dgm:prSet phldrT="[Text]"/>
      <dgm:spPr>
        <a:solidFill>
          <a:srgbClr val="00B0F0"/>
        </a:solidFill>
      </dgm:spPr>
      <dgm:t>
        <a:bodyPr/>
        <a:lstStyle/>
        <a:p>
          <a:r>
            <a:rPr lang="en-US" sz="1400" kern="1200" dirty="0"/>
            <a:t>duplicate values ignored</a:t>
          </a:r>
        </a:p>
      </dgm:t>
    </dgm:pt>
    <dgm:pt modelId="{69DA9569-A64C-4DE9-8B24-5DB6757F74E5}" type="parTrans" cxnId="{7D57DDDF-9F2B-4011-840E-617685B93C76}">
      <dgm:prSet/>
      <dgm:spPr/>
      <dgm:t>
        <a:bodyPr/>
        <a:lstStyle/>
        <a:p>
          <a:endParaRPr lang="en-US"/>
        </a:p>
      </dgm:t>
    </dgm:pt>
    <dgm:pt modelId="{6E817CC5-77A0-467A-B0A5-FAEA34DE004F}" type="sibTrans" cxnId="{7D57DDDF-9F2B-4011-840E-617685B93C76}">
      <dgm:prSet/>
      <dgm:spPr/>
      <dgm:t>
        <a:bodyPr/>
        <a:lstStyle/>
        <a:p>
          <a:endParaRPr lang="en-US"/>
        </a:p>
      </dgm:t>
    </dgm:pt>
    <dgm:pt modelId="{EC6CE84D-5473-4530-BFE6-6539244812CA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400" kern="1200" dirty="0"/>
            <a:t>Uses curly bracket </a:t>
          </a:r>
          <a:r>
            <a:rPr lang="en-US" sz="1400" b="1" kern="1200" dirty="0">
              <a:solidFill>
                <a:srgbClr val="C00000"/>
              </a:solidFill>
            </a:rPr>
            <a:t>“{…}”</a:t>
          </a:r>
        </a:p>
      </dgm:t>
    </dgm:pt>
    <dgm:pt modelId="{553C074F-4455-4D1C-8B28-F6D64DA3EB2C}" type="parTrans" cxnId="{4092C760-96AC-4E1F-8847-065061086852}">
      <dgm:prSet/>
      <dgm:spPr/>
      <dgm:t>
        <a:bodyPr/>
        <a:lstStyle/>
        <a:p>
          <a:endParaRPr lang="en-US"/>
        </a:p>
      </dgm:t>
    </dgm:pt>
    <dgm:pt modelId="{7B5F9F2F-11FB-4905-866E-F1D29E9D8B7F}" type="sibTrans" cxnId="{4092C760-96AC-4E1F-8847-065061086852}">
      <dgm:prSet/>
      <dgm:spPr/>
      <dgm:t>
        <a:bodyPr/>
        <a:lstStyle/>
        <a:p>
          <a:endParaRPr lang="en-US"/>
        </a:p>
      </dgm:t>
    </dgm:pt>
    <dgm:pt modelId="{8488C34E-B948-41A2-AD74-7CCA01001DAF}">
      <dgm:prSet phldrT="[Text]"/>
      <dgm:spPr>
        <a:solidFill>
          <a:srgbClr val="00B0F0"/>
        </a:solidFill>
      </dgm:spPr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</a:p>
      </dgm:t>
    </dgm:pt>
    <dgm:pt modelId="{6BB02186-FDED-48BA-8512-FF8BADD1F51F}" type="parTrans" cxnId="{8D320981-B9C1-4450-A928-4F9E0D1DDE91}">
      <dgm:prSet/>
      <dgm:spPr/>
      <dgm:t>
        <a:bodyPr/>
        <a:lstStyle/>
        <a:p>
          <a:endParaRPr lang="en-US"/>
        </a:p>
      </dgm:t>
    </dgm:pt>
    <dgm:pt modelId="{41C06299-A3D0-4D47-8740-7B64CF538E21}" type="sibTrans" cxnId="{8D320981-B9C1-4450-A928-4F9E0D1DDE91}">
      <dgm:prSet/>
      <dgm:spPr/>
      <dgm:t>
        <a:bodyPr/>
        <a:lstStyle/>
        <a:p>
          <a:endParaRPr lang="en-US"/>
        </a:p>
      </dgm:t>
    </dgm:pt>
    <dgm:pt modelId="{BD763FC9-05E4-4339-B091-E2596393758D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/>
            <a:t>Duplicate values ignored</a:t>
          </a:r>
        </a:p>
      </dgm:t>
    </dgm:pt>
    <dgm:pt modelId="{3843D9FB-E382-42F4-8B6B-02ABC841605B}" type="parTrans" cxnId="{0B857CCB-A642-4CCB-A77D-FA7A3CCEB363}">
      <dgm:prSet/>
      <dgm:spPr/>
      <dgm:t>
        <a:bodyPr/>
        <a:lstStyle/>
        <a:p>
          <a:endParaRPr lang="en-US"/>
        </a:p>
      </dgm:t>
    </dgm:pt>
    <dgm:pt modelId="{24129F38-B70A-4BB9-9558-927E2382A0C4}" type="sibTrans" cxnId="{0B857CCB-A642-4CCB-A77D-FA7A3CCEB363}">
      <dgm:prSet/>
      <dgm:spPr/>
      <dgm:t>
        <a:bodyPr/>
        <a:lstStyle/>
        <a:p>
          <a:endParaRPr lang="en-US"/>
        </a:p>
      </dgm:t>
    </dgm:pt>
    <dgm:pt modelId="{4992EC5C-DE8C-4114-8416-8738B4CC7769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dirty="0"/>
            <a:t>Uses curly bracket “{…}”</a:t>
          </a:r>
        </a:p>
      </dgm:t>
    </dgm:pt>
    <dgm:pt modelId="{A4626A7B-6C9A-42B0-8B29-45A69FEB9A0C}" type="parTrans" cxnId="{3A31BAA1-B1F1-45DC-A5D7-1D8BF2EFD717}">
      <dgm:prSet/>
      <dgm:spPr/>
      <dgm:t>
        <a:bodyPr/>
        <a:lstStyle/>
        <a:p>
          <a:endParaRPr lang="en-US"/>
        </a:p>
      </dgm:t>
    </dgm:pt>
    <dgm:pt modelId="{47B11D0E-C9E0-46EA-90B2-2FA9E960749E}" type="sibTrans" cxnId="{3A31BAA1-B1F1-45DC-A5D7-1D8BF2EFD717}">
      <dgm:prSet/>
      <dgm:spPr/>
      <dgm:t>
        <a:bodyPr/>
        <a:lstStyle/>
        <a:p>
          <a:endParaRPr lang="en-US"/>
        </a:p>
      </dgm:t>
    </dgm:pt>
    <dgm:pt modelId="{A6A4B3B9-C098-4432-9C41-2F751EA373C0}" type="pres">
      <dgm:prSet presAssocID="{EBEF431C-0EBF-4DB6-97B2-F73CEBF90DA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38A5BE9-2CE4-4A52-A408-CFA3C7E77175}" type="pres">
      <dgm:prSet presAssocID="{EBEF431C-0EBF-4DB6-97B2-F73CEBF90DA3}" presName="diamond" presStyleLbl="bgShp" presStyleIdx="0" presStyleCnt="1"/>
      <dgm:spPr/>
    </dgm:pt>
    <dgm:pt modelId="{8AE83763-2807-43CB-99E6-481AAC87FA9C}" type="pres">
      <dgm:prSet presAssocID="{EBEF431C-0EBF-4DB6-97B2-F73CEBF90DA3}" presName="quad1" presStyleLbl="node1" presStyleIdx="0" presStyleCnt="4" custScaleX="205000" custLinFactNeighborX="-59722" custLinFactNeighborY="10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DF01F8-AE9D-41E3-B0BA-7B266C178C2C}" type="pres">
      <dgm:prSet presAssocID="{EBEF431C-0EBF-4DB6-97B2-F73CEBF90DA3}" presName="quad2" presStyleLbl="node1" presStyleIdx="1" presStyleCnt="4" custScaleX="205000" custLinFactNeighborX="54446" custLinFactNeighborY="25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EBC068-BC8D-4C7E-92F8-BE708FC65036}" type="pres">
      <dgm:prSet presAssocID="{EBEF431C-0EBF-4DB6-97B2-F73CEBF90DA3}" presName="quad3" presStyleLbl="node1" presStyleIdx="2" presStyleCnt="4" custScaleX="205000" custScaleY="115604" custLinFactNeighborX="-59722" custLinFactNeighborY="8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B2A055-74F6-40D0-B269-1FB25D3187E6}" type="pres">
      <dgm:prSet presAssocID="{EBEF431C-0EBF-4DB6-97B2-F73CEBF90DA3}" presName="quad4" presStyleLbl="node1" presStyleIdx="3" presStyleCnt="4" custScaleX="205000" custScaleY="115604" custLinFactNeighborX="56361" custLinFactNeighborY="8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6AC6E70-C089-4A8F-BD73-CA428C02F910}" type="presOf" srcId="{4992EC5C-DE8C-4114-8416-8738B4CC7769}" destId="{56B2A055-74F6-40D0-B269-1FB25D3187E6}" srcOrd="0" destOrd="6" presId="urn:microsoft.com/office/officeart/2005/8/layout/matrix3"/>
    <dgm:cxn modelId="{27B7DDB7-614A-4C61-9E07-F8F44C6CD5A0}" srcId="{9E674DE8-7ECC-490E-AC93-5C2EE0961C6E}" destId="{00C6CF9D-D680-401A-9A0C-9186A536CBF9}" srcOrd="4" destOrd="0" parTransId="{1E6BC5B4-9DDB-4EBC-B9C4-75666904ECEE}" sibTransId="{ABC2D906-257F-4A52-8B92-4C013D1EDBE3}"/>
    <dgm:cxn modelId="{A9242D0E-180E-4674-92E1-77FF16308CBE}" type="presOf" srcId="{93A81E47-F2F7-44CE-9329-8019C2ECA824}" destId="{F7DF01F8-AE9D-41E3-B0BA-7B266C178C2C}" srcOrd="0" destOrd="4" presId="urn:microsoft.com/office/officeart/2005/8/layout/matrix3"/>
    <dgm:cxn modelId="{391F93DF-4626-4238-86FF-81B3CB5386A8}" type="presOf" srcId="{D830D6B3-DA13-4EF1-9748-01450B366F85}" destId="{F7DF01F8-AE9D-41E3-B0BA-7B266C178C2C}" srcOrd="0" destOrd="1" presId="urn:microsoft.com/office/officeart/2005/8/layout/matrix3"/>
    <dgm:cxn modelId="{0F81803B-4915-40AF-BFEA-2700B8A6853F}" srcId="{F7682DB3-505F-4D28-8C22-5AF053C43B49}" destId="{EB07493E-980B-4E91-BF29-3D19E75A5EB1}" srcOrd="3" destOrd="0" parTransId="{C33AD477-8745-4280-A5AB-49C255DA844B}" sibTransId="{E108EA6A-E089-44B0-8F75-A26BBA30ADE0}"/>
    <dgm:cxn modelId="{8D42FF76-FD50-4646-BB61-027E0B3EDD29}" type="presOf" srcId="{00C6CF9D-D680-401A-9A0C-9186A536CBF9}" destId="{F7DF01F8-AE9D-41E3-B0BA-7B266C178C2C}" srcOrd="0" destOrd="5" presId="urn:microsoft.com/office/officeart/2005/8/layout/matrix3"/>
    <dgm:cxn modelId="{C7F9B48C-ED6A-44A8-B40C-929A3CF71C63}" type="presOf" srcId="{CFEFB978-C912-4926-B461-DB4A2D983092}" destId="{56B2A055-74F6-40D0-B269-1FB25D3187E6}" srcOrd="0" destOrd="2" presId="urn:microsoft.com/office/officeart/2005/8/layout/matrix3"/>
    <dgm:cxn modelId="{B94D7D48-9BD0-48AB-BC77-A508CB573804}" type="presOf" srcId="{6284A998-B16C-4C7B-AA22-1437483DF478}" destId="{F7DF01F8-AE9D-41E3-B0BA-7B266C178C2C}" srcOrd="0" destOrd="2" presId="urn:microsoft.com/office/officeart/2005/8/layout/matrix3"/>
    <dgm:cxn modelId="{C7403B95-1FF8-424A-B5DF-10EAB54733D9}" srcId="{C4FA3853-D41F-4C83-B64B-79C0CC4B55C6}" destId="{42BA5B79-EB30-42C3-AC29-B1F0CAEB047D}" srcOrd="2" destOrd="0" parTransId="{E355ECDE-FC51-4E84-BC7C-473AD986261E}" sibTransId="{1E114043-455A-490C-9B27-B5738A9A7CE6}"/>
    <dgm:cxn modelId="{7247D92A-0463-4AF0-9AE9-272B449B23C7}" srcId="{AE2EC69E-15AE-4222-BF59-0B3FEE5C6418}" destId="{44F0FE33-15A9-4B3B-9A12-AE886A6DAD11}" srcOrd="4" destOrd="0" parTransId="{5D81AC89-B605-4806-A725-95BF63B3C2A3}" sibTransId="{303001F0-A6D1-43A1-A6FC-B83127F6B411}"/>
    <dgm:cxn modelId="{2A165A64-AC1D-415D-9469-A68ADA81BBFC}" srcId="{AE2EC69E-15AE-4222-BF59-0B3FEE5C6418}" destId="{E125CB6A-6969-4CFF-A942-B495C5F213B8}" srcOrd="3" destOrd="0" parTransId="{B279CFDB-BE5B-44A1-8833-FE8E8B84765F}" sibTransId="{4182AB82-7CBA-49C5-8ED7-04A86D974D9C}"/>
    <dgm:cxn modelId="{D359B404-6F62-4119-B2BD-5C40CDC1FD87}" type="presOf" srcId="{CD35E585-CB74-4BB1-830A-28DACC92FE16}" destId="{F7DF01F8-AE9D-41E3-B0BA-7B266C178C2C}" srcOrd="0" destOrd="3" presId="urn:microsoft.com/office/officeart/2005/8/layout/matrix3"/>
    <dgm:cxn modelId="{5CF97D82-DFBD-416B-BAC1-39C973B0E828}" srcId="{C4FA3853-D41F-4C83-B64B-79C0CC4B55C6}" destId="{A22B519E-B597-496F-84C4-ADDE87D3C803}" srcOrd="3" destOrd="0" parTransId="{B522870C-491E-4156-BAEB-532E62F7B345}" sibTransId="{421FD057-A230-4A6F-993A-C4EE43AB7C2D}"/>
    <dgm:cxn modelId="{A65C3B00-39B9-4C15-89C7-8D536A642B20}" srcId="{9E674DE8-7ECC-490E-AC93-5C2EE0961C6E}" destId="{B823AA40-28A2-4FCE-B3AA-CC74E7BD1941}" srcOrd="5" destOrd="0" parTransId="{825B75B7-BD97-4F87-8FA2-34A689526499}" sibTransId="{28990502-758F-4A20-9AC9-ACFFEE39DE82}"/>
    <dgm:cxn modelId="{DA2F3EBD-25DC-4379-83B0-7CA2857C7784}" srcId="{9E674DE8-7ECC-490E-AC93-5C2EE0961C6E}" destId="{93A81E47-F2F7-44CE-9329-8019C2ECA824}" srcOrd="3" destOrd="0" parTransId="{83BFBB7F-7C49-4462-9566-A12B56C2F9EB}" sibTransId="{A48D06A7-4BB1-4316-9982-FAE13CB68C91}"/>
    <dgm:cxn modelId="{27D88461-4E8B-4FF7-BB1F-2095CA00B812}" type="presOf" srcId="{A3FB6D17-D279-42ED-A240-01807EF40283}" destId="{04EBC068-BC8D-4C7E-92F8-BE708FC65036}" srcOrd="0" destOrd="6" presId="urn:microsoft.com/office/officeart/2005/8/layout/matrix3"/>
    <dgm:cxn modelId="{AEBE5194-DA1A-4972-9004-D4E068E55935}" type="presOf" srcId="{6863A980-69E4-4184-A014-28CAD40CF50F}" destId="{04EBC068-BC8D-4C7E-92F8-BE708FC65036}" srcOrd="0" destOrd="8" presId="urn:microsoft.com/office/officeart/2005/8/layout/matrix3"/>
    <dgm:cxn modelId="{4092C760-96AC-4E1F-8847-065061086852}" srcId="{F7682DB3-505F-4D28-8C22-5AF053C43B49}" destId="{EC6CE84D-5473-4530-BFE6-6539244812CA}" srcOrd="6" destOrd="0" parTransId="{553C074F-4455-4D1C-8B28-F6D64DA3EB2C}" sibTransId="{7B5F9F2F-11FB-4905-866E-F1D29E9D8B7F}"/>
    <dgm:cxn modelId="{C26C4B3D-840D-4D80-9F72-6D385B7F9350}" type="presOf" srcId="{44F0FE33-15A9-4B3B-9A12-AE886A6DAD11}" destId="{8AE83763-2807-43CB-99E6-481AAC87FA9C}" srcOrd="0" destOrd="5" presId="urn:microsoft.com/office/officeart/2005/8/layout/matrix3"/>
    <dgm:cxn modelId="{DB5933C5-8688-4F8F-BDB2-59B5F9459CC7}" srcId="{F7682DB3-505F-4D28-8C22-5AF053C43B49}" destId="{6A706932-CA4F-4FC2-813A-8CF88F7B581C}" srcOrd="0" destOrd="0" parTransId="{6CA93899-48DA-4E6C-9A31-19C718BF0B3E}" sibTransId="{FA19242E-989C-41B5-B50A-8024A08253B5}"/>
    <dgm:cxn modelId="{AAB2898C-9D7E-4EB7-BCCB-BCC892954DC7}" type="presOf" srcId="{42BA5B79-EB30-42C3-AC29-B1F0CAEB047D}" destId="{56B2A055-74F6-40D0-B269-1FB25D3187E6}" srcOrd="0" destOrd="3" presId="urn:microsoft.com/office/officeart/2005/8/layout/matrix3"/>
    <dgm:cxn modelId="{38584624-824C-4552-9F3E-926F5F265DA7}" type="presOf" srcId="{AE2EC69E-15AE-4222-BF59-0B3FEE5C6418}" destId="{8AE83763-2807-43CB-99E6-481AAC87FA9C}" srcOrd="0" destOrd="0" presId="urn:microsoft.com/office/officeart/2005/8/layout/matrix3"/>
    <dgm:cxn modelId="{3A31BAA1-B1F1-45DC-A5D7-1D8BF2EFD717}" srcId="{C4FA3853-D41F-4C83-B64B-79C0CC4B55C6}" destId="{4992EC5C-DE8C-4114-8416-8738B4CC7769}" srcOrd="5" destOrd="0" parTransId="{A4626A7B-6C9A-42B0-8B29-45A69FEB9A0C}" sibTransId="{47B11D0E-C9E0-46EA-90B2-2FA9E960749E}"/>
    <dgm:cxn modelId="{B5E8F633-2F37-4721-8814-C5BEA3F75CE3}" type="presOf" srcId="{B9253611-225E-48A0-809C-8457775AC387}" destId="{8AE83763-2807-43CB-99E6-481AAC87FA9C}" srcOrd="0" destOrd="1" presId="urn:microsoft.com/office/officeart/2005/8/layout/matrix3"/>
    <dgm:cxn modelId="{758111DA-0CB1-41AC-9D0F-27A7981689C1}" srcId="{9E674DE8-7ECC-490E-AC93-5C2EE0961C6E}" destId="{D830D6B3-DA13-4EF1-9748-01450B366F85}" srcOrd="0" destOrd="0" parTransId="{EE0F2410-C205-4D5F-98B1-84554A404680}" sibTransId="{8B2D08DF-F712-483E-947C-73E312E20D6C}"/>
    <dgm:cxn modelId="{4CD8980A-7BD5-4801-9A4D-612DFE88613A}" type="presOf" srcId="{7AEDBA22-59D1-418D-9948-1EA4DB0DF6C4}" destId="{56B2A055-74F6-40D0-B269-1FB25D3187E6}" srcOrd="0" destOrd="1" presId="urn:microsoft.com/office/officeart/2005/8/layout/matrix3"/>
    <dgm:cxn modelId="{3F62C7EA-A258-4901-A4E2-DEB491800789}" srcId="{F7682DB3-505F-4D28-8C22-5AF053C43B49}" destId="{A3FB6D17-D279-42ED-A240-01807EF40283}" srcOrd="5" destOrd="0" parTransId="{8A016836-F3B0-428D-BE83-2AE852CCB7F8}" sibTransId="{18F89C56-5AE8-45EB-8D88-3E5C00E78AD0}"/>
    <dgm:cxn modelId="{C7E2973E-74AC-4990-BF31-69805E25C736}" type="presOf" srcId="{AEA66B0A-2F09-4FB7-AD2A-ACC4170F02FC}" destId="{04EBC068-BC8D-4C7E-92F8-BE708FC65036}" srcOrd="0" destOrd="3" presId="urn:microsoft.com/office/officeart/2005/8/layout/matrix3"/>
    <dgm:cxn modelId="{640DBD7B-2FAF-4D91-845E-DBB97CF32977}" srcId="{9E674DE8-7ECC-490E-AC93-5C2EE0961C6E}" destId="{6284A998-B16C-4C7B-AA22-1437483DF478}" srcOrd="1" destOrd="0" parTransId="{C0BB131D-890E-4A9B-9C04-96757EAA64E7}" sibTransId="{D893D489-2FF1-4CEE-9674-60A47C012910}"/>
    <dgm:cxn modelId="{4BF76571-84D4-481D-8261-E7031A89633C}" srcId="{EBEF431C-0EBF-4DB6-97B2-F73CEBF90DA3}" destId="{9E674DE8-7ECC-490E-AC93-5C2EE0961C6E}" srcOrd="1" destOrd="0" parTransId="{A37B6B2F-C0CF-4084-9590-01D0A8E0EF14}" sibTransId="{20787D27-4A76-4AAE-8BA9-F42258C5D32F}"/>
    <dgm:cxn modelId="{6F611EFF-CF14-45C5-9AE4-BE3B9F062F6A}" srcId="{EBEF431C-0EBF-4DB6-97B2-F73CEBF90DA3}" destId="{AE2EC69E-15AE-4222-BF59-0B3FEE5C6418}" srcOrd="0" destOrd="0" parTransId="{3F15499C-62CF-41C2-8809-1EDCC76F2CCE}" sibTransId="{84E72A7D-736C-4568-A52F-73BEF3B89ABE}"/>
    <dgm:cxn modelId="{CF89CA5D-CA1E-4ACA-A37F-324AF08CE49C}" type="presOf" srcId="{C4FA3853-D41F-4C83-B64B-79C0CC4B55C6}" destId="{56B2A055-74F6-40D0-B269-1FB25D3187E6}" srcOrd="0" destOrd="0" presId="urn:microsoft.com/office/officeart/2005/8/layout/matrix3"/>
    <dgm:cxn modelId="{8D320981-B9C1-4450-A928-4F9E0D1DDE91}" srcId="{F7682DB3-505F-4D28-8C22-5AF053C43B49}" destId="{8488C34E-B948-41A2-AD74-7CCA01001DAF}" srcOrd="1" destOrd="0" parTransId="{6BB02186-FDED-48BA-8512-FF8BADD1F51F}" sibTransId="{41C06299-A3D0-4D47-8740-7B64CF538E21}"/>
    <dgm:cxn modelId="{10A3ACF4-98C9-48EE-AEFF-B6B7C93968A6}" srcId="{AE2EC69E-15AE-4222-BF59-0B3FEE5C6418}" destId="{B9253611-225E-48A0-809C-8457775AC387}" srcOrd="0" destOrd="0" parTransId="{D3396FA6-5E38-4215-9F29-FD90E01E2781}" sibTransId="{16D57711-1811-442F-9E65-C85DF8A44E16}"/>
    <dgm:cxn modelId="{0B857CCB-A642-4CCB-A77D-FA7A3CCEB363}" srcId="{C4FA3853-D41F-4C83-B64B-79C0CC4B55C6}" destId="{BD763FC9-05E4-4339-B091-E2596393758D}" srcOrd="4" destOrd="0" parTransId="{3843D9FB-E382-42F4-8B6B-02ABC841605B}" sibTransId="{24129F38-B70A-4BB9-9558-927E2382A0C4}"/>
    <dgm:cxn modelId="{5579092A-F1EF-41E6-9E48-859B20D2F6A1}" srcId="{F7682DB3-505F-4D28-8C22-5AF053C43B49}" destId="{798BCEFB-6D20-4790-A8A9-E783DC2EACA0}" srcOrd="4" destOrd="0" parTransId="{3AFDA4B6-FC80-4657-917E-6125877D542B}" sibTransId="{AEEB0C05-4FB7-4050-BDCE-49762D82DCF6}"/>
    <dgm:cxn modelId="{6B0941F6-4D86-4A5D-A07A-05259CEC01A1}" srcId="{EBEF431C-0EBF-4DB6-97B2-F73CEBF90DA3}" destId="{C4FA3853-D41F-4C83-B64B-79C0CC4B55C6}" srcOrd="3" destOrd="0" parTransId="{60BE49F6-F12E-49EB-8267-C7AD5352B00E}" sibTransId="{96B24591-AC74-4886-84A5-276E829060DB}"/>
    <dgm:cxn modelId="{4C6FD9AC-72B7-4A43-9416-88A0E082AE2D}" type="presOf" srcId="{EB07493E-980B-4E91-BF29-3D19E75A5EB1}" destId="{04EBC068-BC8D-4C7E-92F8-BE708FC65036}" srcOrd="0" destOrd="4" presId="urn:microsoft.com/office/officeart/2005/8/layout/matrix3"/>
    <dgm:cxn modelId="{0D28EE0F-CA5B-45B4-970B-DCB6FDDF3889}" type="presOf" srcId="{9E674DE8-7ECC-490E-AC93-5C2EE0961C6E}" destId="{F7DF01F8-AE9D-41E3-B0BA-7B266C178C2C}" srcOrd="0" destOrd="0" presId="urn:microsoft.com/office/officeart/2005/8/layout/matrix3"/>
    <dgm:cxn modelId="{EAC9EFA1-0A7C-49E1-B761-018F354C2D8B}" type="presOf" srcId="{8488C34E-B948-41A2-AD74-7CCA01001DAF}" destId="{04EBC068-BC8D-4C7E-92F8-BE708FC65036}" srcOrd="0" destOrd="2" presId="urn:microsoft.com/office/officeart/2005/8/layout/matrix3"/>
    <dgm:cxn modelId="{D9993611-E538-4FAE-A88E-11348A2D0D29}" type="presOf" srcId="{A22B519E-B597-496F-84C4-ADDE87D3C803}" destId="{56B2A055-74F6-40D0-B269-1FB25D3187E6}" srcOrd="0" destOrd="4" presId="urn:microsoft.com/office/officeart/2005/8/layout/matrix3"/>
    <dgm:cxn modelId="{42A47EFC-945C-44EB-9E48-1AC236DE0054}" srcId="{C4FA3853-D41F-4C83-B64B-79C0CC4B55C6}" destId="{7AEDBA22-59D1-418D-9948-1EA4DB0DF6C4}" srcOrd="0" destOrd="0" parTransId="{680EF1B4-24FC-4BBE-9CC5-180516C7AC3F}" sibTransId="{FBBBFB45-C0AF-4DF5-B937-BFA60C039C2D}"/>
    <dgm:cxn modelId="{0476A0B6-1E8A-45DC-ABB6-89466AE663BA}" type="presOf" srcId="{72F23B9B-3D96-49D7-99A3-39CAFFDF5B5F}" destId="{8AE83763-2807-43CB-99E6-481AAC87FA9C}" srcOrd="0" destOrd="2" presId="urn:microsoft.com/office/officeart/2005/8/layout/matrix3"/>
    <dgm:cxn modelId="{BFC795D8-43AB-4CC1-B8BC-E657B825C864}" type="presOf" srcId="{EC6CE84D-5473-4530-BFE6-6539244812CA}" destId="{04EBC068-BC8D-4C7E-92F8-BE708FC65036}" srcOrd="0" destOrd="7" presId="urn:microsoft.com/office/officeart/2005/8/layout/matrix3"/>
    <dgm:cxn modelId="{B6FB0D29-A389-4AFE-864D-ED58FF80A043}" type="presOf" srcId="{798BCEFB-6D20-4790-A8A9-E783DC2EACA0}" destId="{04EBC068-BC8D-4C7E-92F8-BE708FC65036}" srcOrd="0" destOrd="5" presId="urn:microsoft.com/office/officeart/2005/8/layout/matrix3"/>
    <dgm:cxn modelId="{043E71AD-F0EF-4F49-8743-117A25E13912}" type="presOf" srcId="{E125CB6A-6969-4CFF-A942-B495C5F213B8}" destId="{8AE83763-2807-43CB-99E6-481AAC87FA9C}" srcOrd="0" destOrd="4" presId="urn:microsoft.com/office/officeart/2005/8/layout/matrix3"/>
    <dgm:cxn modelId="{650795C2-2A74-4ACE-BF7F-E3931B38DF06}" type="presOf" srcId="{0AE31B5A-ED39-41CB-9268-4C7A337A6996}" destId="{8AE83763-2807-43CB-99E6-481AAC87FA9C}" srcOrd="0" destOrd="3" presId="urn:microsoft.com/office/officeart/2005/8/layout/matrix3"/>
    <dgm:cxn modelId="{7D57DDDF-9F2B-4011-840E-617685B93C76}" srcId="{F7682DB3-505F-4D28-8C22-5AF053C43B49}" destId="{6863A980-69E4-4184-A014-28CAD40CF50F}" srcOrd="7" destOrd="0" parTransId="{69DA9569-A64C-4DE9-8B24-5DB6757F74E5}" sibTransId="{6E817CC5-77A0-467A-B0A5-FAEA34DE004F}"/>
    <dgm:cxn modelId="{F3014377-C423-4F6F-B8E7-406D97D0CA8B}" srcId="{C4FA3853-D41F-4C83-B64B-79C0CC4B55C6}" destId="{CFEFB978-C912-4926-B461-DB4A2D983092}" srcOrd="1" destOrd="0" parTransId="{34A4BD2D-9EB3-4371-B4EB-5ED14C9BBF87}" sibTransId="{05C2EF45-E032-41C1-8C89-C1DBE36BF0B1}"/>
    <dgm:cxn modelId="{0E348764-7237-45D4-A1CA-0424E82BB357}" type="presOf" srcId="{F7682DB3-505F-4D28-8C22-5AF053C43B49}" destId="{04EBC068-BC8D-4C7E-92F8-BE708FC65036}" srcOrd="0" destOrd="0" presId="urn:microsoft.com/office/officeart/2005/8/layout/matrix3"/>
    <dgm:cxn modelId="{56B7EFDA-6920-4ED2-B4E4-7C6D8C96DC26}" type="presOf" srcId="{B823AA40-28A2-4FCE-B3AA-CC74E7BD1941}" destId="{F7DF01F8-AE9D-41E3-B0BA-7B266C178C2C}" srcOrd="0" destOrd="6" presId="urn:microsoft.com/office/officeart/2005/8/layout/matrix3"/>
    <dgm:cxn modelId="{32C56AF6-C965-421D-A99A-D5FE5091D31C}" type="presOf" srcId="{EBEF431C-0EBF-4DB6-97B2-F73CEBF90DA3}" destId="{A6A4B3B9-C098-4432-9C41-2F751EA373C0}" srcOrd="0" destOrd="0" presId="urn:microsoft.com/office/officeart/2005/8/layout/matrix3"/>
    <dgm:cxn modelId="{1683E64A-0959-434E-9345-1519A7759C5E}" srcId="{EBEF431C-0EBF-4DB6-97B2-F73CEBF90DA3}" destId="{F7682DB3-505F-4D28-8C22-5AF053C43B49}" srcOrd="2" destOrd="0" parTransId="{AA894836-8F91-4979-9098-48E8E3E818C5}" sibTransId="{9F39BB7A-0F17-48A6-83A4-22581BDDB543}"/>
    <dgm:cxn modelId="{BD8575D3-1EFE-4C6F-91CB-4F4314551285}" srcId="{9E674DE8-7ECC-490E-AC93-5C2EE0961C6E}" destId="{CD35E585-CB74-4BB1-830A-28DACC92FE16}" srcOrd="2" destOrd="0" parTransId="{AEEF15FC-F946-4A91-981D-2C838348D7E7}" sibTransId="{1658865F-6C18-4EC2-A154-075760FD16DC}"/>
    <dgm:cxn modelId="{1D806FB6-C618-4E8E-9845-B4120CC95A2A}" type="presOf" srcId="{BD763FC9-05E4-4339-B091-E2596393758D}" destId="{56B2A055-74F6-40D0-B269-1FB25D3187E6}" srcOrd="0" destOrd="5" presId="urn:microsoft.com/office/officeart/2005/8/layout/matrix3"/>
    <dgm:cxn modelId="{253DDB69-7C23-4464-B79D-4966F5F88952}" srcId="{AE2EC69E-15AE-4222-BF59-0B3FEE5C6418}" destId="{72F23B9B-3D96-49D7-99A3-39CAFFDF5B5F}" srcOrd="1" destOrd="0" parTransId="{598D0E69-1D34-41A0-9272-433655A2B23D}" sibTransId="{FAC335E5-0481-4B26-8DC8-9F7741316D62}"/>
    <dgm:cxn modelId="{0CE71C66-A1CF-4DFB-8B00-4DFA6CE9A364}" type="presOf" srcId="{6A706932-CA4F-4FC2-813A-8CF88F7B581C}" destId="{04EBC068-BC8D-4C7E-92F8-BE708FC65036}" srcOrd="0" destOrd="1" presId="urn:microsoft.com/office/officeart/2005/8/layout/matrix3"/>
    <dgm:cxn modelId="{FE5D63B8-0C51-4404-B676-3D75FE3D287B}" srcId="{F7682DB3-505F-4D28-8C22-5AF053C43B49}" destId="{AEA66B0A-2F09-4FB7-AD2A-ACC4170F02FC}" srcOrd="2" destOrd="0" parTransId="{4332ED77-A8E0-40FB-A4D8-630839F3B2F5}" sibTransId="{0E388F3F-CAE5-4CB7-BD35-F395D263DA26}"/>
    <dgm:cxn modelId="{3D93AD0C-3279-48A5-854F-105A37CFC8AD}" srcId="{AE2EC69E-15AE-4222-BF59-0B3FEE5C6418}" destId="{0AE31B5A-ED39-41CB-9268-4C7A337A6996}" srcOrd="2" destOrd="0" parTransId="{B65F0EB5-D732-466E-9D75-0C00A8AF4B9D}" sibTransId="{240FDFF4-39C5-45D5-8F45-33FC213A83AB}"/>
    <dgm:cxn modelId="{6E6794C1-C006-48A0-8DB0-6537FE6B452F}" type="presParOf" srcId="{A6A4B3B9-C098-4432-9C41-2F751EA373C0}" destId="{538A5BE9-2CE4-4A52-A408-CFA3C7E77175}" srcOrd="0" destOrd="0" presId="urn:microsoft.com/office/officeart/2005/8/layout/matrix3"/>
    <dgm:cxn modelId="{EBA96CF3-2FD8-46EC-8C22-5C817EA0AF6E}" type="presParOf" srcId="{A6A4B3B9-C098-4432-9C41-2F751EA373C0}" destId="{8AE83763-2807-43CB-99E6-481AAC87FA9C}" srcOrd="1" destOrd="0" presId="urn:microsoft.com/office/officeart/2005/8/layout/matrix3"/>
    <dgm:cxn modelId="{1CAC9D56-DCB3-44A7-8F8F-41B7007C262F}" type="presParOf" srcId="{A6A4B3B9-C098-4432-9C41-2F751EA373C0}" destId="{F7DF01F8-AE9D-41E3-B0BA-7B266C178C2C}" srcOrd="2" destOrd="0" presId="urn:microsoft.com/office/officeart/2005/8/layout/matrix3"/>
    <dgm:cxn modelId="{A1E779AF-E351-46ED-A474-42168CBAB27B}" type="presParOf" srcId="{A6A4B3B9-C098-4432-9C41-2F751EA373C0}" destId="{04EBC068-BC8D-4C7E-92F8-BE708FC65036}" srcOrd="3" destOrd="0" presId="urn:microsoft.com/office/officeart/2005/8/layout/matrix3"/>
    <dgm:cxn modelId="{132A0CDE-C00A-4699-A7AF-67929B34E793}" type="presParOf" srcId="{A6A4B3B9-C098-4432-9C41-2F751EA373C0}" destId="{56B2A055-74F6-40D0-B269-1FB25D3187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459FB2-6503-48D9-8D6C-A71E6CBA38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E8334-A2A4-4A0D-B965-E9D271DB75EA}">
      <dgm:prSet custT="1"/>
      <dgm:spPr/>
      <dgm:t>
        <a:bodyPr/>
        <a:lstStyle/>
        <a:p>
          <a:r>
            <a:rPr lang="en-US" sz="1800" b="0" i="0" dirty="0" smtClean="0"/>
            <a:t>Friends </a:t>
          </a:r>
          <a:r>
            <a:rPr lang="en-US" sz="1800" b="0" i="0" dirty="0"/>
            <a:t>= {"Sandy":25, "John": 20, "Jane": 22} </a:t>
          </a:r>
          <a:endParaRPr lang="en-US" sz="1800" dirty="0"/>
        </a:p>
      </dgm:t>
    </dgm:pt>
    <dgm:pt modelId="{7D54A98D-F678-4731-9804-158F811F0BC9}" type="parTrans" cxnId="{B93DBAAE-78DE-4918-B955-EED47F293ED8}">
      <dgm:prSet/>
      <dgm:spPr/>
      <dgm:t>
        <a:bodyPr/>
        <a:lstStyle/>
        <a:p>
          <a:endParaRPr lang="en-US" sz="2400"/>
        </a:p>
      </dgm:t>
    </dgm:pt>
    <dgm:pt modelId="{15B3D467-8BD9-44D7-8F40-733C239D7071}" type="sibTrans" cxnId="{B93DBAAE-78DE-4918-B955-EED47F293ED8}">
      <dgm:prSet/>
      <dgm:spPr/>
      <dgm:t>
        <a:bodyPr/>
        <a:lstStyle/>
        <a:p>
          <a:endParaRPr lang="en-US" sz="2400"/>
        </a:p>
      </dgm:t>
    </dgm:pt>
    <dgm:pt modelId="{C8712352-4E22-44BA-AD14-9E3A815EB7FA}">
      <dgm:prSet custT="1"/>
      <dgm:spPr/>
      <dgm:t>
        <a:bodyPr/>
        <a:lstStyle/>
        <a:p>
          <a:r>
            <a:rPr lang="en-US" sz="1800" b="0" i="0" dirty="0"/>
            <a:t>print(myFriends["Sandy“])       	</a:t>
          </a:r>
          <a:r>
            <a:rPr lang="en-US" sz="1800" b="0" i="0" dirty="0" smtClean="0"/>
            <a:t>     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</a:t>
          </a:r>
          <a:r>
            <a:rPr lang="en-US" sz="1800" b="0" i="0" dirty="0"/>
            <a:t>output: 25</a:t>
          </a:r>
          <a:endParaRPr lang="en-US" sz="1800" dirty="0"/>
        </a:p>
      </dgm:t>
    </dgm:pt>
    <dgm:pt modelId="{60E7C7DF-A15A-409B-BB3B-262E76776A56}" type="parTrans" cxnId="{3B124699-425B-4CE2-BF0C-41870CD0F8FE}">
      <dgm:prSet/>
      <dgm:spPr/>
      <dgm:t>
        <a:bodyPr/>
        <a:lstStyle/>
        <a:p>
          <a:endParaRPr lang="en-US" sz="2400"/>
        </a:p>
      </dgm:t>
    </dgm:pt>
    <dgm:pt modelId="{F86ABBE7-9656-4BE7-B6EB-3A2F01311B40}" type="sibTrans" cxnId="{3B124699-425B-4CE2-BF0C-41870CD0F8FE}">
      <dgm:prSet/>
      <dgm:spPr/>
      <dgm:t>
        <a:bodyPr/>
        <a:lstStyle/>
        <a:p>
          <a:endParaRPr lang="en-US" sz="2400"/>
        </a:p>
      </dgm:t>
    </dgm:pt>
    <dgm:pt modelId="{6505AB0F-93ED-4149-A89D-6A92C84A7C42}">
      <dgm:prSet custT="1"/>
      <dgm:spPr/>
      <dgm:t>
        <a:bodyPr/>
        <a:lstStyle/>
        <a:p>
          <a:r>
            <a:rPr lang="en-US" sz="1800" b="0" i="0" dirty="0"/>
            <a:t>myFriends["Sandy"] = 30</a:t>
          </a:r>
          <a:endParaRPr lang="en-US" sz="1800" dirty="0"/>
        </a:p>
      </dgm:t>
    </dgm:pt>
    <dgm:pt modelId="{D163EA42-B11B-4E3E-8494-30DD22ED5602}" type="parTrans" cxnId="{CC8A8694-FA3C-43CB-A309-715F37DD7CDE}">
      <dgm:prSet/>
      <dgm:spPr/>
      <dgm:t>
        <a:bodyPr/>
        <a:lstStyle/>
        <a:p>
          <a:endParaRPr lang="en-US" sz="2400"/>
        </a:p>
      </dgm:t>
    </dgm:pt>
    <dgm:pt modelId="{5EAA8AB4-4372-4912-9F27-E3C291D4B206}" type="sibTrans" cxnId="{CC8A8694-FA3C-43CB-A309-715F37DD7CDE}">
      <dgm:prSet/>
      <dgm:spPr/>
      <dgm:t>
        <a:bodyPr/>
        <a:lstStyle/>
        <a:p>
          <a:endParaRPr lang="en-US" sz="2400"/>
        </a:p>
      </dgm:t>
    </dgm:pt>
    <dgm:pt modelId="{8070F41C-1B85-41FA-9890-2F791CF58594}">
      <dgm:prSet custT="1"/>
      <dgm:spPr/>
      <dgm:t>
        <a:bodyPr/>
        <a:lstStyle/>
        <a:p>
          <a:r>
            <a:rPr lang="en-US" sz="1800" b="0" i="0" dirty="0"/>
            <a:t>print </a:t>
          </a:r>
          <a:r>
            <a:rPr lang="en-US" sz="1800" b="0" i="0" dirty="0" smtClean="0"/>
            <a:t>( myFriends.items</a:t>
          </a:r>
          <a:r>
            <a:rPr lang="en-US" sz="1800" b="0" i="0" dirty="0"/>
            <a:t>())          	</a:t>
          </a:r>
          <a:r>
            <a:rPr lang="en-US" sz="1800" b="0" i="0" dirty="0" smtClean="0"/>
            <a:t>     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</a:t>
          </a:r>
          <a:r>
            <a:rPr lang="en-US" sz="1800" b="0" i="0" dirty="0"/>
            <a:t>output: ('Sandy',30), ('John', 20), ('Jane', 22)</a:t>
          </a:r>
          <a:endParaRPr lang="en-US" sz="1800" dirty="0"/>
        </a:p>
      </dgm:t>
    </dgm:pt>
    <dgm:pt modelId="{0ADACB43-710C-4212-952C-B931B5D3B062}" type="parTrans" cxnId="{345055D6-165D-4822-88BA-CC440E3907B1}">
      <dgm:prSet/>
      <dgm:spPr/>
      <dgm:t>
        <a:bodyPr/>
        <a:lstStyle/>
        <a:p>
          <a:endParaRPr lang="en-US" sz="2400"/>
        </a:p>
      </dgm:t>
    </dgm:pt>
    <dgm:pt modelId="{244437A0-7BB8-49F3-8D0A-D840F1BE4ECB}" type="sibTrans" cxnId="{345055D6-165D-4822-88BA-CC440E3907B1}">
      <dgm:prSet/>
      <dgm:spPr/>
      <dgm:t>
        <a:bodyPr/>
        <a:lstStyle/>
        <a:p>
          <a:endParaRPr lang="en-US" sz="2400"/>
        </a:p>
      </dgm:t>
    </dgm:pt>
    <dgm:pt modelId="{F99514BC-DAFD-4916-B865-148491C6A8E2}">
      <dgm:prSet custT="1"/>
      <dgm:spPr/>
      <dgm:t>
        <a:bodyPr/>
        <a:lstStyle/>
        <a:p>
          <a:r>
            <a:rPr lang="en-US" sz="1800" b="0" i="0" dirty="0" smtClean="0"/>
            <a:t>myFriends.</a:t>
          </a:r>
          <a:r>
            <a:rPr lang="en-US" sz="1800" b="1" i="0" dirty="0" smtClean="0"/>
            <a:t>update </a:t>
          </a:r>
          <a:r>
            <a:rPr lang="en-US" sz="1800" b="0" i="0" dirty="0" smtClean="0"/>
            <a:t>({"</a:t>
          </a:r>
          <a:r>
            <a:rPr lang="en-US" sz="1800" b="0" i="0" dirty="0"/>
            <a:t>Sandy": 40})</a:t>
          </a:r>
          <a:endParaRPr lang="en-US" sz="1800" dirty="0"/>
        </a:p>
      </dgm:t>
    </dgm:pt>
    <dgm:pt modelId="{23082709-8045-42C7-9B22-2F2861D3547C}" type="parTrans" cxnId="{31FF7F70-6321-4F88-B8F4-28F9EF328612}">
      <dgm:prSet/>
      <dgm:spPr/>
      <dgm:t>
        <a:bodyPr/>
        <a:lstStyle/>
        <a:p>
          <a:endParaRPr lang="en-US" sz="2400"/>
        </a:p>
      </dgm:t>
    </dgm:pt>
    <dgm:pt modelId="{B2C3E946-9E34-44D5-BF37-D302E6A9F824}" type="sibTrans" cxnId="{31FF7F70-6321-4F88-B8F4-28F9EF328612}">
      <dgm:prSet/>
      <dgm:spPr/>
      <dgm:t>
        <a:bodyPr/>
        <a:lstStyle/>
        <a:p>
          <a:endParaRPr lang="en-US" sz="2400"/>
        </a:p>
      </dgm:t>
    </dgm:pt>
    <dgm:pt modelId="{BC008A2A-8288-4124-9217-9508153C20DE}">
      <dgm:prSet custT="1"/>
      <dgm:spPr/>
      <dgm:t>
        <a:bodyPr/>
        <a:lstStyle/>
        <a:p>
          <a:r>
            <a:rPr lang="en-US" sz="1800" b="0" i="0" dirty="0"/>
            <a:t>print (myFriends.items()) 	             </a:t>
          </a:r>
          <a:r>
            <a:rPr lang="en-US" sz="1800" b="0" i="0" dirty="0" smtClean="0"/>
            <a:t>       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</a:t>
          </a:r>
          <a:r>
            <a:rPr lang="en-US" sz="1800" b="0" i="0" dirty="0"/>
            <a:t>output: ('Sandy’,40), ('John', 20), ('Jane', 22)</a:t>
          </a:r>
          <a:endParaRPr lang="en-US" sz="1800" dirty="0"/>
        </a:p>
      </dgm:t>
    </dgm:pt>
    <dgm:pt modelId="{AE0A650B-09A6-4236-ADAD-D7271B27F95F}" type="parTrans" cxnId="{0599595C-DE2C-4D94-9177-169C75A54325}">
      <dgm:prSet/>
      <dgm:spPr/>
      <dgm:t>
        <a:bodyPr/>
        <a:lstStyle/>
        <a:p>
          <a:endParaRPr lang="en-US" sz="2400"/>
        </a:p>
      </dgm:t>
    </dgm:pt>
    <dgm:pt modelId="{8B7B74D6-CA31-4326-875A-9CA7A3E2F10C}" type="sibTrans" cxnId="{0599595C-DE2C-4D94-9177-169C75A54325}">
      <dgm:prSet/>
      <dgm:spPr/>
      <dgm:t>
        <a:bodyPr/>
        <a:lstStyle/>
        <a:p>
          <a:endParaRPr lang="en-US" sz="2400"/>
        </a:p>
      </dgm:t>
    </dgm:pt>
    <dgm:pt modelId="{102F062C-379F-46FF-A52F-C9EABDF43EDB}">
      <dgm:prSet custT="1"/>
      <dgm:spPr/>
      <dgm:t>
        <a:bodyPr/>
        <a:lstStyle/>
        <a:p>
          <a:r>
            <a:rPr lang="en-US" sz="1800" b="0" i="0" dirty="0"/>
            <a:t>myFriends.</a:t>
          </a:r>
          <a:r>
            <a:rPr lang="en-US" sz="1800" b="1" i="0" dirty="0"/>
            <a:t>pop</a:t>
          </a:r>
          <a:r>
            <a:rPr lang="en-US" sz="1800" b="0" i="0" dirty="0"/>
            <a:t>("Sandy")	</a:t>
          </a:r>
          <a:endParaRPr lang="en-US" sz="1800" dirty="0"/>
        </a:p>
      </dgm:t>
    </dgm:pt>
    <dgm:pt modelId="{84813C2B-E60A-4D05-BC53-1A0B725F6B1E}" type="parTrans" cxnId="{4E679E3C-83E9-40BA-8409-A03265ECD6DF}">
      <dgm:prSet/>
      <dgm:spPr/>
      <dgm:t>
        <a:bodyPr/>
        <a:lstStyle/>
        <a:p>
          <a:endParaRPr lang="en-US" sz="2400"/>
        </a:p>
      </dgm:t>
    </dgm:pt>
    <dgm:pt modelId="{34DE719C-7A0D-4F30-814C-40F07CFE9F7E}" type="sibTrans" cxnId="{4E679E3C-83E9-40BA-8409-A03265ECD6DF}">
      <dgm:prSet/>
      <dgm:spPr/>
      <dgm:t>
        <a:bodyPr/>
        <a:lstStyle/>
        <a:p>
          <a:endParaRPr lang="en-US" sz="2400"/>
        </a:p>
      </dgm:t>
    </dgm:pt>
    <dgm:pt modelId="{AD618063-F468-438D-B47A-2CC2E834DFA2}">
      <dgm:prSet custT="1"/>
      <dgm:spPr/>
      <dgm:t>
        <a:bodyPr/>
        <a:lstStyle/>
        <a:p>
          <a:r>
            <a:rPr lang="en-US" sz="1800" b="0" i="0" dirty="0"/>
            <a:t>print (myFriends.items()) 	             </a:t>
          </a:r>
          <a:r>
            <a:rPr lang="en-US" sz="1800" b="0" i="0" dirty="0" smtClean="0"/>
            <a:t>       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</a:t>
          </a:r>
          <a:r>
            <a:rPr lang="en-US" sz="1800" b="0" i="0" dirty="0"/>
            <a:t>output: ('John', 20), ('Jane', 22)</a:t>
          </a:r>
          <a:endParaRPr lang="en-US" sz="1800" dirty="0"/>
        </a:p>
      </dgm:t>
    </dgm:pt>
    <dgm:pt modelId="{2CBBABE8-3E76-4B9F-8346-2BB263040637}" type="parTrans" cxnId="{8C212C07-1B1D-4118-878B-5C1AC5A0F657}">
      <dgm:prSet/>
      <dgm:spPr/>
      <dgm:t>
        <a:bodyPr/>
        <a:lstStyle/>
        <a:p>
          <a:endParaRPr lang="en-US" sz="2400"/>
        </a:p>
      </dgm:t>
    </dgm:pt>
    <dgm:pt modelId="{D5C041A0-0077-4915-B09E-151AFAAA80BC}" type="sibTrans" cxnId="{8C212C07-1B1D-4118-878B-5C1AC5A0F657}">
      <dgm:prSet/>
      <dgm:spPr/>
      <dgm:t>
        <a:bodyPr/>
        <a:lstStyle/>
        <a:p>
          <a:endParaRPr lang="en-US" sz="2400"/>
        </a:p>
      </dgm:t>
    </dgm:pt>
    <dgm:pt modelId="{89005D85-14F3-408F-B598-6F0356F9C2E6}">
      <dgm:prSet custT="1"/>
      <dgm:spPr/>
      <dgm:t>
        <a:bodyPr/>
        <a:lstStyle/>
        <a:p>
          <a:r>
            <a:rPr lang="en-US" sz="1800" b="0" i="0" dirty="0"/>
            <a:t>myFriends.</a:t>
          </a:r>
          <a:r>
            <a:rPr lang="en-US" sz="1800" b="1" i="0" dirty="0"/>
            <a:t>popitem</a:t>
          </a:r>
          <a:r>
            <a:rPr lang="en-US" sz="1800" b="0" i="0" dirty="0"/>
            <a:t>()		</a:t>
          </a:r>
          <a:endParaRPr lang="en-US" sz="1800" dirty="0"/>
        </a:p>
      </dgm:t>
    </dgm:pt>
    <dgm:pt modelId="{7B9D0B9E-E228-459A-B473-570742214A9F}" type="parTrans" cxnId="{BDECA420-07B3-435E-8E75-9A5E7BF69629}">
      <dgm:prSet/>
      <dgm:spPr/>
      <dgm:t>
        <a:bodyPr/>
        <a:lstStyle/>
        <a:p>
          <a:endParaRPr lang="en-US" sz="2400"/>
        </a:p>
      </dgm:t>
    </dgm:pt>
    <dgm:pt modelId="{E610A6B6-A0B8-4552-B706-FDA239AF3CAC}" type="sibTrans" cxnId="{BDECA420-07B3-435E-8E75-9A5E7BF69629}">
      <dgm:prSet/>
      <dgm:spPr/>
      <dgm:t>
        <a:bodyPr/>
        <a:lstStyle/>
        <a:p>
          <a:endParaRPr lang="en-US" sz="2400"/>
        </a:p>
      </dgm:t>
    </dgm:pt>
    <dgm:pt modelId="{686392B2-F42B-4F76-BB7C-0C94F55B13FC}">
      <dgm:prSet custT="1"/>
      <dgm:spPr/>
      <dgm:t>
        <a:bodyPr/>
        <a:lstStyle/>
        <a:p>
          <a:r>
            <a:rPr lang="en-US" sz="1800" b="0" i="0" dirty="0"/>
            <a:t>print (myFriends.items())               	</a:t>
          </a:r>
          <a:r>
            <a:rPr lang="en-US" sz="1800" b="0" i="0" dirty="0" smtClean="0"/>
            <a:t>     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</a:t>
          </a:r>
          <a:r>
            <a:rPr lang="en-US" sz="1800" b="0" i="0" dirty="0"/>
            <a:t>output: ('Sandy', 25), ('John', 20)</a:t>
          </a:r>
          <a:endParaRPr lang="en-US" sz="1800" dirty="0"/>
        </a:p>
      </dgm:t>
    </dgm:pt>
    <dgm:pt modelId="{E936299E-8D78-40CB-84CF-C270DBF0BD7A}" type="parTrans" cxnId="{0AB392D5-34B9-4D84-BBC2-8F2F85F128CB}">
      <dgm:prSet/>
      <dgm:spPr/>
      <dgm:t>
        <a:bodyPr/>
        <a:lstStyle/>
        <a:p>
          <a:endParaRPr lang="en-US" sz="2400"/>
        </a:p>
      </dgm:t>
    </dgm:pt>
    <dgm:pt modelId="{349AE528-BBD8-4719-9961-AE979C6CF7A8}" type="sibTrans" cxnId="{0AB392D5-34B9-4D84-BBC2-8F2F85F128CB}">
      <dgm:prSet/>
      <dgm:spPr/>
      <dgm:t>
        <a:bodyPr/>
        <a:lstStyle/>
        <a:p>
          <a:endParaRPr lang="en-US" sz="2400"/>
        </a:p>
      </dgm:t>
    </dgm:pt>
    <dgm:pt modelId="{9806A799-24B3-4C70-B13A-1DD80ED5EC42}">
      <dgm:prSet custT="1"/>
      <dgm:spPr/>
      <dgm:t>
        <a:bodyPr/>
        <a:lstStyle/>
        <a:p>
          <a:r>
            <a:rPr lang="en-US" sz="1800" b="1" i="0" dirty="0"/>
            <a:t>del</a:t>
          </a:r>
          <a:r>
            <a:rPr lang="en-US" sz="1800" b="0" i="0" dirty="0"/>
            <a:t> myFriends["Sandy"]</a:t>
          </a:r>
          <a:endParaRPr lang="en-US" sz="1800" dirty="0"/>
        </a:p>
      </dgm:t>
    </dgm:pt>
    <dgm:pt modelId="{0B0552DB-C405-4253-A507-13CCC34B6430}" type="parTrans" cxnId="{F079AE9E-26B2-408A-BB9B-56FC4BB4478B}">
      <dgm:prSet/>
      <dgm:spPr/>
      <dgm:t>
        <a:bodyPr/>
        <a:lstStyle/>
        <a:p>
          <a:endParaRPr lang="en-US" sz="2400"/>
        </a:p>
      </dgm:t>
    </dgm:pt>
    <dgm:pt modelId="{30E1DA1A-3531-44C1-A274-2E5E4DEC7401}" type="sibTrans" cxnId="{F079AE9E-26B2-408A-BB9B-56FC4BB4478B}">
      <dgm:prSet/>
      <dgm:spPr/>
      <dgm:t>
        <a:bodyPr/>
        <a:lstStyle/>
        <a:p>
          <a:endParaRPr lang="en-US" sz="2400"/>
        </a:p>
      </dgm:t>
    </dgm:pt>
    <dgm:pt modelId="{00818504-1A79-4207-B0FE-C934B1FD8B34}">
      <dgm:prSet custT="1"/>
      <dgm:spPr/>
      <dgm:t>
        <a:bodyPr/>
        <a:lstStyle/>
        <a:p>
          <a:r>
            <a:rPr lang="en-US" sz="1800" b="0" i="0" dirty="0"/>
            <a:t>print (myFriends.items())     	     </a:t>
          </a:r>
          <a:r>
            <a:rPr lang="en-US" sz="1800" b="0" i="0" dirty="0" smtClean="0"/>
            <a:t>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 </a:t>
          </a:r>
          <a:r>
            <a:rPr lang="en-US" sz="1800" b="0" i="0" dirty="0"/>
            <a:t>output: ('John', 20), ('Jane', 22)</a:t>
          </a:r>
          <a:endParaRPr lang="en-US" sz="1800" dirty="0"/>
        </a:p>
      </dgm:t>
    </dgm:pt>
    <dgm:pt modelId="{3EC9F442-E66A-49CB-A52E-A07D48FD3A66}" type="parTrans" cxnId="{82CB051E-F371-43B9-9403-FADBC3441BBF}">
      <dgm:prSet/>
      <dgm:spPr/>
      <dgm:t>
        <a:bodyPr/>
        <a:lstStyle/>
        <a:p>
          <a:endParaRPr lang="en-US" sz="2400"/>
        </a:p>
      </dgm:t>
    </dgm:pt>
    <dgm:pt modelId="{23F7E3CB-8A3E-459C-85E8-632EC7ECB31A}" type="sibTrans" cxnId="{82CB051E-F371-43B9-9403-FADBC3441BBF}">
      <dgm:prSet/>
      <dgm:spPr/>
      <dgm:t>
        <a:bodyPr/>
        <a:lstStyle/>
        <a:p>
          <a:endParaRPr lang="en-US" sz="2400"/>
        </a:p>
      </dgm:t>
    </dgm:pt>
    <dgm:pt modelId="{CFF01960-176D-48C8-BAB1-535F9188A5A1}">
      <dgm:prSet custT="1"/>
      <dgm:spPr/>
      <dgm:t>
        <a:bodyPr/>
        <a:lstStyle/>
        <a:p>
          <a:r>
            <a:rPr lang="en-US" sz="1800" b="1" i="0" dirty="0"/>
            <a:t>del</a:t>
          </a:r>
          <a:r>
            <a:rPr lang="en-US" sz="1800" b="0" i="0" dirty="0"/>
            <a:t> myFriends                             </a:t>
          </a:r>
          <a:endParaRPr lang="en-US" sz="1800" dirty="0"/>
        </a:p>
      </dgm:t>
    </dgm:pt>
    <dgm:pt modelId="{9BEB1D30-7255-41B8-843D-141871E13A2D}" type="parTrans" cxnId="{C4F7C5B1-C6DF-4CE1-A974-89ABA2928291}">
      <dgm:prSet/>
      <dgm:spPr/>
      <dgm:t>
        <a:bodyPr/>
        <a:lstStyle/>
        <a:p>
          <a:endParaRPr lang="en-US" sz="2400"/>
        </a:p>
      </dgm:t>
    </dgm:pt>
    <dgm:pt modelId="{4B7DB9E0-E3BD-4CB7-B6B7-48767848C441}" type="sibTrans" cxnId="{C4F7C5B1-C6DF-4CE1-A974-89ABA2928291}">
      <dgm:prSet/>
      <dgm:spPr/>
      <dgm:t>
        <a:bodyPr/>
        <a:lstStyle/>
        <a:p>
          <a:endParaRPr lang="en-US" sz="2400"/>
        </a:p>
      </dgm:t>
    </dgm:pt>
    <dgm:pt modelId="{EE8CA635-8EB9-4E38-87A3-4A5A1AB30469}">
      <dgm:prSet custT="1"/>
      <dgm:spPr/>
      <dgm:t>
        <a:bodyPr/>
        <a:lstStyle/>
        <a:p>
          <a:r>
            <a:rPr lang="en-US" sz="1800" b="0" i="0" dirty="0"/>
            <a:t>print (myFriends.items())           	</a:t>
          </a:r>
          <a:r>
            <a:rPr lang="en-US" sz="1800" b="0" i="0" dirty="0" smtClean="0"/>
            <a:t>     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</a:t>
          </a:r>
          <a:r>
            <a:rPr lang="en-US" sz="1800" b="0" i="0" dirty="0"/>
            <a:t>output: Error</a:t>
          </a:r>
          <a:endParaRPr lang="en-US" sz="1800" dirty="0"/>
        </a:p>
      </dgm:t>
    </dgm:pt>
    <dgm:pt modelId="{39668BB7-AF8B-4CEF-B0CC-F8506A89B7BF}" type="parTrans" cxnId="{B2C7DFA1-5DEF-4BB6-B81F-81A9198CD6B1}">
      <dgm:prSet/>
      <dgm:spPr/>
      <dgm:t>
        <a:bodyPr/>
        <a:lstStyle/>
        <a:p>
          <a:endParaRPr lang="en-US" sz="2400"/>
        </a:p>
      </dgm:t>
    </dgm:pt>
    <dgm:pt modelId="{86F3CCD3-FF90-4175-8F72-F1962E1BCF82}" type="sibTrans" cxnId="{B2C7DFA1-5DEF-4BB6-B81F-81A9198CD6B1}">
      <dgm:prSet/>
      <dgm:spPr/>
      <dgm:t>
        <a:bodyPr/>
        <a:lstStyle/>
        <a:p>
          <a:endParaRPr lang="en-US" sz="2400"/>
        </a:p>
      </dgm:t>
    </dgm:pt>
    <dgm:pt modelId="{553F341F-00A6-4AA8-91ED-B043C4BD62E8}">
      <dgm:prSet custT="1"/>
      <dgm:spPr/>
      <dgm:t>
        <a:bodyPr/>
        <a:lstStyle/>
        <a:p>
          <a:r>
            <a:rPr lang="en-US" sz="1800" dirty="0"/>
            <a:t>print</a:t>
          </a:r>
          <a:r>
            <a:rPr lang="en-US" sz="1800" dirty="0" smtClean="0"/>
            <a:t>( Friends.</a:t>
          </a:r>
          <a:r>
            <a:rPr lang="en-US" sz="1800" b="1" dirty="0" smtClean="0"/>
            <a:t>items</a:t>
          </a:r>
          <a:r>
            <a:rPr lang="en-US" sz="1800" dirty="0"/>
            <a:t>())</a:t>
          </a:r>
          <a:r>
            <a:rPr lang="en-US" sz="1800" b="0" i="0" dirty="0">
              <a:sym typeface="Wingdings" panose="05000000000000000000" pitchFamily="2" charset="2"/>
            </a:rPr>
            <a:t>                            </a:t>
          </a:r>
          <a:r>
            <a:rPr lang="en-US" sz="1800" b="0" i="0" dirty="0" smtClean="0">
              <a:sym typeface="Wingdings" panose="05000000000000000000" pitchFamily="2" charset="2"/>
            </a:rPr>
            <a:t> </a:t>
          </a:r>
          <a:r>
            <a:rPr lang="en-US" sz="1800" b="0" i="0" dirty="0" smtClean="0"/>
            <a:t> </a:t>
          </a:r>
          <a:r>
            <a:rPr lang="en-US" sz="1800" b="0" i="0" dirty="0"/>
            <a:t>output: ('Sandy’,25), ('John', 20), ('Jane', 22)</a:t>
          </a:r>
          <a:endParaRPr lang="en-US" sz="1800" dirty="0"/>
        </a:p>
      </dgm:t>
    </dgm:pt>
    <dgm:pt modelId="{9446E79B-8EAA-47A8-ABF9-BB586EC4937F}" type="parTrans" cxnId="{AFE3AEBF-4B6C-4DAD-B96A-A85FCD31C7BA}">
      <dgm:prSet/>
      <dgm:spPr/>
      <dgm:t>
        <a:bodyPr/>
        <a:lstStyle/>
        <a:p>
          <a:endParaRPr lang="en-US"/>
        </a:p>
      </dgm:t>
    </dgm:pt>
    <dgm:pt modelId="{8FC31CE9-4202-4412-BEB9-8721B9A41090}" type="sibTrans" cxnId="{AFE3AEBF-4B6C-4DAD-B96A-A85FCD31C7BA}">
      <dgm:prSet/>
      <dgm:spPr/>
      <dgm:t>
        <a:bodyPr/>
        <a:lstStyle/>
        <a:p>
          <a:endParaRPr lang="en-US"/>
        </a:p>
      </dgm:t>
    </dgm:pt>
    <dgm:pt modelId="{C1F7C332-8E56-4E18-954E-2FC6C2D3C9C5}">
      <dgm:prSet custT="1"/>
      <dgm:spPr/>
      <dgm:t>
        <a:bodyPr/>
        <a:lstStyle/>
        <a:p>
          <a:r>
            <a:rPr lang="en-US" sz="1800" dirty="0"/>
            <a:t>print</a:t>
          </a:r>
          <a:r>
            <a:rPr lang="en-US" sz="1800" dirty="0" smtClean="0"/>
            <a:t>( Friends.</a:t>
          </a:r>
          <a:r>
            <a:rPr lang="en-US" sz="1800" b="1" dirty="0" smtClean="0"/>
            <a:t>keys</a:t>
          </a:r>
          <a:r>
            <a:rPr lang="en-US" sz="1800" dirty="0"/>
            <a:t>()) </a:t>
          </a:r>
          <a:r>
            <a:rPr lang="en-US" sz="1800" b="0" i="0" dirty="0"/>
            <a:t>                            </a:t>
          </a:r>
          <a:r>
            <a:rPr lang="en-US" sz="1800" b="0" i="0" dirty="0" smtClean="0"/>
            <a:t> 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</a:t>
          </a:r>
          <a:r>
            <a:rPr lang="en-US" sz="1800" b="0" i="0" dirty="0"/>
            <a:t>output: ‘Sandy’, ‘John’, ‘Jane’</a:t>
          </a:r>
          <a:endParaRPr lang="en-US" sz="1800" dirty="0"/>
        </a:p>
      </dgm:t>
    </dgm:pt>
    <dgm:pt modelId="{C01118C9-E3B4-4D68-B67E-25C0B5B76C51}" type="parTrans" cxnId="{1E9BEE3E-BA43-4776-A574-ABCA029AA2EE}">
      <dgm:prSet/>
      <dgm:spPr/>
      <dgm:t>
        <a:bodyPr/>
        <a:lstStyle/>
        <a:p>
          <a:endParaRPr lang="en-US"/>
        </a:p>
      </dgm:t>
    </dgm:pt>
    <dgm:pt modelId="{6E5A718F-674F-4F08-8D9C-71EB6B0F1C7B}" type="sibTrans" cxnId="{1E9BEE3E-BA43-4776-A574-ABCA029AA2EE}">
      <dgm:prSet/>
      <dgm:spPr/>
      <dgm:t>
        <a:bodyPr/>
        <a:lstStyle/>
        <a:p>
          <a:endParaRPr lang="en-US"/>
        </a:p>
      </dgm:t>
    </dgm:pt>
    <dgm:pt modelId="{7466EA2C-A82E-434C-9A4F-3E401F07A8C4}">
      <dgm:prSet custT="1"/>
      <dgm:spPr/>
      <dgm:t>
        <a:bodyPr/>
        <a:lstStyle/>
        <a:p>
          <a:r>
            <a:rPr lang="en-US" sz="1800" dirty="0"/>
            <a:t>print</a:t>
          </a:r>
          <a:r>
            <a:rPr lang="en-US" sz="1800" dirty="0" smtClean="0"/>
            <a:t>( Friends.</a:t>
          </a:r>
          <a:r>
            <a:rPr lang="en-US" sz="1800" b="1" dirty="0" smtClean="0"/>
            <a:t>values</a:t>
          </a:r>
          <a:r>
            <a:rPr lang="en-US" sz="1800" dirty="0"/>
            <a:t>())</a:t>
          </a:r>
          <a:r>
            <a:rPr lang="en-US" sz="1800" b="0" i="0" dirty="0"/>
            <a:t>                         </a:t>
          </a:r>
          <a:r>
            <a:rPr lang="en-US" sz="1800" b="0" i="0" dirty="0" smtClean="0"/>
            <a:t>   </a:t>
          </a:r>
          <a:r>
            <a:rPr lang="en-US" sz="1800" b="0" i="0" dirty="0" smtClean="0">
              <a:sym typeface="Wingdings" panose="05000000000000000000" pitchFamily="2" charset="2"/>
            </a:rPr>
            <a:t></a:t>
          </a:r>
          <a:r>
            <a:rPr lang="en-US" sz="1800" b="0" i="0" dirty="0" smtClean="0"/>
            <a:t> </a:t>
          </a:r>
          <a:r>
            <a:rPr lang="en-US" sz="1800" b="0" i="0" dirty="0"/>
            <a:t>output: 25, 20. 22</a:t>
          </a:r>
          <a:endParaRPr lang="en-US" sz="1800" dirty="0"/>
        </a:p>
      </dgm:t>
    </dgm:pt>
    <dgm:pt modelId="{752C3CEB-7F71-4E7A-89BC-34E721B298A2}" type="parTrans" cxnId="{1C1A232B-9A65-46F0-AF5A-1760F3BABEA8}">
      <dgm:prSet/>
      <dgm:spPr/>
      <dgm:t>
        <a:bodyPr/>
        <a:lstStyle/>
        <a:p>
          <a:endParaRPr lang="en-US"/>
        </a:p>
      </dgm:t>
    </dgm:pt>
    <dgm:pt modelId="{7A4A8FC5-9CDE-4C77-A0B0-F74C1D5B9321}" type="sibTrans" cxnId="{1C1A232B-9A65-46F0-AF5A-1760F3BABEA8}">
      <dgm:prSet/>
      <dgm:spPr/>
      <dgm:t>
        <a:bodyPr/>
        <a:lstStyle/>
        <a:p>
          <a:endParaRPr lang="en-US"/>
        </a:p>
      </dgm:t>
    </dgm:pt>
    <dgm:pt modelId="{6D675D57-2F47-4B9C-9CB0-7AD3D0B0074F}" type="pres">
      <dgm:prSet presAssocID="{72459FB2-6503-48D9-8D6C-A71E6CBA384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EF82559-B438-4669-A049-5AF10F4B1C63}" type="pres">
      <dgm:prSet presAssocID="{FD8E8334-A2A4-4A0D-B965-E9D271DB75EA}" presName="thickLine" presStyleLbl="alignNode1" presStyleIdx="0" presStyleCnt="17"/>
      <dgm:spPr/>
    </dgm:pt>
    <dgm:pt modelId="{349E9A8D-BE4A-42D0-B2E3-823FC14B3A61}" type="pres">
      <dgm:prSet presAssocID="{FD8E8334-A2A4-4A0D-B965-E9D271DB75EA}" presName="horz1" presStyleCnt="0"/>
      <dgm:spPr/>
    </dgm:pt>
    <dgm:pt modelId="{35B5DE22-6285-4975-BEE6-D7F15DB8FBF5}" type="pres">
      <dgm:prSet presAssocID="{FD8E8334-A2A4-4A0D-B965-E9D271DB75EA}" presName="tx1" presStyleLbl="revTx" presStyleIdx="0" presStyleCnt="17" custLinFactY="-21454" custLinFactNeighborX="-576" custLinFactNeighborY="-100000"/>
      <dgm:spPr/>
      <dgm:t>
        <a:bodyPr/>
        <a:lstStyle/>
        <a:p>
          <a:endParaRPr lang="en-IN"/>
        </a:p>
      </dgm:t>
    </dgm:pt>
    <dgm:pt modelId="{2D2E7C27-0274-4592-99C4-ADF4BFB7F143}" type="pres">
      <dgm:prSet presAssocID="{FD8E8334-A2A4-4A0D-B965-E9D271DB75EA}" presName="vert1" presStyleCnt="0"/>
      <dgm:spPr/>
    </dgm:pt>
    <dgm:pt modelId="{A3E56F6B-4E92-42B5-8F47-ED7AA9A60D7D}" type="pres">
      <dgm:prSet presAssocID="{553F341F-00A6-4AA8-91ED-B043C4BD62E8}" presName="thickLine" presStyleLbl="alignNode1" presStyleIdx="1" presStyleCnt="17"/>
      <dgm:spPr/>
    </dgm:pt>
    <dgm:pt modelId="{858CE892-9B78-4792-97CB-A6593B477A02}" type="pres">
      <dgm:prSet presAssocID="{553F341F-00A6-4AA8-91ED-B043C4BD62E8}" presName="horz1" presStyleCnt="0"/>
      <dgm:spPr/>
    </dgm:pt>
    <dgm:pt modelId="{7E73907E-15BA-4CBC-A396-5AF3452B251E}" type="pres">
      <dgm:prSet presAssocID="{553F341F-00A6-4AA8-91ED-B043C4BD62E8}" presName="tx1" presStyleLbl="revTx" presStyleIdx="1" presStyleCnt="17"/>
      <dgm:spPr/>
      <dgm:t>
        <a:bodyPr/>
        <a:lstStyle/>
        <a:p>
          <a:endParaRPr lang="en-IN"/>
        </a:p>
      </dgm:t>
    </dgm:pt>
    <dgm:pt modelId="{F0A6D3A9-9EEA-4979-9AC4-99FFC0B1A4E9}" type="pres">
      <dgm:prSet presAssocID="{553F341F-00A6-4AA8-91ED-B043C4BD62E8}" presName="vert1" presStyleCnt="0"/>
      <dgm:spPr/>
    </dgm:pt>
    <dgm:pt modelId="{C3B9B071-3367-4771-AD1A-BBB36A24466E}" type="pres">
      <dgm:prSet presAssocID="{C1F7C332-8E56-4E18-954E-2FC6C2D3C9C5}" presName="thickLine" presStyleLbl="alignNode1" presStyleIdx="2" presStyleCnt="17"/>
      <dgm:spPr/>
    </dgm:pt>
    <dgm:pt modelId="{E72B17EC-36AB-438F-8548-93E3ABA684CF}" type="pres">
      <dgm:prSet presAssocID="{C1F7C332-8E56-4E18-954E-2FC6C2D3C9C5}" presName="horz1" presStyleCnt="0"/>
      <dgm:spPr/>
    </dgm:pt>
    <dgm:pt modelId="{E52763E4-9358-43E2-AB8D-A9F774E81D77}" type="pres">
      <dgm:prSet presAssocID="{C1F7C332-8E56-4E18-954E-2FC6C2D3C9C5}" presName="tx1" presStyleLbl="revTx" presStyleIdx="2" presStyleCnt="17"/>
      <dgm:spPr/>
      <dgm:t>
        <a:bodyPr/>
        <a:lstStyle/>
        <a:p>
          <a:endParaRPr lang="en-IN"/>
        </a:p>
      </dgm:t>
    </dgm:pt>
    <dgm:pt modelId="{10B6D808-2BA7-491C-956A-F4BCA7190999}" type="pres">
      <dgm:prSet presAssocID="{C1F7C332-8E56-4E18-954E-2FC6C2D3C9C5}" presName="vert1" presStyleCnt="0"/>
      <dgm:spPr/>
    </dgm:pt>
    <dgm:pt modelId="{5090D0CA-C9B3-468A-97DF-0C5483D1667F}" type="pres">
      <dgm:prSet presAssocID="{7466EA2C-A82E-434C-9A4F-3E401F07A8C4}" presName="thickLine" presStyleLbl="alignNode1" presStyleIdx="3" presStyleCnt="17"/>
      <dgm:spPr/>
    </dgm:pt>
    <dgm:pt modelId="{49A0D0D6-A0F3-4921-BDE2-130979A345A6}" type="pres">
      <dgm:prSet presAssocID="{7466EA2C-A82E-434C-9A4F-3E401F07A8C4}" presName="horz1" presStyleCnt="0"/>
      <dgm:spPr/>
    </dgm:pt>
    <dgm:pt modelId="{6BF59AEC-BF79-4454-B69E-60BF9E612629}" type="pres">
      <dgm:prSet presAssocID="{7466EA2C-A82E-434C-9A4F-3E401F07A8C4}" presName="tx1" presStyleLbl="revTx" presStyleIdx="3" presStyleCnt="17"/>
      <dgm:spPr/>
      <dgm:t>
        <a:bodyPr/>
        <a:lstStyle/>
        <a:p>
          <a:endParaRPr lang="en-IN"/>
        </a:p>
      </dgm:t>
    </dgm:pt>
    <dgm:pt modelId="{02E206FC-EF1C-441D-9005-DAEC2E3F1196}" type="pres">
      <dgm:prSet presAssocID="{7466EA2C-A82E-434C-9A4F-3E401F07A8C4}" presName="vert1" presStyleCnt="0"/>
      <dgm:spPr/>
    </dgm:pt>
    <dgm:pt modelId="{5AB57A9A-9C22-45A2-A911-F1F3AAA65172}" type="pres">
      <dgm:prSet presAssocID="{C8712352-4E22-44BA-AD14-9E3A815EB7FA}" presName="thickLine" presStyleLbl="alignNode1" presStyleIdx="4" presStyleCnt="17"/>
      <dgm:spPr/>
    </dgm:pt>
    <dgm:pt modelId="{FDFA3455-B6F7-4B6A-902D-E27A968E7DD1}" type="pres">
      <dgm:prSet presAssocID="{C8712352-4E22-44BA-AD14-9E3A815EB7FA}" presName="horz1" presStyleCnt="0"/>
      <dgm:spPr/>
    </dgm:pt>
    <dgm:pt modelId="{1AEF47E1-1264-466C-BC27-834E0F509946}" type="pres">
      <dgm:prSet presAssocID="{C8712352-4E22-44BA-AD14-9E3A815EB7FA}" presName="tx1" presStyleLbl="revTx" presStyleIdx="4" presStyleCnt="17"/>
      <dgm:spPr/>
      <dgm:t>
        <a:bodyPr/>
        <a:lstStyle/>
        <a:p>
          <a:endParaRPr lang="en-IN"/>
        </a:p>
      </dgm:t>
    </dgm:pt>
    <dgm:pt modelId="{FDADF9E9-A48D-4CC7-A092-98A3DC156B2A}" type="pres">
      <dgm:prSet presAssocID="{C8712352-4E22-44BA-AD14-9E3A815EB7FA}" presName="vert1" presStyleCnt="0"/>
      <dgm:spPr/>
    </dgm:pt>
    <dgm:pt modelId="{78766531-828C-4489-A99B-1B23056120A3}" type="pres">
      <dgm:prSet presAssocID="{6505AB0F-93ED-4149-A89D-6A92C84A7C42}" presName="thickLine" presStyleLbl="alignNode1" presStyleIdx="5" presStyleCnt="17"/>
      <dgm:spPr/>
    </dgm:pt>
    <dgm:pt modelId="{C7D2A3AB-BEB5-4FD2-89C5-39E2D12C725C}" type="pres">
      <dgm:prSet presAssocID="{6505AB0F-93ED-4149-A89D-6A92C84A7C42}" presName="horz1" presStyleCnt="0"/>
      <dgm:spPr/>
    </dgm:pt>
    <dgm:pt modelId="{3E378122-EFD1-4445-8DA1-8FF7CA4E2C3D}" type="pres">
      <dgm:prSet presAssocID="{6505AB0F-93ED-4149-A89D-6A92C84A7C42}" presName="tx1" presStyleLbl="revTx" presStyleIdx="5" presStyleCnt="17"/>
      <dgm:spPr/>
      <dgm:t>
        <a:bodyPr/>
        <a:lstStyle/>
        <a:p>
          <a:endParaRPr lang="en-IN"/>
        </a:p>
      </dgm:t>
    </dgm:pt>
    <dgm:pt modelId="{00CD1F5A-0D52-4995-940C-289015A9BEB5}" type="pres">
      <dgm:prSet presAssocID="{6505AB0F-93ED-4149-A89D-6A92C84A7C42}" presName="vert1" presStyleCnt="0"/>
      <dgm:spPr/>
    </dgm:pt>
    <dgm:pt modelId="{1A8060CE-68B6-462B-A0F2-195CF6A1B928}" type="pres">
      <dgm:prSet presAssocID="{8070F41C-1B85-41FA-9890-2F791CF58594}" presName="thickLine" presStyleLbl="alignNode1" presStyleIdx="6" presStyleCnt="17"/>
      <dgm:spPr/>
    </dgm:pt>
    <dgm:pt modelId="{9C5C24ED-8069-4F97-8B37-EAE02177BE93}" type="pres">
      <dgm:prSet presAssocID="{8070F41C-1B85-41FA-9890-2F791CF58594}" presName="horz1" presStyleCnt="0"/>
      <dgm:spPr/>
    </dgm:pt>
    <dgm:pt modelId="{226C36F1-F58E-4A5B-9359-F0D4A63BB836}" type="pres">
      <dgm:prSet presAssocID="{8070F41C-1B85-41FA-9890-2F791CF58594}" presName="tx1" presStyleLbl="revTx" presStyleIdx="6" presStyleCnt="17"/>
      <dgm:spPr/>
      <dgm:t>
        <a:bodyPr/>
        <a:lstStyle/>
        <a:p>
          <a:endParaRPr lang="en-IN"/>
        </a:p>
      </dgm:t>
    </dgm:pt>
    <dgm:pt modelId="{E439C14C-0699-4FAB-972C-9601F5EB9736}" type="pres">
      <dgm:prSet presAssocID="{8070F41C-1B85-41FA-9890-2F791CF58594}" presName="vert1" presStyleCnt="0"/>
      <dgm:spPr/>
    </dgm:pt>
    <dgm:pt modelId="{8D1A5C9F-E0D0-41BE-B2E3-3FEE8AF309CA}" type="pres">
      <dgm:prSet presAssocID="{F99514BC-DAFD-4916-B865-148491C6A8E2}" presName="thickLine" presStyleLbl="alignNode1" presStyleIdx="7" presStyleCnt="17"/>
      <dgm:spPr/>
    </dgm:pt>
    <dgm:pt modelId="{1C783774-1457-4D79-BD2D-476E5344E33E}" type="pres">
      <dgm:prSet presAssocID="{F99514BC-DAFD-4916-B865-148491C6A8E2}" presName="horz1" presStyleCnt="0"/>
      <dgm:spPr/>
    </dgm:pt>
    <dgm:pt modelId="{F72D3006-CA37-4083-B6E9-317D0C9EBD05}" type="pres">
      <dgm:prSet presAssocID="{F99514BC-DAFD-4916-B865-148491C6A8E2}" presName="tx1" presStyleLbl="revTx" presStyleIdx="7" presStyleCnt="17"/>
      <dgm:spPr/>
      <dgm:t>
        <a:bodyPr/>
        <a:lstStyle/>
        <a:p>
          <a:endParaRPr lang="en-IN"/>
        </a:p>
      </dgm:t>
    </dgm:pt>
    <dgm:pt modelId="{06C1914D-9912-4800-BB3B-5417A2B6771B}" type="pres">
      <dgm:prSet presAssocID="{F99514BC-DAFD-4916-B865-148491C6A8E2}" presName="vert1" presStyleCnt="0"/>
      <dgm:spPr/>
    </dgm:pt>
    <dgm:pt modelId="{9BBB5D7C-444F-43A3-AE07-B48B8459B06B}" type="pres">
      <dgm:prSet presAssocID="{BC008A2A-8288-4124-9217-9508153C20DE}" presName="thickLine" presStyleLbl="alignNode1" presStyleIdx="8" presStyleCnt="17"/>
      <dgm:spPr/>
    </dgm:pt>
    <dgm:pt modelId="{1241E01D-94C0-410B-999E-6AED9ABA32CD}" type="pres">
      <dgm:prSet presAssocID="{BC008A2A-8288-4124-9217-9508153C20DE}" presName="horz1" presStyleCnt="0"/>
      <dgm:spPr/>
    </dgm:pt>
    <dgm:pt modelId="{77EF7B45-A5AA-4992-A205-AFE3DED0B625}" type="pres">
      <dgm:prSet presAssocID="{BC008A2A-8288-4124-9217-9508153C20DE}" presName="tx1" presStyleLbl="revTx" presStyleIdx="8" presStyleCnt="17"/>
      <dgm:spPr/>
      <dgm:t>
        <a:bodyPr/>
        <a:lstStyle/>
        <a:p>
          <a:endParaRPr lang="en-IN"/>
        </a:p>
      </dgm:t>
    </dgm:pt>
    <dgm:pt modelId="{E118A2B5-9F06-421A-AF93-695F714E7DFB}" type="pres">
      <dgm:prSet presAssocID="{BC008A2A-8288-4124-9217-9508153C20DE}" presName="vert1" presStyleCnt="0"/>
      <dgm:spPr/>
    </dgm:pt>
    <dgm:pt modelId="{13658FF1-380E-4449-B767-B0C1026FB9DB}" type="pres">
      <dgm:prSet presAssocID="{102F062C-379F-46FF-A52F-C9EABDF43EDB}" presName="thickLine" presStyleLbl="alignNode1" presStyleIdx="9" presStyleCnt="17"/>
      <dgm:spPr/>
    </dgm:pt>
    <dgm:pt modelId="{C162EBE4-C320-4B75-AD82-716AE922A2F5}" type="pres">
      <dgm:prSet presAssocID="{102F062C-379F-46FF-A52F-C9EABDF43EDB}" presName="horz1" presStyleCnt="0"/>
      <dgm:spPr/>
    </dgm:pt>
    <dgm:pt modelId="{84387455-9273-4E29-9AE9-EC465D414D61}" type="pres">
      <dgm:prSet presAssocID="{102F062C-379F-46FF-A52F-C9EABDF43EDB}" presName="tx1" presStyleLbl="revTx" presStyleIdx="9" presStyleCnt="17"/>
      <dgm:spPr/>
      <dgm:t>
        <a:bodyPr/>
        <a:lstStyle/>
        <a:p>
          <a:endParaRPr lang="en-IN"/>
        </a:p>
      </dgm:t>
    </dgm:pt>
    <dgm:pt modelId="{7F5541F9-D60F-4F4A-B13D-E7CE079A64B5}" type="pres">
      <dgm:prSet presAssocID="{102F062C-379F-46FF-A52F-C9EABDF43EDB}" presName="vert1" presStyleCnt="0"/>
      <dgm:spPr/>
    </dgm:pt>
    <dgm:pt modelId="{2DA9A54B-0DDD-4D80-86F8-F8B62FE53477}" type="pres">
      <dgm:prSet presAssocID="{AD618063-F468-438D-B47A-2CC2E834DFA2}" presName="thickLine" presStyleLbl="alignNode1" presStyleIdx="10" presStyleCnt="17"/>
      <dgm:spPr/>
    </dgm:pt>
    <dgm:pt modelId="{13E13B5C-3ADE-480C-94D5-CD7E145EBBBA}" type="pres">
      <dgm:prSet presAssocID="{AD618063-F468-438D-B47A-2CC2E834DFA2}" presName="horz1" presStyleCnt="0"/>
      <dgm:spPr/>
    </dgm:pt>
    <dgm:pt modelId="{68381EF2-F2A5-4DB4-AD7B-B1A416CA2A34}" type="pres">
      <dgm:prSet presAssocID="{AD618063-F468-438D-B47A-2CC2E834DFA2}" presName="tx1" presStyleLbl="revTx" presStyleIdx="10" presStyleCnt="17"/>
      <dgm:spPr/>
      <dgm:t>
        <a:bodyPr/>
        <a:lstStyle/>
        <a:p>
          <a:endParaRPr lang="en-IN"/>
        </a:p>
      </dgm:t>
    </dgm:pt>
    <dgm:pt modelId="{7ECF81F1-38FA-4C13-9039-94A1EB7BE262}" type="pres">
      <dgm:prSet presAssocID="{AD618063-F468-438D-B47A-2CC2E834DFA2}" presName="vert1" presStyleCnt="0"/>
      <dgm:spPr/>
    </dgm:pt>
    <dgm:pt modelId="{BE127992-7E81-41E3-9612-9A7CFEF8DD10}" type="pres">
      <dgm:prSet presAssocID="{89005D85-14F3-408F-B598-6F0356F9C2E6}" presName="thickLine" presStyleLbl="alignNode1" presStyleIdx="11" presStyleCnt="17"/>
      <dgm:spPr/>
    </dgm:pt>
    <dgm:pt modelId="{C121B526-3A6C-4AC4-829D-21EF7A8F00EF}" type="pres">
      <dgm:prSet presAssocID="{89005D85-14F3-408F-B598-6F0356F9C2E6}" presName="horz1" presStyleCnt="0"/>
      <dgm:spPr/>
    </dgm:pt>
    <dgm:pt modelId="{F9E234BB-5CCD-4A6C-97CA-483B1AAD824D}" type="pres">
      <dgm:prSet presAssocID="{89005D85-14F3-408F-B598-6F0356F9C2E6}" presName="tx1" presStyleLbl="revTx" presStyleIdx="11" presStyleCnt="17"/>
      <dgm:spPr/>
      <dgm:t>
        <a:bodyPr/>
        <a:lstStyle/>
        <a:p>
          <a:endParaRPr lang="en-IN"/>
        </a:p>
      </dgm:t>
    </dgm:pt>
    <dgm:pt modelId="{F02C6CB3-D44A-479A-BC3D-870FDC90C832}" type="pres">
      <dgm:prSet presAssocID="{89005D85-14F3-408F-B598-6F0356F9C2E6}" presName="vert1" presStyleCnt="0"/>
      <dgm:spPr/>
    </dgm:pt>
    <dgm:pt modelId="{449FF9BA-3674-4BD5-9049-BDF52FF17F4E}" type="pres">
      <dgm:prSet presAssocID="{686392B2-F42B-4F76-BB7C-0C94F55B13FC}" presName="thickLine" presStyleLbl="alignNode1" presStyleIdx="12" presStyleCnt="17"/>
      <dgm:spPr/>
    </dgm:pt>
    <dgm:pt modelId="{F8416FC5-C2DC-46AD-9827-037648106825}" type="pres">
      <dgm:prSet presAssocID="{686392B2-F42B-4F76-BB7C-0C94F55B13FC}" presName="horz1" presStyleCnt="0"/>
      <dgm:spPr/>
    </dgm:pt>
    <dgm:pt modelId="{5575F217-B510-4755-9CB7-62D7281BF024}" type="pres">
      <dgm:prSet presAssocID="{686392B2-F42B-4F76-BB7C-0C94F55B13FC}" presName="tx1" presStyleLbl="revTx" presStyleIdx="12" presStyleCnt="17"/>
      <dgm:spPr/>
      <dgm:t>
        <a:bodyPr/>
        <a:lstStyle/>
        <a:p>
          <a:endParaRPr lang="en-IN"/>
        </a:p>
      </dgm:t>
    </dgm:pt>
    <dgm:pt modelId="{CD56BF0F-64F9-4FD5-B284-20CD1BF7DFA9}" type="pres">
      <dgm:prSet presAssocID="{686392B2-F42B-4F76-BB7C-0C94F55B13FC}" presName="vert1" presStyleCnt="0"/>
      <dgm:spPr/>
    </dgm:pt>
    <dgm:pt modelId="{47D7D4C6-1DC5-4E06-8A4B-8FCA18782A8B}" type="pres">
      <dgm:prSet presAssocID="{9806A799-24B3-4C70-B13A-1DD80ED5EC42}" presName="thickLine" presStyleLbl="alignNode1" presStyleIdx="13" presStyleCnt="17"/>
      <dgm:spPr/>
    </dgm:pt>
    <dgm:pt modelId="{73408575-0BC2-4E56-B4FF-AF8616E1411B}" type="pres">
      <dgm:prSet presAssocID="{9806A799-24B3-4C70-B13A-1DD80ED5EC42}" presName="horz1" presStyleCnt="0"/>
      <dgm:spPr/>
    </dgm:pt>
    <dgm:pt modelId="{89DC9172-59C4-417A-B30A-E954FCFC669B}" type="pres">
      <dgm:prSet presAssocID="{9806A799-24B3-4C70-B13A-1DD80ED5EC42}" presName="tx1" presStyleLbl="revTx" presStyleIdx="13" presStyleCnt="17"/>
      <dgm:spPr/>
      <dgm:t>
        <a:bodyPr/>
        <a:lstStyle/>
        <a:p>
          <a:endParaRPr lang="en-IN"/>
        </a:p>
      </dgm:t>
    </dgm:pt>
    <dgm:pt modelId="{DED82E1C-29E9-4202-8F98-9603CFCDEEC1}" type="pres">
      <dgm:prSet presAssocID="{9806A799-24B3-4C70-B13A-1DD80ED5EC42}" presName="vert1" presStyleCnt="0"/>
      <dgm:spPr/>
    </dgm:pt>
    <dgm:pt modelId="{05C2F9B7-3A4B-4965-A51A-C52464C49159}" type="pres">
      <dgm:prSet presAssocID="{00818504-1A79-4207-B0FE-C934B1FD8B34}" presName="thickLine" presStyleLbl="alignNode1" presStyleIdx="14" presStyleCnt="17"/>
      <dgm:spPr/>
    </dgm:pt>
    <dgm:pt modelId="{BEA9310F-26C2-4477-8828-BDC55A7EF561}" type="pres">
      <dgm:prSet presAssocID="{00818504-1A79-4207-B0FE-C934B1FD8B34}" presName="horz1" presStyleCnt="0"/>
      <dgm:spPr/>
    </dgm:pt>
    <dgm:pt modelId="{D1DA45A5-796D-4D56-81FC-4BAFF41FD4A6}" type="pres">
      <dgm:prSet presAssocID="{00818504-1A79-4207-B0FE-C934B1FD8B34}" presName="tx1" presStyleLbl="revTx" presStyleIdx="14" presStyleCnt="17"/>
      <dgm:spPr/>
      <dgm:t>
        <a:bodyPr/>
        <a:lstStyle/>
        <a:p>
          <a:endParaRPr lang="en-IN"/>
        </a:p>
      </dgm:t>
    </dgm:pt>
    <dgm:pt modelId="{FD0AACA8-4D6C-4912-9D6E-961F61A4D441}" type="pres">
      <dgm:prSet presAssocID="{00818504-1A79-4207-B0FE-C934B1FD8B34}" presName="vert1" presStyleCnt="0"/>
      <dgm:spPr/>
    </dgm:pt>
    <dgm:pt modelId="{6E7B26EA-8DBE-451F-A327-3D771B3DA161}" type="pres">
      <dgm:prSet presAssocID="{CFF01960-176D-48C8-BAB1-535F9188A5A1}" presName="thickLine" presStyleLbl="alignNode1" presStyleIdx="15" presStyleCnt="17"/>
      <dgm:spPr/>
    </dgm:pt>
    <dgm:pt modelId="{1501D456-254E-4D3E-8F91-46F788AF34E8}" type="pres">
      <dgm:prSet presAssocID="{CFF01960-176D-48C8-BAB1-535F9188A5A1}" presName="horz1" presStyleCnt="0"/>
      <dgm:spPr/>
    </dgm:pt>
    <dgm:pt modelId="{B22C42F2-6BC0-48A1-BF2B-48EFEA910EB1}" type="pres">
      <dgm:prSet presAssocID="{CFF01960-176D-48C8-BAB1-535F9188A5A1}" presName="tx1" presStyleLbl="revTx" presStyleIdx="15" presStyleCnt="17"/>
      <dgm:spPr/>
      <dgm:t>
        <a:bodyPr/>
        <a:lstStyle/>
        <a:p>
          <a:endParaRPr lang="en-IN"/>
        </a:p>
      </dgm:t>
    </dgm:pt>
    <dgm:pt modelId="{FC0E6981-5A31-47EB-87BE-B234CEFF8823}" type="pres">
      <dgm:prSet presAssocID="{CFF01960-176D-48C8-BAB1-535F9188A5A1}" presName="vert1" presStyleCnt="0"/>
      <dgm:spPr/>
    </dgm:pt>
    <dgm:pt modelId="{E5B1454F-886B-4D7B-A7D9-D723E03070CC}" type="pres">
      <dgm:prSet presAssocID="{EE8CA635-8EB9-4E38-87A3-4A5A1AB30469}" presName="thickLine" presStyleLbl="alignNode1" presStyleIdx="16" presStyleCnt="17"/>
      <dgm:spPr/>
    </dgm:pt>
    <dgm:pt modelId="{A19110A2-C170-475F-B7F4-652CC555F2E1}" type="pres">
      <dgm:prSet presAssocID="{EE8CA635-8EB9-4E38-87A3-4A5A1AB30469}" presName="horz1" presStyleCnt="0"/>
      <dgm:spPr/>
    </dgm:pt>
    <dgm:pt modelId="{1F0C1CCE-7C30-4AB3-9FF8-00BFE855D597}" type="pres">
      <dgm:prSet presAssocID="{EE8CA635-8EB9-4E38-87A3-4A5A1AB30469}" presName="tx1" presStyleLbl="revTx" presStyleIdx="16" presStyleCnt="17"/>
      <dgm:spPr/>
      <dgm:t>
        <a:bodyPr/>
        <a:lstStyle/>
        <a:p>
          <a:endParaRPr lang="en-IN"/>
        </a:p>
      </dgm:t>
    </dgm:pt>
    <dgm:pt modelId="{8C456BD9-529B-49AA-B1CD-E2B09C8DBEAA}" type="pres">
      <dgm:prSet presAssocID="{EE8CA635-8EB9-4E38-87A3-4A5A1AB30469}" presName="vert1" presStyleCnt="0"/>
      <dgm:spPr/>
    </dgm:pt>
  </dgm:ptLst>
  <dgm:cxnLst>
    <dgm:cxn modelId="{C4F7C5B1-C6DF-4CE1-A974-89ABA2928291}" srcId="{72459FB2-6503-48D9-8D6C-A71E6CBA384D}" destId="{CFF01960-176D-48C8-BAB1-535F9188A5A1}" srcOrd="15" destOrd="0" parTransId="{9BEB1D30-7255-41B8-843D-141871E13A2D}" sibTransId="{4B7DB9E0-E3BD-4CB7-B6B7-48767848C441}"/>
    <dgm:cxn modelId="{F9DC5730-92A0-4ACB-A2C9-B1FA7A2B5D61}" type="presOf" srcId="{BC008A2A-8288-4124-9217-9508153C20DE}" destId="{77EF7B45-A5AA-4992-A205-AFE3DED0B625}" srcOrd="0" destOrd="0" presId="urn:microsoft.com/office/officeart/2008/layout/LinedList"/>
    <dgm:cxn modelId="{7A7E83F4-D309-483F-B9D2-ED539549023B}" type="presOf" srcId="{AD618063-F468-438D-B47A-2CC2E834DFA2}" destId="{68381EF2-F2A5-4DB4-AD7B-B1A416CA2A34}" srcOrd="0" destOrd="0" presId="urn:microsoft.com/office/officeart/2008/layout/LinedList"/>
    <dgm:cxn modelId="{BB8150F8-86F8-4149-B9D7-2F547F2B9371}" type="presOf" srcId="{FD8E8334-A2A4-4A0D-B965-E9D271DB75EA}" destId="{35B5DE22-6285-4975-BEE6-D7F15DB8FBF5}" srcOrd="0" destOrd="0" presId="urn:microsoft.com/office/officeart/2008/layout/LinedList"/>
    <dgm:cxn modelId="{7EA806D8-E7CC-4EA1-9B21-A5250F7141D0}" type="presOf" srcId="{C8712352-4E22-44BA-AD14-9E3A815EB7FA}" destId="{1AEF47E1-1264-466C-BC27-834E0F509946}" srcOrd="0" destOrd="0" presId="urn:microsoft.com/office/officeart/2008/layout/LinedList"/>
    <dgm:cxn modelId="{4E679E3C-83E9-40BA-8409-A03265ECD6DF}" srcId="{72459FB2-6503-48D9-8D6C-A71E6CBA384D}" destId="{102F062C-379F-46FF-A52F-C9EABDF43EDB}" srcOrd="9" destOrd="0" parTransId="{84813C2B-E60A-4D05-BC53-1A0B725F6B1E}" sibTransId="{34DE719C-7A0D-4F30-814C-40F07CFE9F7E}"/>
    <dgm:cxn modelId="{BB953D64-5EA0-427F-BD84-7625B37A7E26}" type="presOf" srcId="{686392B2-F42B-4F76-BB7C-0C94F55B13FC}" destId="{5575F217-B510-4755-9CB7-62D7281BF024}" srcOrd="0" destOrd="0" presId="urn:microsoft.com/office/officeart/2008/layout/LinedList"/>
    <dgm:cxn modelId="{BB87AFEF-B790-4E35-8F3E-2EBD8DCE6EBF}" type="presOf" srcId="{102F062C-379F-46FF-A52F-C9EABDF43EDB}" destId="{84387455-9273-4E29-9AE9-EC465D414D61}" srcOrd="0" destOrd="0" presId="urn:microsoft.com/office/officeart/2008/layout/LinedList"/>
    <dgm:cxn modelId="{82CB051E-F371-43B9-9403-FADBC3441BBF}" srcId="{72459FB2-6503-48D9-8D6C-A71E6CBA384D}" destId="{00818504-1A79-4207-B0FE-C934B1FD8B34}" srcOrd="14" destOrd="0" parTransId="{3EC9F442-E66A-49CB-A52E-A07D48FD3A66}" sibTransId="{23F7E3CB-8A3E-459C-85E8-632EC7ECB31A}"/>
    <dgm:cxn modelId="{1B89007A-5382-4757-A022-0F469C80A54C}" type="presOf" srcId="{6505AB0F-93ED-4149-A89D-6A92C84A7C42}" destId="{3E378122-EFD1-4445-8DA1-8FF7CA4E2C3D}" srcOrd="0" destOrd="0" presId="urn:microsoft.com/office/officeart/2008/layout/LinedList"/>
    <dgm:cxn modelId="{0AB392D5-34B9-4D84-BBC2-8F2F85F128CB}" srcId="{72459FB2-6503-48D9-8D6C-A71E6CBA384D}" destId="{686392B2-F42B-4F76-BB7C-0C94F55B13FC}" srcOrd="12" destOrd="0" parTransId="{E936299E-8D78-40CB-84CF-C270DBF0BD7A}" sibTransId="{349AE528-BBD8-4719-9961-AE979C6CF7A8}"/>
    <dgm:cxn modelId="{BDECA420-07B3-435E-8E75-9A5E7BF69629}" srcId="{72459FB2-6503-48D9-8D6C-A71E6CBA384D}" destId="{89005D85-14F3-408F-B598-6F0356F9C2E6}" srcOrd="11" destOrd="0" parTransId="{7B9D0B9E-E228-459A-B473-570742214A9F}" sibTransId="{E610A6B6-A0B8-4552-B706-FDA239AF3CAC}"/>
    <dgm:cxn modelId="{B2C7DFA1-5DEF-4BB6-B81F-81A9198CD6B1}" srcId="{72459FB2-6503-48D9-8D6C-A71E6CBA384D}" destId="{EE8CA635-8EB9-4E38-87A3-4A5A1AB30469}" srcOrd="16" destOrd="0" parTransId="{39668BB7-AF8B-4CEF-B0CC-F8506A89B7BF}" sibTransId="{86F3CCD3-FF90-4175-8F72-F1962E1BCF82}"/>
    <dgm:cxn modelId="{8A49355A-2A26-43F3-9B4C-06774F9B9734}" type="presOf" srcId="{C1F7C332-8E56-4E18-954E-2FC6C2D3C9C5}" destId="{E52763E4-9358-43E2-AB8D-A9F774E81D77}" srcOrd="0" destOrd="0" presId="urn:microsoft.com/office/officeart/2008/layout/LinedList"/>
    <dgm:cxn modelId="{F079AE9E-26B2-408A-BB9B-56FC4BB4478B}" srcId="{72459FB2-6503-48D9-8D6C-A71E6CBA384D}" destId="{9806A799-24B3-4C70-B13A-1DD80ED5EC42}" srcOrd="13" destOrd="0" parTransId="{0B0552DB-C405-4253-A507-13CCC34B6430}" sibTransId="{30E1DA1A-3531-44C1-A274-2E5E4DEC7401}"/>
    <dgm:cxn modelId="{ED33A40F-5EC5-4D4B-B714-4A87A5161395}" type="presOf" srcId="{72459FB2-6503-48D9-8D6C-A71E6CBA384D}" destId="{6D675D57-2F47-4B9C-9CB0-7AD3D0B0074F}" srcOrd="0" destOrd="0" presId="urn:microsoft.com/office/officeart/2008/layout/LinedList"/>
    <dgm:cxn modelId="{0599595C-DE2C-4D94-9177-169C75A54325}" srcId="{72459FB2-6503-48D9-8D6C-A71E6CBA384D}" destId="{BC008A2A-8288-4124-9217-9508153C20DE}" srcOrd="8" destOrd="0" parTransId="{AE0A650B-09A6-4236-ADAD-D7271B27F95F}" sibTransId="{8B7B74D6-CA31-4326-875A-9CA7A3E2F10C}"/>
    <dgm:cxn modelId="{31FF7F70-6321-4F88-B8F4-28F9EF328612}" srcId="{72459FB2-6503-48D9-8D6C-A71E6CBA384D}" destId="{F99514BC-DAFD-4916-B865-148491C6A8E2}" srcOrd="7" destOrd="0" parTransId="{23082709-8045-42C7-9B22-2F2861D3547C}" sibTransId="{B2C3E946-9E34-44D5-BF37-D302E6A9F824}"/>
    <dgm:cxn modelId="{B93DBAAE-78DE-4918-B955-EED47F293ED8}" srcId="{72459FB2-6503-48D9-8D6C-A71E6CBA384D}" destId="{FD8E8334-A2A4-4A0D-B965-E9D271DB75EA}" srcOrd="0" destOrd="0" parTransId="{7D54A98D-F678-4731-9804-158F811F0BC9}" sibTransId="{15B3D467-8BD9-44D7-8F40-733C239D7071}"/>
    <dgm:cxn modelId="{8FA0E8C3-88DB-40EC-9A53-ECD91CC50FB0}" type="presOf" srcId="{F99514BC-DAFD-4916-B865-148491C6A8E2}" destId="{F72D3006-CA37-4083-B6E9-317D0C9EBD05}" srcOrd="0" destOrd="0" presId="urn:microsoft.com/office/officeart/2008/layout/LinedList"/>
    <dgm:cxn modelId="{AFE3AEBF-4B6C-4DAD-B96A-A85FCD31C7BA}" srcId="{72459FB2-6503-48D9-8D6C-A71E6CBA384D}" destId="{553F341F-00A6-4AA8-91ED-B043C4BD62E8}" srcOrd="1" destOrd="0" parTransId="{9446E79B-8EAA-47A8-ABF9-BB586EC4937F}" sibTransId="{8FC31CE9-4202-4412-BEB9-8721B9A41090}"/>
    <dgm:cxn modelId="{1E9BEE3E-BA43-4776-A574-ABCA029AA2EE}" srcId="{72459FB2-6503-48D9-8D6C-A71E6CBA384D}" destId="{C1F7C332-8E56-4E18-954E-2FC6C2D3C9C5}" srcOrd="2" destOrd="0" parTransId="{C01118C9-E3B4-4D68-B67E-25C0B5B76C51}" sibTransId="{6E5A718F-674F-4F08-8D9C-71EB6B0F1C7B}"/>
    <dgm:cxn modelId="{ACAD91CE-E824-4766-86E2-1ED427DC4D0E}" type="presOf" srcId="{553F341F-00A6-4AA8-91ED-B043C4BD62E8}" destId="{7E73907E-15BA-4CBC-A396-5AF3452B251E}" srcOrd="0" destOrd="0" presId="urn:microsoft.com/office/officeart/2008/layout/LinedList"/>
    <dgm:cxn modelId="{CC8A8694-FA3C-43CB-A309-715F37DD7CDE}" srcId="{72459FB2-6503-48D9-8D6C-A71E6CBA384D}" destId="{6505AB0F-93ED-4149-A89D-6A92C84A7C42}" srcOrd="5" destOrd="0" parTransId="{D163EA42-B11B-4E3E-8494-30DD22ED5602}" sibTransId="{5EAA8AB4-4372-4912-9F27-E3C291D4B206}"/>
    <dgm:cxn modelId="{995F7245-B130-40CC-BDDB-6E1143916CCE}" type="presOf" srcId="{9806A799-24B3-4C70-B13A-1DD80ED5EC42}" destId="{89DC9172-59C4-417A-B30A-E954FCFC669B}" srcOrd="0" destOrd="0" presId="urn:microsoft.com/office/officeart/2008/layout/LinedList"/>
    <dgm:cxn modelId="{8F995446-5DC8-431C-B2A0-E9F1F17DAEFE}" type="presOf" srcId="{00818504-1A79-4207-B0FE-C934B1FD8B34}" destId="{D1DA45A5-796D-4D56-81FC-4BAFF41FD4A6}" srcOrd="0" destOrd="0" presId="urn:microsoft.com/office/officeart/2008/layout/LinedList"/>
    <dgm:cxn modelId="{8C212C07-1B1D-4118-878B-5C1AC5A0F657}" srcId="{72459FB2-6503-48D9-8D6C-A71E6CBA384D}" destId="{AD618063-F468-438D-B47A-2CC2E834DFA2}" srcOrd="10" destOrd="0" parTransId="{2CBBABE8-3E76-4B9F-8346-2BB263040637}" sibTransId="{D5C041A0-0077-4915-B09E-151AFAAA80BC}"/>
    <dgm:cxn modelId="{06C450BA-2C0F-4D2B-B086-CF73C70C8EFB}" type="presOf" srcId="{EE8CA635-8EB9-4E38-87A3-4A5A1AB30469}" destId="{1F0C1CCE-7C30-4AB3-9FF8-00BFE855D597}" srcOrd="0" destOrd="0" presId="urn:microsoft.com/office/officeart/2008/layout/LinedList"/>
    <dgm:cxn modelId="{8614155B-CF07-41E4-A92C-8A91B8931F25}" type="presOf" srcId="{89005D85-14F3-408F-B598-6F0356F9C2E6}" destId="{F9E234BB-5CCD-4A6C-97CA-483B1AAD824D}" srcOrd="0" destOrd="0" presId="urn:microsoft.com/office/officeart/2008/layout/LinedList"/>
    <dgm:cxn modelId="{5043DAAE-440C-4E20-B8DB-376BCD45DCEE}" type="presOf" srcId="{8070F41C-1B85-41FA-9890-2F791CF58594}" destId="{226C36F1-F58E-4A5B-9359-F0D4A63BB836}" srcOrd="0" destOrd="0" presId="urn:microsoft.com/office/officeart/2008/layout/LinedList"/>
    <dgm:cxn modelId="{6F307097-0663-4A08-9BA4-8D50915AA44D}" type="presOf" srcId="{CFF01960-176D-48C8-BAB1-535F9188A5A1}" destId="{B22C42F2-6BC0-48A1-BF2B-48EFEA910EB1}" srcOrd="0" destOrd="0" presId="urn:microsoft.com/office/officeart/2008/layout/LinedList"/>
    <dgm:cxn modelId="{345055D6-165D-4822-88BA-CC440E3907B1}" srcId="{72459FB2-6503-48D9-8D6C-A71E6CBA384D}" destId="{8070F41C-1B85-41FA-9890-2F791CF58594}" srcOrd="6" destOrd="0" parTransId="{0ADACB43-710C-4212-952C-B931B5D3B062}" sibTransId="{244437A0-7BB8-49F3-8D0A-D840F1BE4ECB}"/>
    <dgm:cxn modelId="{1C1A232B-9A65-46F0-AF5A-1760F3BABEA8}" srcId="{72459FB2-6503-48D9-8D6C-A71E6CBA384D}" destId="{7466EA2C-A82E-434C-9A4F-3E401F07A8C4}" srcOrd="3" destOrd="0" parTransId="{752C3CEB-7F71-4E7A-89BC-34E721B298A2}" sibTransId="{7A4A8FC5-9CDE-4C77-A0B0-F74C1D5B9321}"/>
    <dgm:cxn modelId="{642A83BC-B9D6-4795-91C3-C0D0F38567D0}" type="presOf" srcId="{7466EA2C-A82E-434C-9A4F-3E401F07A8C4}" destId="{6BF59AEC-BF79-4454-B69E-60BF9E612629}" srcOrd="0" destOrd="0" presId="urn:microsoft.com/office/officeart/2008/layout/LinedList"/>
    <dgm:cxn modelId="{3B124699-425B-4CE2-BF0C-41870CD0F8FE}" srcId="{72459FB2-6503-48D9-8D6C-A71E6CBA384D}" destId="{C8712352-4E22-44BA-AD14-9E3A815EB7FA}" srcOrd="4" destOrd="0" parTransId="{60E7C7DF-A15A-409B-BB3B-262E76776A56}" sibTransId="{F86ABBE7-9656-4BE7-B6EB-3A2F01311B40}"/>
    <dgm:cxn modelId="{8B7218AE-1865-4961-8439-20B567A32D4B}" type="presParOf" srcId="{6D675D57-2F47-4B9C-9CB0-7AD3D0B0074F}" destId="{2EF82559-B438-4669-A049-5AF10F4B1C63}" srcOrd="0" destOrd="0" presId="urn:microsoft.com/office/officeart/2008/layout/LinedList"/>
    <dgm:cxn modelId="{D01500E8-07E5-4880-861B-182BB736EBC9}" type="presParOf" srcId="{6D675D57-2F47-4B9C-9CB0-7AD3D0B0074F}" destId="{349E9A8D-BE4A-42D0-B2E3-823FC14B3A61}" srcOrd="1" destOrd="0" presId="urn:microsoft.com/office/officeart/2008/layout/LinedList"/>
    <dgm:cxn modelId="{2BF3ED70-A218-45BF-9D15-19233ED84122}" type="presParOf" srcId="{349E9A8D-BE4A-42D0-B2E3-823FC14B3A61}" destId="{35B5DE22-6285-4975-BEE6-D7F15DB8FBF5}" srcOrd="0" destOrd="0" presId="urn:microsoft.com/office/officeart/2008/layout/LinedList"/>
    <dgm:cxn modelId="{E0F844CE-3CAB-4F12-9716-2344F096872F}" type="presParOf" srcId="{349E9A8D-BE4A-42D0-B2E3-823FC14B3A61}" destId="{2D2E7C27-0274-4592-99C4-ADF4BFB7F143}" srcOrd="1" destOrd="0" presId="urn:microsoft.com/office/officeart/2008/layout/LinedList"/>
    <dgm:cxn modelId="{ED7087F9-F89B-4356-892C-6CFF67FD7182}" type="presParOf" srcId="{6D675D57-2F47-4B9C-9CB0-7AD3D0B0074F}" destId="{A3E56F6B-4E92-42B5-8F47-ED7AA9A60D7D}" srcOrd="2" destOrd="0" presId="urn:microsoft.com/office/officeart/2008/layout/LinedList"/>
    <dgm:cxn modelId="{16EB81C3-2741-42D2-AEA8-89908FA76E5B}" type="presParOf" srcId="{6D675D57-2F47-4B9C-9CB0-7AD3D0B0074F}" destId="{858CE892-9B78-4792-97CB-A6593B477A02}" srcOrd="3" destOrd="0" presId="urn:microsoft.com/office/officeart/2008/layout/LinedList"/>
    <dgm:cxn modelId="{91675500-AB81-4B7C-872B-25E5117DC691}" type="presParOf" srcId="{858CE892-9B78-4792-97CB-A6593B477A02}" destId="{7E73907E-15BA-4CBC-A396-5AF3452B251E}" srcOrd="0" destOrd="0" presId="urn:microsoft.com/office/officeart/2008/layout/LinedList"/>
    <dgm:cxn modelId="{43E13A50-F2EC-4885-A823-6002E2A8FEF8}" type="presParOf" srcId="{858CE892-9B78-4792-97CB-A6593B477A02}" destId="{F0A6D3A9-9EEA-4979-9AC4-99FFC0B1A4E9}" srcOrd="1" destOrd="0" presId="urn:microsoft.com/office/officeart/2008/layout/LinedList"/>
    <dgm:cxn modelId="{F6BB425F-292D-4D8C-B5D8-E1BB99AA3AB9}" type="presParOf" srcId="{6D675D57-2F47-4B9C-9CB0-7AD3D0B0074F}" destId="{C3B9B071-3367-4771-AD1A-BBB36A24466E}" srcOrd="4" destOrd="0" presId="urn:microsoft.com/office/officeart/2008/layout/LinedList"/>
    <dgm:cxn modelId="{7198D8F3-D888-453D-AD1F-E44B8C55C459}" type="presParOf" srcId="{6D675D57-2F47-4B9C-9CB0-7AD3D0B0074F}" destId="{E72B17EC-36AB-438F-8548-93E3ABA684CF}" srcOrd="5" destOrd="0" presId="urn:microsoft.com/office/officeart/2008/layout/LinedList"/>
    <dgm:cxn modelId="{272AA9C2-CABF-4142-A76D-1E2A6B5970FF}" type="presParOf" srcId="{E72B17EC-36AB-438F-8548-93E3ABA684CF}" destId="{E52763E4-9358-43E2-AB8D-A9F774E81D77}" srcOrd="0" destOrd="0" presId="urn:microsoft.com/office/officeart/2008/layout/LinedList"/>
    <dgm:cxn modelId="{E6773C46-3209-4F89-BCB3-B5DA4BB9AA39}" type="presParOf" srcId="{E72B17EC-36AB-438F-8548-93E3ABA684CF}" destId="{10B6D808-2BA7-491C-956A-F4BCA7190999}" srcOrd="1" destOrd="0" presId="urn:microsoft.com/office/officeart/2008/layout/LinedList"/>
    <dgm:cxn modelId="{2EF1E77C-1FB1-4C09-9C1B-1047913F6DB8}" type="presParOf" srcId="{6D675D57-2F47-4B9C-9CB0-7AD3D0B0074F}" destId="{5090D0CA-C9B3-468A-97DF-0C5483D1667F}" srcOrd="6" destOrd="0" presId="urn:microsoft.com/office/officeart/2008/layout/LinedList"/>
    <dgm:cxn modelId="{6CA7EEB0-A788-4605-9D2A-5314E14FA6C4}" type="presParOf" srcId="{6D675D57-2F47-4B9C-9CB0-7AD3D0B0074F}" destId="{49A0D0D6-A0F3-4921-BDE2-130979A345A6}" srcOrd="7" destOrd="0" presId="urn:microsoft.com/office/officeart/2008/layout/LinedList"/>
    <dgm:cxn modelId="{05EEDEE6-AC28-46DD-8A19-7B9E128F0895}" type="presParOf" srcId="{49A0D0D6-A0F3-4921-BDE2-130979A345A6}" destId="{6BF59AEC-BF79-4454-B69E-60BF9E612629}" srcOrd="0" destOrd="0" presId="urn:microsoft.com/office/officeart/2008/layout/LinedList"/>
    <dgm:cxn modelId="{797BFFB9-8750-481A-BC10-DBB1C6189685}" type="presParOf" srcId="{49A0D0D6-A0F3-4921-BDE2-130979A345A6}" destId="{02E206FC-EF1C-441D-9005-DAEC2E3F1196}" srcOrd="1" destOrd="0" presId="urn:microsoft.com/office/officeart/2008/layout/LinedList"/>
    <dgm:cxn modelId="{8F1ADCF0-388A-4BD4-A883-73CCF67F6F1E}" type="presParOf" srcId="{6D675D57-2F47-4B9C-9CB0-7AD3D0B0074F}" destId="{5AB57A9A-9C22-45A2-A911-F1F3AAA65172}" srcOrd="8" destOrd="0" presId="urn:microsoft.com/office/officeart/2008/layout/LinedList"/>
    <dgm:cxn modelId="{BFC4D099-2FF8-49FA-AE51-67EE61C7A903}" type="presParOf" srcId="{6D675D57-2F47-4B9C-9CB0-7AD3D0B0074F}" destId="{FDFA3455-B6F7-4B6A-902D-E27A968E7DD1}" srcOrd="9" destOrd="0" presId="urn:microsoft.com/office/officeart/2008/layout/LinedList"/>
    <dgm:cxn modelId="{DA76C42C-9681-47BB-819C-DA282829DC68}" type="presParOf" srcId="{FDFA3455-B6F7-4B6A-902D-E27A968E7DD1}" destId="{1AEF47E1-1264-466C-BC27-834E0F509946}" srcOrd="0" destOrd="0" presId="urn:microsoft.com/office/officeart/2008/layout/LinedList"/>
    <dgm:cxn modelId="{D0CD997D-F359-49BD-861E-6077DF2F2F1F}" type="presParOf" srcId="{FDFA3455-B6F7-4B6A-902D-E27A968E7DD1}" destId="{FDADF9E9-A48D-4CC7-A092-98A3DC156B2A}" srcOrd="1" destOrd="0" presId="urn:microsoft.com/office/officeart/2008/layout/LinedList"/>
    <dgm:cxn modelId="{2E03B2F2-9D71-4A2D-B4C9-5254ADF8687B}" type="presParOf" srcId="{6D675D57-2F47-4B9C-9CB0-7AD3D0B0074F}" destId="{78766531-828C-4489-A99B-1B23056120A3}" srcOrd="10" destOrd="0" presId="urn:microsoft.com/office/officeart/2008/layout/LinedList"/>
    <dgm:cxn modelId="{8506CE1E-970A-4A2F-8F85-7A2A17143035}" type="presParOf" srcId="{6D675D57-2F47-4B9C-9CB0-7AD3D0B0074F}" destId="{C7D2A3AB-BEB5-4FD2-89C5-39E2D12C725C}" srcOrd="11" destOrd="0" presId="urn:microsoft.com/office/officeart/2008/layout/LinedList"/>
    <dgm:cxn modelId="{9EA5C2E1-522F-4113-8CF1-431D3BAB42C2}" type="presParOf" srcId="{C7D2A3AB-BEB5-4FD2-89C5-39E2D12C725C}" destId="{3E378122-EFD1-4445-8DA1-8FF7CA4E2C3D}" srcOrd="0" destOrd="0" presId="urn:microsoft.com/office/officeart/2008/layout/LinedList"/>
    <dgm:cxn modelId="{8B2BDBF4-9404-41B0-8CF2-A3FDF5582224}" type="presParOf" srcId="{C7D2A3AB-BEB5-4FD2-89C5-39E2D12C725C}" destId="{00CD1F5A-0D52-4995-940C-289015A9BEB5}" srcOrd="1" destOrd="0" presId="urn:microsoft.com/office/officeart/2008/layout/LinedList"/>
    <dgm:cxn modelId="{15A49037-2DB2-40FC-91DE-B63561D1770E}" type="presParOf" srcId="{6D675D57-2F47-4B9C-9CB0-7AD3D0B0074F}" destId="{1A8060CE-68B6-462B-A0F2-195CF6A1B928}" srcOrd="12" destOrd="0" presId="urn:microsoft.com/office/officeart/2008/layout/LinedList"/>
    <dgm:cxn modelId="{A3285A58-97A7-4ECD-82C2-195BA2D8BC31}" type="presParOf" srcId="{6D675D57-2F47-4B9C-9CB0-7AD3D0B0074F}" destId="{9C5C24ED-8069-4F97-8B37-EAE02177BE93}" srcOrd="13" destOrd="0" presId="urn:microsoft.com/office/officeart/2008/layout/LinedList"/>
    <dgm:cxn modelId="{401F23F2-C844-4BAB-B081-32510BAAB5F9}" type="presParOf" srcId="{9C5C24ED-8069-4F97-8B37-EAE02177BE93}" destId="{226C36F1-F58E-4A5B-9359-F0D4A63BB836}" srcOrd="0" destOrd="0" presId="urn:microsoft.com/office/officeart/2008/layout/LinedList"/>
    <dgm:cxn modelId="{2DA5791D-2B5C-4701-930C-6B50198BE345}" type="presParOf" srcId="{9C5C24ED-8069-4F97-8B37-EAE02177BE93}" destId="{E439C14C-0699-4FAB-972C-9601F5EB9736}" srcOrd="1" destOrd="0" presId="urn:microsoft.com/office/officeart/2008/layout/LinedList"/>
    <dgm:cxn modelId="{3D396439-A123-4F51-9E5A-DD8E0E6DA2E3}" type="presParOf" srcId="{6D675D57-2F47-4B9C-9CB0-7AD3D0B0074F}" destId="{8D1A5C9F-E0D0-41BE-B2E3-3FEE8AF309CA}" srcOrd="14" destOrd="0" presId="urn:microsoft.com/office/officeart/2008/layout/LinedList"/>
    <dgm:cxn modelId="{042C0D3B-483F-451C-A151-770521A120FA}" type="presParOf" srcId="{6D675D57-2F47-4B9C-9CB0-7AD3D0B0074F}" destId="{1C783774-1457-4D79-BD2D-476E5344E33E}" srcOrd="15" destOrd="0" presId="urn:microsoft.com/office/officeart/2008/layout/LinedList"/>
    <dgm:cxn modelId="{BF25C622-7A58-4012-A8DD-DA92255B4313}" type="presParOf" srcId="{1C783774-1457-4D79-BD2D-476E5344E33E}" destId="{F72D3006-CA37-4083-B6E9-317D0C9EBD05}" srcOrd="0" destOrd="0" presId="urn:microsoft.com/office/officeart/2008/layout/LinedList"/>
    <dgm:cxn modelId="{A1FD1986-211C-4B3C-B2C4-8FB38480E188}" type="presParOf" srcId="{1C783774-1457-4D79-BD2D-476E5344E33E}" destId="{06C1914D-9912-4800-BB3B-5417A2B6771B}" srcOrd="1" destOrd="0" presId="urn:microsoft.com/office/officeart/2008/layout/LinedList"/>
    <dgm:cxn modelId="{53448394-3860-49D0-9B19-95356A216BCF}" type="presParOf" srcId="{6D675D57-2F47-4B9C-9CB0-7AD3D0B0074F}" destId="{9BBB5D7C-444F-43A3-AE07-B48B8459B06B}" srcOrd="16" destOrd="0" presId="urn:microsoft.com/office/officeart/2008/layout/LinedList"/>
    <dgm:cxn modelId="{CC7DFDAC-FBB4-4813-99E5-E015B0CB3561}" type="presParOf" srcId="{6D675D57-2F47-4B9C-9CB0-7AD3D0B0074F}" destId="{1241E01D-94C0-410B-999E-6AED9ABA32CD}" srcOrd="17" destOrd="0" presId="urn:microsoft.com/office/officeart/2008/layout/LinedList"/>
    <dgm:cxn modelId="{228D44F4-10B2-4360-BAF1-C3758E152BB1}" type="presParOf" srcId="{1241E01D-94C0-410B-999E-6AED9ABA32CD}" destId="{77EF7B45-A5AA-4992-A205-AFE3DED0B625}" srcOrd="0" destOrd="0" presId="urn:microsoft.com/office/officeart/2008/layout/LinedList"/>
    <dgm:cxn modelId="{60D2AF58-82D1-4A98-80EA-F55838810C6A}" type="presParOf" srcId="{1241E01D-94C0-410B-999E-6AED9ABA32CD}" destId="{E118A2B5-9F06-421A-AF93-695F714E7DFB}" srcOrd="1" destOrd="0" presId="urn:microsoft.com/office/officeart/2008/layout/LinedList"/>
    <dgm:cxn modelId="{C3D9B723-0797-4194-9C13-469BD013B289}" type="presParOf" srcId="{6D675D57-2F47-4B9C-9CB0-7AD3D0B0074F}" destId="{13658FF1-380E-4449-B767-B0C1026FB9DB}" srcOrd="18" destOrd="0" presId="urn:microsoft.com/office/officeart/2008/layout/LinedList"/>
    <dgm:cxn modelId="{8B517810-A922-41D7-A3DA-3D95FB32374D}" type="presParOf" srcId="{6D675D57-2F47-4B9C-9CB0-7AD3D0B0074F}" destId="{C162EBE4-C320-4B75-AD82-716AE922A2F5}" srcOrd="19" destOrd="0" presId="urn:microsoft.com/office/officeart/2008/layout/LinedList"/>
    <dgm:cxn modelId="{DCF44F70-DAD1-471B-B3A1-46DC6ECF5141}" type="presParOf" srcId="{C162EBE4-C320-4B75-AD82-716AE922A2F5}" destId="{84387455-9273-4E29-9AE9-EC465D414D61}" srcOrd="0" destOrd="0" presId="urn:microsoft.com/office/officeart/2008/layout/LinedList"/>
    <dgm:cxn modelId="{853E856A-034F-4FC5-9593-9FD40DAAF913}" type="presParOf" srcId="{C162EBE4-C320-4B75-AD82-716AE922A2F5}" destId="{7F5541F9-D60F-4F4A-B13D-E7CE079A64B5}" srcOrd="1" destOrd="0" presId="urn:microsoft.com/office/officeart/2008/layout/LinedList"/>
    <dgm:cxn modelId="{13FB8368-DCB6-42A7-B4B2-74DC088ACF99}" type="presParOf" srcId="{6D675D57-2F47-4B9C-9CB0-7AD3D0B0074F}" destId="{2DA9A54B-0DDD-4D80-86F8-F8B62FE53477}" srcOrd="20" destOrd="0" presId="urn:microsoft.com/office/officeart/2008/layout/LinedList"/>
    <dgm:cxn modelId="{B0B02CD5-DBE2-4DB4-9CC0-81995FCB2E7E}" type="presParOf" srcId="{6D675D57-2F47-4B9C-9CB0-7AD3D0B0074F}" destId="{13E13B5C-3ADE-480C-94D5-CD7E145EBBBA}" srcOrd="21" destOrd="0" presId="urn:microsoft.com/office/officeart/2008/layout/LinedList"/>
    <dgm:cxn modelId="{AC1CD7F5-9921-4364-9B74-605CE9BCE226}" type="presParOf" srcId="{13E13B5C-3ADE-480C-94D5-CD7E145EBBBA}" destId="{68381EF2-F2A5-4DB4-AD7B-B1A416CA2A34}" srcOrd="0" destOrd="0" presId="urn:microsoft.com/office/officeart/2008/layout/LinedList"/>
    <dgm:cxn modelId="{787064F4-CA1C-455A-94EE-883D46930EF2}" type="presParOf" srcId="{13E13B5C-3ADE-480C-94D5-CD7E145EBBBA}" destId="{7ECF81F1-38FA-4C13-9039-94A1EB7BE262}" srcOrd="1" destOrd="0" presId="urn:microsoft.com/office/officeart/2008/layout/LinedList"/>
    <dgm:cxn modelId="{DBBA66CC-5E2A-4F2C-AD3F-7F03D239C0EA}" type="presParOf" srcId="{6D675D57-2F47-4B9C-9CB0-7AD3D0B0074F}" destId="{BE127992-7E81-41E3-9612-9A7CFEF8DD10}" srcOrd="22" destOrd="0" presId="urn:microsoft.com/office/officeart/2008/layout/LinedList"/>
    <dgm:cxn modelId="{3E119BB3-FE7D-43E5-B725-856FC7393DD5}" type="presParOf" srcId="{6D675D57-2F47-4B9C-9CB0-7AD3D0B0074F}" destId="{C121B526-3A6C-4AC4-829D-21EF7A8F00EF}" srcOrd="23" destOrd="0" presId="urn:microsoft.com/office/officeart/2008/layout/LinedList"/>
    <dgm:cxn modelId="{4EBA5BCB-91D2-4988-8760-5ADF841FAF96}" type="presParOf" srcId="{C121B526-3A6C-4AC4-829D-21EF7A8F00EF}" destId="{F9E234BB-5CCD-4A6C-97CA-483B1AAD824D}" srcOrd="0" destOrd="0" presId="urn:microsoft.com/office/officeart/2008/layout/LinedList"/>
    <dgm:cxn modelId="{A38AAD9E-C5D0-4D3F-B557-49BE9641D9E5}" type="presParOf" srcId="{C121B526-3A6C-4AC4-829D-21EF7A8F00EF}" destId="{F02C6CB3-D44A-479A-BC3D-870FDC90C832}" srcOrd="1" destOrd="0" presId="urn:microsoft.com/office/officeart/2008/layout/LinedList"/>
    <dgm:cxn modelId="{67AA46D3-1A58-4631-BFC3-3B4E01651E8D}" type="presParOf" srcId="{6D675D57-2F47-4B9C-9CB0-7AD3D0B0074F}" destId="{449FF9BA-3674-4BD5-9049-BDF52FF17F4E}" srcOrd="24" destOrd="0" presId="urn:microsoft.com/office/officeart/2008/layout/LinedList"/>
    <dgm:cxn modelId="{A7923F4D-E3D6-4157-A515-2AF8B375AE1B}" type="presParOf" srcId="{6D675D57-2F47-4B9C-9CB0-7AD3D0B0074F}" destId="{F8416FC5-C2DC-46AD-9827-037648106825}" srcOrd="25" destOrd="0" presId="urn:microsoft.com/office/officeart/2008/layout/LinedList"/>
    <dgm:cxn modelId="{B3E57C3B-6619-43F0-884F-97827B4AB172}" type="presParOf" srcId="{F8416FC5-C2DC-46AD-9827-037648106825}" destId="{5575F217-B510-4755-9CB7-62D7281BF024}" srcOrd="0" destOrd="0" presId="urn:microsoft.com/office/officeart/2008/layout/LinedList"/>
    <dgm:cxn modelId="{4F0C9C00-3571-4E80-BDB0-E12200A25AB4}" type="presParOf" srcId="{F8416FC5-C2DC-46AD-9827-037648106825}" destId="{CD56BF0F-64F9-4FD5-B284-20CD1BF7DFA9}" srcOrd="1" destOrd="0" presId="urn:microsoft.com/office/officeart/2008/layout/LinedList"/>
    <dgm:cxn modelId="{F5E8B7C8-3423-4099-A94E-1E2CFF3DEDB1}" type="presParOf" srcId="{6D675D57-2F47-4B9C-9CB0-7AD3D0B0074F}" destId="{47D7D4C6-1DC5-4E06-8A4B-8FCA18782A8B}" srcOrd="26" destOrd="0" presId="urn:microsoft.com/office/officeart/2008/layout/LinedList"/>
    <dgm:cxn modelId="{B77810D3-116A-4368-94D8-1AF7DF92BC95}" type="presParOf" srcId="{6D675D57-2F47-4B9C-9CB0-7AD3D0B0074F}" destId="{73408575-0BC2-4E56-B4FF-AF8616E1411B}" srcOrd="27" destOrd="0" presId="urn:microsoft.com/office/officeart/2008/layout/LinedList"/>
    <dgm:cxn modelId="{54BC81E3-9BFC-404B-907F-53BBC7B30811}" type="presParOf" srcId="{73408575-0BC2-4E56-B4FF-AF8616E1411B}" destId="{89DC9172-59C4-417A-B30A-E954FCFC669B}" srcOrd="0" destOrd="0" presId="urn:microsoft.com/office/officeart/2008/layout/LinedList"/>
    <dgm:cxn modelId="{87225948-9708-4C8C-9B7E-EAE004B2C12F}" type="presParOf" srcId="{73408575-0BC2-4E56-B4FF-AF8616E1411B}" destId="{DED82E1C-29E9-4202-8F98-9603CFCDEEC1}" srcOrd="1" destOrd="0" presId="urn:microsoft.com/office/officeart/2008/layout/LinedList"/>
    <dgm:cxn modelId="{76C3200C-BF98-45AE-BA2E-7E75FFC6BC70}" type="presParOf" srcId="{6D675D57-2F47-4B9C-9CB0-7AD3D0B0074F}" destId="{05C2F9B7-3A4B-4965-A51A-C52464C49159}" srcOrd="28" destOrd="0" presId="urn:microsoft.com/office/officeart/2008/layout/LinedList"/>
    <dgm:cxn modelId="{8AAD256F-1ABA-4718-924D-75AE1C6C9FD4}" type="presParOf" srcId="{6D675D57-2F47-4B9C-9CB0-7AD3D0B0074F}" destId="{BEA9310F-26C2-4477-8828-BDC55A7EF561}" srcOrd="29" destOrd="0" presId="urn:microsoft.com/office/officeart/2008/layout/LinedList"/>
    <dgm:cxn modelId="{884FF25E-C30D-447A-81FA-718E927A9525}" type="presParOf" srcId="{BEA9310F-26C2-4477-8828-BDC55A7EF561}" destId="{D1DA45A5-796D-4D56-81FC-4BAFF41FD4A6}" srcOrd="0" destOrd="0" presId="urn:microsoft.com/office/officeart/2008/layout/LinedList"/>
    <dgm:cxn modelId="{1BE40BFD-689F-420F-869F-08C657A213B0}" type="presParOf" srcId="{BEA9310F-26C2-4477-8828-BDC55A7EF561}" destId="{FD0AACA8-4D6C-4912-9D6E-961F61A4D441}" srcOrd="1" destOrd="0" presId="urn:microsoft.com/office/officeart/2008/layout/LinedList"/>
    <dgm:cxn modelId="{D327F3EC-3CEA-40DE-BAD1-203611BE354B}" type="presParOf" srcId="{6D675D57-2F47-4B9C-9CB0-7AD3D0B0074F}" destId="{6E7B26EA-8DBE-451F-A327-3D771B3DA161}" srcOrd="30" destOrd="0" presId="urn:microsoft.com/office/officeart/2008/layout/LinedList"/>
    <dgm:cxn modelId="{DA9D8D28-17F5-4B66-9F8E-942199C1E739}" type="presParOf" srcId="{6D675D57-2F47-4B9C-9CB0-7AD3D0B0074F}" destId="{1501D456-254E-4D3E-8F91-46F788AF34E8}" srcOrd="31" destOrd="0" presId="urn:microsoft.com/office/officeart/2008/layout/LinedList"/>
    <dgm:cxn modelId="{20F7857B-096E-4337-A01D-865B2BA1A106}" type="presParOf" srcId="{1501D456-254E-4D3E-8F91-46F788AF34E8}" destId="{B22C42F2-6BC0-48A1-BF2B-48EFEA910EB1}" srcOrd="0" destOrd="0" presId="urn:microsoft.com/office/officeart/2008/layout/LinedList"/>
    <dgm:cxn modelId="{61A9CD64-8FEB-4803-99CB-C107763BC957}" type="presParOf" srcId="{1501D456-254E-4D3E-8F91-46F788AF34E8}" destId="{FC0E6981-5A31-47EB-87BE-B234CEFF8823}" srcOrd="1" destOrd="0" presId="urn:microsoft.com/office/officeart/2008/layout/LinedList"/>
    <dgm:cxn modelId="{0CA7F914-8122-4D9A-9478-1F938DD66AB9}" type="presParOf" srcId="{6D675D57-2F47-4B9C-9CB0-7AD3D0B0074F}" destId="{E5B1454F-886B-4D7B-A7D9-D723E03070CC}" srcOrd="32" destOrd="0" presId="urn:microsoft.com/office/officeart/2008/layout/LinedList"/>
    <dgm:cxn modelId="{1D1D90FF-EEF9-4129-8200-83C66E5C29A9}" type="presParOf" srcId="{6D675D57-2F47-4B9C-9CB0-7AD3D0B0074F}" destId="{A19110A2-C170-475F-B7F4-652CC555F2E1}" srcOrd="33" destOrd="0" presId="urn:microsoft.com/office/officeart/2008/layout/LinedList"/>
    <dgm:cxn modelId="{62C522A9-E92D-4DB2-8B80-9711AF9C96C9}" type="presParOf" srcId="{A19110A2-C170-475F-B7F4-652CC555F2E1}" destId="{1F0C1CCE-7C30-4AB3-9FF8-00BFE855D597}" srcOrd="0" destOrd="0" presId="urn:microsoft.com/office/officeart/2008/layout/LinedList"/>
    <dgm:cxn modelId="{1C3F96AD-A243-41DD-993A-268EA7A29071}" type="presParOf" srcId="{A19110A2-C170-475F-B7F4-652CC555F2E1}" destId="{8C456BD9-529B-49AA-B1CD-E2B09C8DBE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EF431C-0EBF-4DB6-97B2-F73CEBF90DA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EC69E-15AE-4222-BF59-0B3FEE5C641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/>
            <a:t>List</a:t>
          </a:r>
        </a:p>
      </dgm:t>
    </dgm:pt>
    <dgm:pt modelId="{3F15499C-62CF-41C2-8809-1EDCC76F2CCE}" type="parTrans" cxnId="{6F611EFF-CF14-45C5-9AE4-BE3B9F062F6A}">
      <dgm:prSet/>
      <dgm:spPr/>
      <dgm:t>
        <a:bodyPr/>
        <a:lstStyle/>
        <a:p>
          <a:endParaRPr lang="en-US"/>
        </a:p>
      </dgm:t>
    </dgm:pt>
    <dgm:pt modelId="{84E72A7D-736C-4568-A52F-73BEF3B89ABE}" type="sibTrans" cxnId="{6F611EFF-CF14-45C5-9AE4-BE3B9F062F6A}">
      <dgm:prSet/>
      <dgm:spPr/>
      <dgm:t>
        <a:bodyPr/>
        <a:lstStyle/>
        <a:p>
          <a:endParaRPr lang="en-US"/>
        </a:p>
      </dgm:t>
    </dgm:pt>
    <dgm:pt modelId="{9E674DE8-7ECC-490E-AC93-5C2EE0961C6E}">
      <dgm:prSet phldrT="[Text]"/>
      <dgm:spPr>
        <a:solidFill>
          <a:srgbClr val="00B0F0"/>
        </a:solidFill>
      </dgm:spPr>
      <dgm:t>
        <a:bodyPr/>
        <a:lstStyle/>
        <a:p>
          <a:r>
            <a:rPr lang="en-US" sz="1800" dirty="0"/>
            <a:t>Tuple</a:t>
          </a:r>
        </a:p>
      </dgm:t>
    </dgm:pt>
    <dgm:pt modelId="{A37B6B2F-C0CF-4084-9590-01D0A8E0EF14}" type="parTrans" cxnId="{4BF76571-84D4-481D-8261-E7031A89633C}">
      <dgm:prSet/>
      <dgm:spPr/>
      <dgm:t>
        <a:bodyPr/>
        <a:lstStyle/>
        <a:p>
          <a:endParaRPr lang="en-US"/>
        </a:p>
      </dgm:t>
    </dgm:pt>
    <dgm:pt modelId="{20787D27-4A76-4AAE-8BA9-F42258C5D32F}" type="sibTrans" cxnId="{4BF76571-84D4-481D-8261-E7031A89633C}">
      <dgm:prSet/>
      <dgm:spPr/>
      <dgm:t>
        <a:bodyPr/>
        <a:lstStyle/>
        <a:p>
          <a:endParaRPr lang="en-US"/>
        </a:p>
      </dgm:t>
    </dgm:pt>
    <dgm:pt modelId="{F7682DB3-505F-4D28-8C22-5AF053C43B49}">
      <dgm:prSet phldrT="[Text]"/>
      <dgm:spPr>
        <a:solidFill>
          <a:srgbClr val="C00000"/>
        </a:solidFill>
      </dgm:spPr>
      <dgm:t>
        <a:bodyPr/>
        <a:lstStyle/>
        <a:p>
          <a:r>
            <a:rPr lang="en-US" sz="1800" kern="1200" dirty="0"/>
            <a:t>Set</a:t>
          </a:r>
        </a:p>
      </dgm:t>
    </dgm:pt>
    <dgm:pt modelId="{AA894836-8F91-4979-9098-48E8E3E818C5}" type="parTrans" cxnId="{1683E64A-0959-434E-9345-1519A7759C5E}">
      <dgm:prSet/>
      <dgm:spPr/>
      <dgm:t>
        <a:bodyPr/>
        <a:lstStyle/>
        <a:p>
          <a:endParaRPr lang="en-US"/>
        </a:p>
      </dgm:t>
    </dgm:pt>
    <dgm:pt modelId="{9F39BB7A-0F17-48A6-83A4-22581BDDB543}" type="sibTrans" cxnId="{1683E64A-0959-434E-9345-1519A7759C5E}">
      <dgm:prSet/>
      <dgm:spPr/>
      <dgm:t>
        <a:bodyPr/>
        <a:lstStyle/>
        <a:p>
          <a:endParaRPr lang="en-US"/>
        </a:p>
      </dgm:t>
    </dgm:pt>
    <dgm:pt modelId="{C4FA3853-D41F-4C83-B64B-79C0CC4B55C6}">
      <dgm:prSet phldrT="[Text]"/>
      <dgm:spPr>
        <a:solidFill>
          <a:srgbClr val="00B0F0"/>
        </a:solidFill>
      </dgm:spPr>
      <dgm:t>
        <a:bodyPr/>
        <a:lstStyle/>
        <a:p>
          <a:r>
            <a:rPr lang="en-US" sz="1700" dirty="0"/>
            <a:t>Dictionary</a:t>
          </a:r>
        </a:p>
      </dgm:t>
    </dgm:pt>
    <dgm:pt modelId="{60BE49F6-F12E-49EB-8267-C7AD5352B00E}" type="parTrans" cxnId="{6B0941F6-4D86-4A5D-A07A-05259CEC01A1}">
      <dgm:prSet/>
      <dgm:spPr/>
      <dgm:t>
        <a:bodyPr/>
        <a:lstStyle/>
        <a:p>
          <a:endParaRPr lang="en-US"/>
        </a:p>
      </dgm:t>
    </dgm:pt>
    <dgm:pt modelId="{96B24591-AC74-4886-84A5-276E829060DB}" type="sibTrans" cxnId="{6B0941F6-4D86-4A5D-A07A-05259CEC01A1}">
      <dgm:prSet/>
      <dgm:spPr/>
      <dgm:t>
        <a:bodyPr/>
        <a:lstStyle/>
        <a:p>
          <a:endParaRPr lang="en-US"/>
        </a:p>
      </dgm:t>
    </dgm:pt>
    <dgm:pt modelId="{B9253611-225E-48A0-809C-8457775AC38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General Purpose</a:t>
          </a:r>
        </a:p>
      </dgm:t>
    </dgm:pt>
    <dgm:pt modelId="{D3396FA6-5E38-4215-9F29-FD90E01E2781}" type="parTrans" cxnId="{10A3ACF4-98C9-48EE-AEFF-B6B7C93968A6}">
      <dgm:prSet/>
      <dgm:spPr/>
      <dgm:t>
        <a:bodyPr/>
        <a:lstStyle/>
        <a:p>
          <a:endParaRPr lang="en-US"/>
        </a:p>
      </dgm:t>
    </dgm:pt>
    <dgm:pt modelId="{16D57711-1811-442F-9E65-C85DF8A44E16}" type="sibTrans" cxnId="{10A3ACF4-98C9-48EE-AEFF-B6B7C93968A6}">
      <dgm:prSet/>
      <dgm:spPr/>
      <dgm:t>
        <a:bodyPr/>
        <a:lstStyle/>
        <a:p>
          <a:endParaRPr lang="en-US"/>
        </a:p>
      </dgm:t>
    </dgm:pt>
    <dgm:pt modelId="{72F23B9B-3D96-49D7-99A3-39CAFFDF5B5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Most widely used data structure</a:t>
          </a:r>
        </a:p>
      </dgm:t>
    </dgm:pt>
    <dgm:pt modelId="{598D0E69-1D34-41A0-9272-433655A2B23D}" type="parTrans" cxnId="{253DDB69-7C23-4464-B79D-4966F5F88952}">
      <dgm:prSet/>
      <dgm:spPr/>
      <dgm:t>
        <a:bodyPr/>
        <a:lstStyle/>
        <a:p>
          <a:endParaRPr lang="en-US"/>
        </a:p>
      </dgm:t>
    </dgm:pt>
    <dgm:pt modelId="{FAC335E5-0481-4B26-8DC8-9F7741316D62}" type="sibTrans" cxnId="{253DDB69-7C23-4464-B79D-4966F5F88952}">
      <dgm:prSet/>
      <dgm:spPr/>
      <dgm:t>
        <a:bodyPr/>
        <a:lstStyle/>
        <a:p>
          <a:endParaRPr lang="en-US"/>
        </a:p>
      </dgm:t>
    </dgm:pt>
    <dgm:pt modelId="{D830D6B3-DA13-4EF1-9748-01450B366F8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  <a:r>
            <a:rPr lang="en-US" sz="1600" dirty="0"/>
            <a:t> (Can’t add or change)</a:t>
          </a:r>
        </a:p>
      </dgm:t>
    </dgm:pt>
    <dgm:pt modelId="{EE0F2410-C205-4D5F-98B1-84554A404680}" type="parTrans" cxnId="{758111DA-0CB1-41AC-9D0F-27A7981689C1}">
      <dgm:prSet/>
      <dgm:spPr/>
      <dgm:t>
        <a:bodyPr/>
        <a:lstStyle/>
        <a:p>
          <a:endParaRPr lang="en-US"/>
        </a:p>
      </dgm:t>
    </dgm:pt>
    <dgm:pt modelId="{8B2D08DF-F712-483E-947C-73E312E20D6C}" type="sibTrans" cxnId="{758111DA-0CB1-41AC-9D0F-27A7981689C1}">
      <dgm:prSet/>
      <dgm:spPr/>
      <dgm:t>
        <a:bodyPr/>
        <a:lstStyle/>
        <a:p>
          <a:endParaRPr lang="en-US"/>
        </a:p>
      </dgm:t>
    </dgm:pt>
    <dgm:pt modelId="{6284A998-B16C-4C7B-AA22-1437483DF47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Useful for fixed data</a:t>
          </a:r>
        </a:p>
      </dgm:t>
    </dgm:pt>
    <dgm:pt modelId="{C0BB131D-890E-4A9B-9C04-96757EAA64E7}" type="parTrans" cxnId="{640DBD7B-2FAF-4D91-845E-DBB97CF32977}">
      <dgm:prSet/>
      <dgm:spPr/>
      <dgm:t>
        <a:bodyPr/>
        <a:lstStyle/>
        <a:p>
          <a:endParaRPr lang="en-US"/>
        </a:p>
      </dgm:t>
    </dgm:pt>
    <dgm:pt modelId="{D893D489-2FF1-4CEE-9674-60A47C012910}" type="sibTrans" cxnId="{640DBD7B-2FAF-4D91-845E-DBB97CF32977}">
      <dgm:prSet/>
      <dgm:spPr/>
      <dgm:t>
        <a:bodyPr/>
        <a:lstStyle/>
        <a:p>
          <a:endParaRPr lang="en-US"/>
        </a:p>
      </dgm:t>
    </dgm:pt>
    <dgm:pt modelId="{CD35E585-CB74-4BB1-830A-28DACC92FE1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Faster </a:t>
          </a:r>
          <a:r>
            <a:rPr lang="en-US" sz="1600" dirty="0" smtClean="0"/>
            <a:t>than the  </a:t>
          </a:r>
          <a:r>
            <a:rPr lang="en-US" sz="1600" dirty="0"/>
            <a:t>lists</a:t>
          </a:r>
        </a:p>
      </dgm:t>
    </dgm:pt>
    <dgm:pt modelId="{AEEF15FC-F946-4A91-981D-2C838348D7E7}" type="parTrans" cxnId="{BD8575D3-1EFE-4C6F-91CB-4F4314551285}">
      <dgm:prSet/>
      <dgm:spPr/>
      <dgm:t>
        <a:bodyPr/>
        <a:lstStyle/>
        <a:p>
          <a:endParaRPr lang="en-US"/>
        </a:p>
      </dgm:t>
    </dgm:pt>
    <dgm:pt modelId="{1658865F-6C18-4EC2-A154-075760FD16DC}" type="sibTrans" cxnId="{BD8575D3-1EFE-4C6F-91CB-4F4314551285}">
      <dgm:prSet/>
      <dgm:spPr/>
      <dgm:t>
        <a:bodyPr/>
        <a:lstStyle/>
        <a:p>
          <a:endParaRPr lang="en-US"/>
        </a:p>
      </dgm:t>
    </dgm:pt>
    <dgm:pt modelId="{93A81E47-F2F7-44CE-9329-8019C2ECA824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Sequence type</a:t>
          </a:r>
        </a:p>
      </dgm:t>
    </dgm:pt>
    <dgm:pt modelId="{83BFBB7F-7C49-4462-9566-A12B56C2F9EB}" type="parTrans" cxnId="{DA2F3EBD-25DC-4379-83B0-7CA2857C7784}">
      <dgm:prSet/>
      <dgm:spPr/>
      <dgm:t>
        <a:bodyPr/>
        <a:lstStyle/>
        <a:p>
          <a:endParaRPr lang="en-US"/>
        </a:p>
      </dgm:t>
    </dgm:pt>
    <dgm:pt modelId="{A48D06A7-4BB1-4316-9982-FAE13CB68C91}" type="sibTrans" cxnId="{DA2F3EBD-25DC-4379-83B0-7CA2857C7784}">
      <dgm:prSet/>
      <dgm:spPr/>
      <dgm:t>
        <a:bodyPr/>
        <a:lstStyle/>
        <a:p>
          <a:endParaRPr lang="en-US"/>
        </a:p>
      </dgm:t>
    </dgm:pt>
    <dgm:pt modelId="{6A706932-CA4F-4FC2-813A-8CF88F7B581C}">
      <dgm:prSet phldrT="[Text]"/>
      <dgm:spPr>
        <a:solidFill>
          <a:srgbClr val="C00000"/>
        </a:solidFill>
      </dgm:spPr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</dgm:t>
    </dgm:pt>
    <dgm:pt modelId="{6CA93899-48DA-4E6C-9A31-19C718BF0B3E}" type="parTrans" cxnId="{DB5933C5-8688-4F8F-BDB2-59B5F9459CC7}">
      <dgm:prSet/>
      <dgm:spPr/>
      <dgm:t>
        <a:bodyPr/>
        <a:lstStyle/>
        <a:p>
          <a:endParaRPr lang="en-US"/>
        </a:p>
      </dgm:t>
    </dgm:pt>
    <dgm:pt modelId="{FA19242E-989C-41B5-B50A-8024A08253B5}" type="sibTrans" cxnId="{DB5933C5-8688-4F8F-BDB2-59B5F9459CC7}">
      <dgm:prSet/>
      <dgm:spPr/>
      <dgm:t>
        <a:bodyPr/>
        <a:lstStyle/>
        <a:p>
          <a:endParaRPr lang="en-US"/>
        </a:p>
      </dgm:t>
    </dgm:pt>
    <dgm:pt modelId="{AEA66B0A-2F09-4FB7-AD2A-ACC4170F02FC}">
      <dgm:prSet phldrT="[Text]"/>
      <dgm:spPr>
        <a:solidFill>
          <a:srgbClr val="C00000"/>
        </a:solidFill>
      </dgm:spPr>
      <dgm:t>
        <a:bodyPr/>
        <a:lstStyle/>
        <a:p>
          <a:r>
            <a:rPr lang="en-US" sz="1400" kern="1200" dirty="0"/>
            <a:t>Very fast access vs Lists</a:t>
          </a:r>
        </a:p>
      </dgm:t>
    </dgm:pt>
    <dgm:pt modelId="{4332ED77-A8E0-40FB-A4D8-630839F3B2F5}" type="parTrans" cxnId="{FE5D63B8-0C51-4404-B676-3D75FE3D287B}">
      <dgm:prSet/>
      <dgm:spPr/>
      <dgm:t>
        <a:bodyPr/>
        <a:lstStyle/>
        <a:p>
          <a:endParaRPr lang="en-US"/>
        </a:p>
      </dgm:t>
    </dgm:pt>
    <dgm:pt modelId="{0E388F3F-CAE5-4CB7-BD35-F395D263DA26}" type="sibTrans" cxnId="{FE5D63B8-0C51-4404-B676-3D75FE3D287B}">
      <dgm:prSet/>
      <dgm:spPr/>
      <dgm:t>
        <a:bodyPr/>
        <a:lstStyle/>
        <a:p>
          <a:endParaRPr lang="en-US"/>
        </a:p>
      </dgm:t>
    </dgm:pt>
    <dgm:pt modelId="{EB07493E-980B-4E91-BF29-3D19E75A5EB1}">
      <dgm:prSet phldrT="[Text]"/>
      <dgm:spPr>
        <a:solidFill>
          <a:srgbClr val="C00000"/>
        </a:solidFill>
      </dgm:spPr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Math Set Ops </a:t>
          </a:r>
        </a:p>
      </dgm:t>
    </dgm:pt>
    <dgm:pt modelId="{C33AD477-8745-4280-A5AB-49C255DA844B}" type="parTrans" cxnId="{0F81803B-4915-40AF-BFEA-2700B8A6853F}">
      <dgm:prSet/>
      <dgm:spPr/>
      <dgm:t>
        <a:bodyPr/>
        <a:lstStyle/>
        <a:p>
          <a:endParaRPr lang="en-US"/>
        </a:p>
      </dgm:t>
    </dgm:pt>
    <dgm:pt modelId="{E108EA6A-E089-44B0-8F75-A26BBA30ADE0}" type="sibTrans" cxnId="{0F81803B-4915-40AF-BFEA-2700B8A6853F}">
      <dgm:prSet/>
      <dgm:spPr/>
      <dgm:t>
        <a:bodyPr/>
        <a:lstStyle/>
        <a:p>
          <a:endParaRPr lang="en-US"/>
        </a:p>
      </dgm:t>
    </dgm:pt>
    <dgm:pt modelId="{A3FB6D17-D279-42ED-A240-01807EF40283}">
      <dgm:prSet phldrT="[Text]"/>
      <dgm:spPr>
        <a:solidFill>
          <a:srgbClr val="C00000"/>
        </a:solidFill>
      </dgm:spPr>
      <dgm:t>
        <a:bodyPr/>
        <a:lstStyle/>
        <a:p>
          <a:r>
            <a:rPr lang="en-US" sz="1400" kern="1200" dirty="0"/>
            <a:t>Unordered, unchangeable</a:t>
          </a:r>
        </a:p>
      </dgm:t>
    </dgm:pt>
    <dgm:pt modelId="{8A016836-F3B0-428D-BE83-2AE852CCB7F8}" type="parTrans" cxnId="{3F62C7EA-A258-4901-A4E2-DEB491800789}">
      <dgm:prSet/>
      <dgm:spPr/>
      <dgm:t>
        <a:bodyPr/>
        <a:lstStyle/>
        <a:p>
          <a:endParaRPr lang="en-US"/>
        </a:p>
      </dgm:t>
    </dgm:pt>
    <dgm:pt modelId="{18F89C56-5AE8-45EB-8D88-3E5C00E78AD0}" type="sibTrans" cxnId="{3F62C7EA-A258-4901-A4E2-DEB491800789}">
      <dgm:prSet/>
      <dgm:spPr/>
      <dgm:t>
        <a:bodyPr/>
        <a:lstStyle/>
        <a:p>
          <a:endParaRPr lang="en-US"/>
        </a:p>
      </dgm:t>
    </dgm:pt>
    <dgm:pt modelId="{7AEDBA22-59D1-418D-9948-1EA4DB0DF6C4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0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</dgm:t>
    </dgm:pt>
    <dgm:pt modelId="{680EF1B4-24FC-4BBE-9CC5-180516C7AC3F}" type="parTrans" cxnId="{42A47EFC-945C-44EB-9E48-1AC236DE0054}">
      <dgm:prSet/>
      <dgm:spPr/>
      <dgm:t>
        <a:bodyPr/>
        <a:lstStyle/>
        <a:p>
          <a:endParaRPr lang="en-US"/>
        </a:p>
      </dgm:t>
    </dgm:pt>
    <dgm:pt modelId="{FBBBFB45-C0AF-4DF5-B937-BFA60C039C2D}" type="sibTrans" cxnId="{42A47EFC-945C-44EB-9E48-1AC236DE0054}">
      <dgm:prSet/>
      <dgm:spPr/>
      <dgm:t>
        <a:bodyPr/>
        <a:lstStyle/>
        <a:p>
          <a:endParaRPr lang="en-US"/>
        </a:p>
      </dgm:t>
    </dgm:pt>
    <dgm:pt modelId="{A22B519E-B597-496F-84C4-ADDE87D3C80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000" dirty="0"/>
            <a:t>Unordered</a:t>
          </a:r>
        </a:p>
      </dgm:t>
    </dgm:pt>
    <dgm:pt modelId="{B522870C-491E-4156-BAEB-532E62F7B345}" type="parTrans" cxnId="{5CF97D82-DFBD-416B-BAC1-39C973B0E828}">
      <dgm:prSet/>
      <dgm:spPr/>
      <dgm:t>
        <a:bodyPr/>
        <a:lstStyle/>
        <a:p>
          <a:endParaRPr lang="en-US"/>
        </a:p>
      </dgm:t>
    </dgm:pt>
    <dgm:pt modelId="{421FD057-A230-4A6F-993A-C4EE43AB7C2D}" type="sibTrans" cxnId="{5CF97D82-DFBD-416B-BAC1-39C973B0E828}">
      <dgm:prSet/>
      <dgm:spPr/>
      <dgm:t>
        <a:bodyPr/>
        <a:lstStyle/>
        <a:p>
          <a:endParaRPr lang="en-US"/>
        </a:p>
      </dgm:t>
    </dgm:pt>
    <dgm:pt modelId="{0AE31B5A-ED39-41CB-9268-4C7A337A699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/>
            <a:t>Change size as needed</a:t>
          </a:r>
          <a:endParaRPr lang="en-US" sz="1800" dirty="0"/>
        </a:p>
      </dgm:t>
    </dgm:pt>
    <dgm:pt modelId="{B65F0EB5-D732-466E-9D75-0C00A8AF4B9D}" type="parTrans" cxnId="{3D93AD0C-3279-48A5-854F-105A37CFC8AD}">
      <dgm:prSet/>
      <dgm:spPr/>
      <dgm:t>
        <a:bodyPr/>
        <a:lstStyle/>
        <a:p>
          <a:endParaRPr lang="en-US"/>
        </a:p>
      </dgm:t>
    </dgm:pt>
    <dgm:pt modelId="{240FDFF4-39C5-45D5-8F45-33FC213A83AB}" type="sibTrans" cxnId="{3D93AD0C-3279-48A5-854F-105A37CFC8AD}">
      <dgm:prSet/>
      <dgm:spPr/>
      <dgm:t>
        <a:bodyPr/>
        <a:lstStyle/>
        <a:p>
          <a:endParaRPr lang="en-US"/>
        </a:p>
      </dgm:t>
    </dgm:pt>
    <dgm:pt modelId="{CFEFB978-C912-4926-B461-DB4A2D98309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000" dirty="0">
              <a:solidFill>
                <a:srgbClr val="FF0000"/>
              </a:solidFill>
              <a:highlight>
                <a:srgbClr val="FFFF00"/>
              </a:highlight>
            </a:rPr>
            <a:t>Key/value pairs</a:t>
          </a:r>
        </a:p>
      </dgm:t>
    </dgm:pt>
    <dgm:pt modelId="{34A4BD2D-9EB3-4371-B4EB-5ED14C9BBF87}" type="parTrans" cxnId="{F3014377-C423-4F6F-B8E7-406D97D0CA8B}">
      <dgm:prSet/>
      <dgm:spPr/>
      <dgm:t>
        <a:bodyPr/>
        <a:lstStyle/>
        <a:p>
          <a:endParaRPr lang="en-US"/>
        </a:p>
      </dgm:t>
    </dgm:pt>
    <dgm:pt modelId="{05C2EF45-E032-41C1-8C89-C1DBE36BF0B1}" type="sibTrans" cxnId="{F3014377-C423-4F6F-B8E7-406D97D0CA8B}">
      <dgm:prSet/>
      <dgm:spPr/>
      <dgm:t>
        <a:bodyPr/>
        <a:lstStyle/>
        <a:p>
          <a:endParaRPr lang="en-US"/>
        </a:p>
      </dgm:t>
    </dgm:pt>
    <dgm:pt modelId="{798BCEFB-6D20-4790-A8A9-E783DC2EACA0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Change size as needed</a:t>
          </a:r>
        </a:p>
      </dgm:t>
    </dgm:pt>
    <dgm:pt modelId="{3AFDA4B6-FC80-4657-917E-6125877D542B}" type="parTrans" cxnId="{5579092A-F1EF-41E6-9E48-859B20D2F6A1}">
      <dgm:prSet/>
      <dgm:spPr/>
      <dgm:t>
        <a:bodyPr/>
        <a:lstStyle/>
        <a:p>
          <a:endParaRPr lang="en-US"/>
        </a:p>
      </dgm:t>
    </dgm:pt>
    <dgm:pt modelId="{AEEB0C05-4FB7-4050-BDCE-49762D82DCF6}" type="sibTrans" cxnId="{5579092A-F1EF-41E6-9E48-859B20D2F6A1}">
      <dgm:prSet/>
      <dgm:spPr/>
      <dgm:t>
        <a:bodyPr/>
        <a:lstStyle/>
        <a:p>
          <a:endParaRPr lang="en-US"/>
        </a:p>
      </dgm:t>
    </dgm:pt>
    <dgm:pt modelId="{42BA5B79-EB30-42C3-AC29-B1F0CAEB047D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000" dirty="0"/>
            <a:t>Change size as needed</a:t>
          </a:r>
        </a:p>
      </dgm:t>
    </dgm:pt>
    <dgm:pt modelId="{E355ECDE-FC51-4E84-BC7C-473AD986261E}" type="parTrans" cxnId="{C7403B95-1FF8-424A-B5DF-10EAB54733D9}">
      <dgm:prSet/>
      <dgm:spPr/>
      <dgm:t>
        <a:bodyPr/>
        <a:lstStyle/>
        <a:p>
          <a:endParaRPr lang="en-US"/>
        </a:p>
      </dgm:t>
    </dgm:pt>
    <dgm:pt modelId="{1E114043-455A-490C-9B27-B5738A9A7CE6}" type="sibTrans" cxnId="{C7403B95-1FF8-424A-B5DF-10EAB54733D9}">
      <dgm:prSet/>
      <dgm:spPr/>
      <dgm:t>
        <a:bodyPr/>
        <a:lstStyle/>
        <a:p>
          <a:endParaRPr lang="en-US"/>
        </a:p>
      </dgm:t>
    </dgm:pt>
    <dgm:pt modelId="{E125CB6A-6969-4CFF-A942-B495C5F213B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Uses square </a:t>
          </a:r>
          <a:r>
            <a:rPr lang="en-US" sz="1800" dirty="0" smtClean="0"/>
            <a:t>bracket </a:t>
          </a:r>
          <a:r>
            <a:rPr lang="en-US" sz="1800" dirty="0" smtClean="0">
              <a:solidFill>
                <a:srgbClr val="C00000"/>
              </a:solidFill>
              <a:highlight>
                <a:srgbClr val="FFFF00"/>
              </a:highlight>
            </a:rPr>
            <a:t>“[…]”</a:t>
          </a:r>
          <a:endParaRPr lang="en-US" sz="1800" dirty="0">
            <a:solidFill>
              <a:srgbClr val="C00000"/>
            </a:solidFill>
            <a:highlight>
              <a:srgbClr val="FFFF00"/>
            </a:highlight>
          </a:endParaRPr>
        </a:p>
      </dgm:t>
    </dgm:pt>
    <dgm:pt modelId="{B279CFDB-BE5B-44A1-8833-FE8E8B84765F}" type="parTrans" cxnId="{2A165A64-AC1D-415D-9469-A68ADA81BBFC}">
      <dgm:prSet/>
      <dgm:spPr/>
      <dgm:t>
        <a:bodyPr/>
        <a:lstStyle/>
        <a:p>
          <a:endParaRPr lang="en-US"/>
        </a:p>
      </dgm:t>
    </dgm:pt>
    <dgm:pt modelId="{4182AB82-7CBA-49C5-8ED7-04A86D974D9C}" type="sibTrans" cxnId="{2A165A64-AC1D-415D-9469-A68ADA81BBFC}">
      <dgm:prSet/>
      <dgm:spPr/>
      <dgm:t>
        <a:bodyPr/>
        <a:lstStyle/>
        <a:p>
          <a:endParaRPr lang="en-US"/>
        </a:p>
      </dgm:t>
    </dgm:pt>
    <dgm:pt modelId="{00C6CF9D-D680-401A-9A0C-9186A536CBF9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Uses round bracket </a:t>
          </a:r>
          <a:r>
            <a:rPr lang="en-US" sz="1600" b="1" dirty="0">
              <a:solidFill>
                <a:srgbClr val="C00000"/>
              </a:solidFill>
            </a:rPr>
            <a:t>“(…)”</a:t>
          </a:r>
        </a:p>
      </dgm:t>
    </dgm:pt>
    <dgm:pt modelId="{1E6BC5B4-9DDB-4EBC-B9C4-75666904ECEE}" type="parTrans" cxnId="{27B7DDB7-614A-4C61-9E07-F8F44C6CD5A0}">
      <dgm:prSet/>
      <dgm:spPr/>
      <dgm:t>
        <a:bodyPr/>
        <a:lstStyle/>
        <a:p>
          <a:endParaRPr lang="en-US"/>
        </a:p>
      </dgm:t>
    </dgm:pt>
    <dgm:pt modelId="{ABC2D906-257F-4A52-8B92-4C013D1EDBE3}" type="sibTrans" cxnId="{27B7DDB7-614A-4C61-9E07-F8F44C6CD5A0}">
      <dgm:prSet/>
      <dgm:spPr/>
      <dgm:t>
        <a:bodyPr/>
        <a:lstStyle/>
        <a:p>
          <a:endParaRPr lang="en-US"/>
        </a:p>
      </dgm:t>
    </dgm:pt>
    <dgm:pt modelId="{44F0FE33-15A9-4B3B-9A12-AE886A6DAD1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Allow duplicate values</a:t>
          </a:r>
        </a:p>
      </dgm:t>
    </dgm:pt>
    <dgm:pt modelId="{5D81AC89-B605-4806-A725-95BF63B3C2A3}" type="parTrans" cxnId="{7247D92A-0463-4AF0-9AE9-272B449B23C7}">
      <dgm:prSet/>
      <dgm:spPr/>
      <dgm:t>
        <a:bodyPr/>
        <a:lstStyle/>
        <a:p>
          <a:endParaRPr lang="en-US"/>
        </a:p>
      </dgm:t>
    </dgm:pt>
    <dgm:pt modelId="{303001F0-A6D1-43A1-A6FC-B83127F6B411}" type="sibTrans" cxnId="{7247D92A-0463-4AF0-9AE9-272B449B23C7}">
      <dgm:prSet/>
      <dgm:spPr/>
      <dgm:t>
        <a:bodyPr/>
        <a:lstStyle/>
        <a:p>
          <a:endParaRPr lang="en-US"/>
        </a:p>
      </dgm:t>
    </dgm:pt>
    <dgm:pt modelId="{B823AA40-28A2-4FCE-B3AA-CC74E7BD194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/>
            <a:t>Allow duplicate values</a:t>
          </a:r>
        </a:p>
      </dgm:t>
    </dgm:pt>
    <dgm:pt modelId="{825B75B7-BD97-4F87-8FA2-34A689526499}" type="parTrans" cxnId="{A65C3B00-39B9-4C15-89C7-8D536A642B20}">
      <dgm:prSet/>
      <dgm:spPr/>
      <dgm:t>
        <a:bodyPr/>
        <a:lstStyle/>
        <a:p>
          <a:endParaRPr lang="en-US"/>
        </a:p>
      </dgm:t>
    </dgm:pt>
    <dgm:pt modelId="{28990502-758F-4A20-9AC9-ACFFEE39DE82}" type="sibTrans" cxnId="{A65C3B00-39B9-4C15-89C7-8D536A642B20}">
      <dgm:prSet/>
      <dgm:spPr/>
      <dgm:t>
        <a:bodyPr/>
        <a:lstStyle/>
        <a:p>
          <a:endParaRPr lang="en-US"/>
        </a:p>
      </dgm:t>
    </dgm:pt>
    <dgm:pt modelId="{6863A980-69E4-4184-A014-28CAD40CF50F}">
      <dgm:prSet phldrT="[Text]"/>
      <dgm:spPr>
        <a:solidFill>
          <a:srgbClr val="C00000"/>
        </a:solidFill>
      </dgm:spPr>
      <dgm:t>
        <a:bodyPr/>
        <a:lstStyle/>
        <a:p>
          <a:r>
            <a:rPr lang="en-US" sz="1400" kern="1200" dirty="0"/>
            <a:t>duplicate values ignored</a:t>
          </a:r>
        </a:p>
      </dgm:t>
    </dgm:pt>
    <dgm:pt modelId="{69DA9569-A64C-4DE9-8B24-5DB6757F74E5}" type="parTrans" cxnId="{7D57DDDF-9F2B-4011-840E-617685B93C76}">
      <dgm:prSet/>
      <dgm:spPr/>
      <dgm:t>
        <a:bodyPr/>
        <a:lstStyle/>
        <a:p>
          <a:endParaRPr lang="en-US"/>
        </a:p>
      </dgm:t>
    </dgm:pt>
    <dgm:pt modelId="{6E817CC5-77A0-467A-B0A5-FAEA34DE004F}" type="sibTrans" cxnId="{7D57DDDF-9F2B-4011-840E-617685B93C76}">
      <dgm:prSet/>
      <dgm:spPr/>
      <dgm:t>
        <a:bodyPr/>
        <a:lstStyle/>
        <a:p>
          <a:endParaRPr lang="en-US"/>
        </a:p>
      </dgm:t>
    </dgm:pt>
    <dgm:pt modelId="{EC6CE84D-5473-4530-BFE6-6539244812CA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kern="1200" dirty="0"/>
            <a:t>Uses curly bracket </a:t>
          </a:r>
          <a:r>
            <a:rPr lang="en-US" sz="1400" b="1" kern="1200" dirty="0">
              <a:solidFill>
                <a:srgbClr val="C00000"/>
              </a:solidFill>
            </a:rPr>
            <a:t>“{…}”</a:t>
          </a:r>
        </a:p>
      </dgm:t>
    </dgm:pt>
    <dgm:pt modelId="{553C074F-4455-4D1C-8B28-F6D64DA3EB2C}" type="parTrans" cxnId="{4092C760-96AC-4E1F-8847-065061086852}">
      <dgm:prSet/>
      <dgm:spPr/>
      <dgm:t>
        <a:bodyPr/>
        <a:lstStyle/>
        <a:p>
          <a:endParaRPr lang="en-US"/>
        </a:p>
      </dgm:t>
    </dgm:pt>
    <dgm:pt modelId="{7B5F9F2F-11FB-4905-866E-F1D29E9D8B7F}" type="sibTrans" cxnId="{4092C760-96AC-4E1F-8847-065061086852}">
      <dgm:prSet/>
      <dgm:spPr/>
      <dgm:t>
        <a:bodyPr/>
        <a:lstStyle/>
        <a:p>
          <a:endParaRPr lang="en-US"/>
        </a:p>
      </dgm:t>
    </dgm:pt>
    <dgm:pt modelId="{8488C34E-B948-41A2-AD74-7CCA01001DAF}">
      <dgm:prSet phldrT="[Text]"/>
      <dgm:spPr>
        <a:solidFill>
          <a:srgbClr val="C00000"/>
        </a:solidFill>
      </dgm:spPr>
      <dgm:t>
        <a:bodyPr/>
        <a:lstStyle/>
        <a:p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</a:p>
      </dgm:t>
    </dgm:pt>
    <dgm:pt modelId="{6BB02186-FDED-48BA-8512-FF8BADD1F51F}" type="parTrans" cxnId="{8D320981-B9C1-4450-A928-4F9E0D1DDE91}">
      <dgm:prSet/>
      <dgm:spPr/>
      <dgm:t>
        <a:bodyPr/>
        <a:lstStyle/>
        <a:p>
          <a:endParaRPr lang="en-US"/>
        </a:p>
      </dgm:t>
    </dgm:pt>
    <dgm:pt modelId="{41C06299-A3D0-4D47-8740-7B64CF538E21}" type="sibTrans" cxnId="{8D320981-B9C1-4450-A928-4F9E0D1DDE91}">
      <dgm:prSet/>
      <dgm:spPr/>
      <dgm:t>
        <a:bodyPr/>
        <a:lstStyle/>
        <a:p>
          <a:endParaRPr lang="en-US"/>
        </a:p>
      </dgm:t>
    </dgm:pt>
    <dgm:pt modelId="{BD763FC9-05E4-4339-B091-E2596393758D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000" dirty="0"/>
            <a:t>Duplicate values ignored</a:t>
          </a:r>
        </a:p>
      </dgm:t>
    </dgm:pt>
    <dgm:pt modelId="{3843D9FB-E382-42F4-8B6B-02ABC841605B}" type="parTrans" cxnId="{0B857CCB-A642-4CCB-A77D-FA7A3CCEB363}">
      <dgm:prSet/>
      <dgm:spPr/>
      <dgm:t>
        <a:bodyPr/>
        <a:lstStyle/>
        <a:p>
          <a:endParaRPr lang="en-US"/>
        </a:p>
      </dgm:t>
    </dgm:pt>
    <dgm:pt modelId="{24129F38-B70A-4BB9-9558-927E2382A0C4}" type="sibTrans" cxnId="{0B857CCB-A642-4CCB-A77D-FA7A3CCEB363}">
      <dgm:prSet/>
      <dgm:spPr/>
      <dgm:t>
        <a:bodyPr/>
        <a:lstStyle/>
        <a:p>
          <a:endParaRPr lang="en-US"/>
        </a:p>
      </dgm:t>
    </dgm:pt>
    <dgm:pt modelId="{4992EC5C-DE8C-4114-8416-8738B4CC7769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000" dirty="0"/>
            <a:t>Uses curly bracket “{…}”</a:t>
          </a:r>
        </a:p>
      </dgm:t>
    </dgm:pt>
    <dgm:pt modelId="{A4626A7B-6C9A-42B0-8B29-45A69FEB9A0C}" type="parTrans" cxnId="{3A31BAA1-B1F1-45DC-A5D7-1D8BF2EFD717}">
      <dgm:prSet/>
      <dgm:spPr/>
      <dgm:t>
        <a:bodyPr/>
        <a:lstStyle/>
        <a:p>
          <a:endParaRPr lang="en-US"/>
        </a:p>
      </dgm:t>
    </dgm:pt>
    <dgm:pt modelId="{47B11D0E-C9E0-46EA-90B2-2FA9E960749E}" type="sibTrans" cxnId="{3A31BAA1-B1F1-45DC-A5D7-1D8BF2EFD717}">
      <dgm:prSet/>
      <dgm:spPr/>
      <dgm:t>
        <a:bodyPr/>
        <a:lstStyle/>
        <a:p>
          <a:endParaRPr lang="en-US"/>
        </a:p>
      </dgm:t>
    </dgm:pt>
    <dgm:pt modelId="{A6A4B3B9-C098-4432-9C41-2F751EA373C0}" type="pres">
      <dgm:prSet presAssocID="{EBEF431C-0EBF-4DB6-97B2-F73CEBF90DA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38A5BE9-2CE4-4A52-A408-CFA3C7E77175}" type="pres">
      <dgm:prSet presAssocID="{EBEF431C-0EBF-4DB6-97B2-F73CEBF90DA3}" presName="diamond" presStyleLbl="bgShp" presStyleIdx="0" presStyleCnt="1"/>
      <dgm:spPr/>
    </dgm:pt>
    <dgm:pt modelId="{8AE83763-2807-43CB-99E6-481AAC87FA9C}" type="pres">
      <dgm:prSet presAssocID="{EBEF431C-0EBF-4DB6-97B2-F73CEBF90DA3}" presName="quad1" presStyleLbl="node1" presStyleIdx="0" presStyleCnt="4" custScaleX="205000" custLinFactNeighborX="-59722" custLinFactNeighborY="10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DF01F8-AE9D-41E3-B0BA-7B266C178C2C}" type="pres">
      <dgm:prSet presAssocID="{EBEF431C-0EBF-4DB6-97B2-F73CEBF90DA3}" presName="quad2" presStyleLbl="node1" presStyleIdx="1" presStyleCnt="4" custScaleX="205000" custLinFactNeighborX="54446" custLinFactNeighborY="25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EBC068-BC8D-4C7E-92F8-BE708FC65036}" type="pres">
      <dgm:prSet presAssocID="{EBEF431C-0EBF-4DB6-97B2-F73CEBF90DA3}" presName="quad3" presStyleLbl="node1" presStyleIdx="2" presStyleCnt="4" custScaleX="205000" custScaleY="115604" custLinFactNeighborX="-59722" custLinFactNeighborY="8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B2A055-74F6-40D0-B269-1FB25D3187E6}" type="pres">
      <dgm:prSet presAssocID="{EBEF431C-0EBF-4DB6-97B2-F73CEBF90DA3}" presName="quad4" presStyleLbl="node1" presStyleIdx="3" presStyleCnt="4" custScaleX="205000" custScaleY="115604" custLinFactNeighborX="56361" custLinFactNeighborY="85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2B3944F-96C0-4FC4-930A-7B74DCBD2AB2}" type="presOf" srcId="{EBEF431C-0EBF-4DB6-97B2-F73CEBF90DA3}" destId="{A6A4B3B9-C098-4432-9C41-2F751EA373C0}" srcOrd="0" destOrd="0" presId="urn:microsoft.com/office/officeart/2005/8/layout/matrix3"/>
    <dgm:cxn modelId="{27B7DDB7-614A-4C61-9E07-F8F44C6CD5A0}" srcId="{9E674DE8-7ECC-490E-AC93-5C2EE0961C6E}" destId="{00C6CF9D-D680-401A-9A0C-9186A536CBF9}" srcOrd="4" destOrd="0" parTransId="{1E6BC5B4-9DDB-4EBC-B9C4-75666904ECEE}" sibTransId="{ABC2D906-257F-4A52-8B92-4C013D1EDBE3}"/>
    <dgm:cxn modelId="{BC738167-CD87-4513-B666-5FF24E352957}" type="presOf" srcId="{CD35E585-CB74-4BB1-830A-28DACC92FE16}" destId="{F7DF01F8-AE9D-41E3-B0BA-7B266C178C2C}" srcOrd="0" destOrd="3" presId="urn:microsoft.com/office/officeart/2005/8/layout/matrix3"/>
    <dgm:cxn modelId="{529364A3-DF04-4B4D-86F8-2139A817EDBB}" type="presOf" srcId="{44F0FE33-15A9-4B3B-9A12-AE886A6DAD11}" destId="{8AE83763-2807-43CB-99E6-481AAC87FA9C}" srcOrd="0" destOrd="5" presId="urn:microsoft.com/office/officeart/2005/8/layout/matrix3"/>
    <dgm:cxn modelId="{0F81803B-4915-40AF-BFEA-2700B8A6853F}" srcId="{F7682DB3-505F-4D28-8C22-5AF053C43B49}" destId="{EB07493E-980B-4E91-BF29-3D19E75A5EB1}" srcOrd="3" destOrd="0" parTransId="{C33AD477-8745-4280-A5AB-49C255DA844B}" sibTransId="{E108EA6A-E089-44B0-8F75-A26BBA30ADE0}"/>
    <dgm:cxn modelId="{EF7BD02F-A9BF-49B6-A82F-711AC848B1EF}" type="presOf" srcId="{CFEFB978-C912-4926-B461-DB4A2D983092}" destId="{56B2A055-74F6-40D0-B269-1FB25D3187E6}" srcOrd="0" destOrd="2" presId="urn:microsoft.com/office/officeart/2005/8/layout/matrix3"/>
    <dgm:cxn modelId="{C7403B95-1FF8-424A-B5DF-10EAB54733D9}" srcId="{C4FA3853-D41F-4C83-B64B-79C0CC4B55C6}" destId="{42BA5B79-EB30-42C3-AC29-B1F0CAEB047D}" srcOrd="2" destOrd="0" parTransId="{E355ECDE-FC51-4E84-BC7C-473AD986261E}" sibTransId="{1E114043-455A-490C-9B27-B5738A9A7CE6}"/>
    <dgm:cxn modelId="{6FA4CB27-C491-4A41-A00D-D95214DCF9AE}" type="presOf" srcId="{A22B519E-B597-496F-84C4-ADDE87D3C803}" destId="{56B2A055-74F6-40D0-B269-1FB25D3187E6}" srcOrd="0" destOrd="4" presId="urn:microsoft.com/office/officeart/2005/8/layout/matrix3"/>
    <dgm:cxn modelId="{9CD64B10-B4DC-4D4E-ACB4-E2CC44081FF6}" type="presOf" srcId="{72F23B9B-3D96-49D7-99A3-39CAFFDF5B5F}" destId="{8AE83763-2807-43CB-99E6-481AAC87FA9C}" srcOrd="0" destOrd="2" presId="urn:microsoft.com/office/officeart/2005/8/layout/matrix3"/>
    <dgm:cxn modelId="{7247D92A-0463-4AF0-9AE9-272B449B23C7}" srcId="{AE2EC69E-15AE-4222-BF59-0B3FEE5C6418}" destId="{44F0FE33-15A9-4B3B-9A12-AE886A6DAD11}" srcOrd="4" destOrd="0" parTransId="{5D81AC89-B605-4806-A725-95BF63B3C2A3}" sibTransId="{303001F0-A6D1-43A1-A6FC-B83127F6B411}"/>
    <dgm:cxn modelId="{2A165A64-AC1D-415D-9469-A68ADA81BBFC}" srcId="{AE2EC69E-15AE-4222-BF59-0B3FEE5C6418}" destId="{E125CB6A-6969-4CFF-A942-B495C5F213B8}" srcOrd="3" destOrd="0" parTransId="{B279CFDB-BE5B-44A1-8833-FE8E8B84765F}" sibTransId="{4182AB82-7CBA-49C5-8ED7-04A86D974D9C}"/>
    <dgm:cxn modelId="{BCCF8ECA-0D24-4E91-8441-81597847D5A3}" type="presOf" srcId="{7AEDBA22-59D1-418D-9948-1EA4DB0DF6C4}" destId="{56B2A055-74F6-40D0-B269-1FB25D3187E6}" srcOrd="0" destOrd="1" presId="urn:microsoft.com/office/officeart/2005/8/layout/matrix3"/>
    <dgm:cxn modelId="{033F9583-8B73-43B0-B8D3-F47EC87E678C}" type="presOf" srcId="{BD763FC9-05E4-4339-B091-E2596393758D}" destId="{56B2A055-74F6-40D0-B269-1FB25D3187E6}" srcOrd="0" destOrd="5" presId="urn:microsoft.com/office/officeart/2005/8/layout/matrix3"/>
    <dgm:cxn modelId="{5CF97D82-DFBD-416B-BAC1-39C973B0E828}" srcId="{C4FA3853-D41F-4C83-B64B-79C0CC4B55C6}" destId="{A22B519E-B597-496F-84C4-ADDE87D3C803}" srcOrd="3" destOrd="0" parTransId="{B522870C-491E-4156-BAEB-532E62F7B345}" sibTransId="{421FD057-A230-4A6F-993A-C4EE43AB7C2D}"/>
    <dgm:cxn modelId="{2331CB72-F89A-4E46-952F-FDA2B5809FAE}" type="presOf" srcId="{EC6CE84D-5473-4530-BFE6-6539244812CA}" destId="{04EBC068-BC8D-4C7E-92F8-BE708FC65036}" srcOrd="0" destOrd="7" presId="urn:microsoft.com/office/officeart/2005/8/layout/matrix3"/>
    <dgm:cxn modelId="{A65C3B00-39B9-4C15-89C7-8D536A642B20}" srcId="{9E674DE8-7ECC-490E-AC93-5C2EE0961C6E}" destId="{B823AA40-28A2-4FCE-B3AA-CC74E7BD1941}" srcOrd="5" destOrd="0" parTransId="{825B75B7-BD97-4F87-8FA2-34A689526499}" sibTransId="{28990502-758F-4A20-9AC9-ACFFEE39DE82}"/>
    <dgm:cxn modelId="{761A3DC6-B387-4DB1-A795-06B7C80CDD25}" type="presOf" srcId="{6863A980-69E4-4184-A014-28CAD40CF50F}" destId="{04EBC068-BC8D-4C7E-92F8-BE708FC65036}" srcOrd="0" destOrd="8" presId="urn:microsoft.com/office/officeart/2005/8/layout/matrix3"/>
    <dgm:cxn modelId="{FB69AB55-0A1D-401A-8A25-4DD5F1151379}" type="presOf" srcId="{AE2EC69E-15AE-4222-BF59-0B3FEE5C6418}" destId="{8AE83763-2807-43CB-99E6-481AAC87FA9C}" srcOrd="0" destOrd="0" presId="urn:microsoft.com/office/officeart/2005/8/layout/matrix3"/>
    <dgm:cxn modelId="{1F89A862-7CEE-491A-AEFB-EC74CE7055C7}" type="presOf" srcId="{A3FB6D17-D279-42ED-A240-01807EF40283}" destId="{04EBC068-BC8D-4C7E-92F8-BE708FC65036}" srcOrd="0" destOrd="6" presId="urn:microsoft.com/office/officeart/2005/8/layout/matrix3"/>
    <dgm:cxn modelId="{217F7974-5628-4EEC-9808-8B592C505476}" type="presOf" srcId="{00C6CF9D-D680-401A-9A0C-9186A536CBF9}" destId="{F7DF01F8-AE9D-41E3-B0BA-7B266C178C2C}" srcOrd="0" destOrd="5" presId="urn:microsoft.com/office/officeart/2005/8/layout/matrix3"/>
    <dgm:cxn modelId="{99199546-09ED-47F6-A47F-8F72DB9082A7}" type="presOf" srcId="{6A706932-CA4F-4FC2-813A-8CF88F7B581C}" destId="{04EBC068-BC8D-4C7E-92F8-BE708FC65036}" srcOrd="0" destOrd="1" presId="urn:microsoft.com/office/officeart/2005/8/layout/matrix3"/>
    <dgm:cxn modelId="{DA2F3EBD-25DC-4379-83B0-7CA2857C7784}" srcId="{9E674DE8-7ECC-490E-AC93-5C2EE0961C6E}" destId="{93A81E47-F2F7-44CE-9329-8019C2ECA824}" srcOrd="3" destOrd="0" parTransId="{83BFBB7F-7C49-4462-9566-A12B56C2F9EB}" sibTransId="{A48D06A7-4BB1-4316-9982-FAE13CB68C91}"/>
    <dgm:cxn modelId="{4A406D97-DCCA-417A-9D5C-477DB58D2F9E}" type="presOf" srcId="{4992EC5C-DE8C-4114-8416-8738B4CC7769}" destId="{56B2A055-74F6-40D0-B269-1FB25D3187E6}" srcOrd="0" destOrd="6" presId="urn:microsoft.com/office/officeart/2005/8/layout/matrix3"/>
    <dgm:cxn modelId="{4092C760-96AC-4E1F-8847-065061086852}" srcId="{F7682DB3-505F-4D28-8C22-5AF053C43B49}" destId="{EC6CE84D-5473-4530-BFE6-6539244812CA}" srcOrd="6" destOrd="0" parTransId="{553C074F-4455-4D1C-8B28-F6D64DA3EB2C}" sibTransId="{7B5F9F2F-11FB-4905-866E-F1D29E9D8B7F}"/>
    <dgm:cxn modelId="{DB5933C5-8688-4F8F-BDB2-59B5F9459CC7}" srcId="{F7682DB3-505F-4D28-8C22-5AF053C43B49}" destId="{6A706932-CA4F-4FC2-813A-8CF88F7B581C}" srcOrd="0" destOrd="0" parTransId="{6CA93899-48DA-4E6C-9A31-19C718BF0B3E}" sibTransId="{FA19242E-989C-41B5-B50A-8024A08253B5}"/>
    <dgm:cxn modelId="{AF25A1A4-43EF-4B5A-9DFF-DF77D2E02690}" type="presOf" srcId="{6284A998-B16C-4C7B-AA22-1437483DF478}" destId="{F7DF01F8-AE9D-41E3-B0BA-7B266C178C2C}" srcOrd="0" destOrd="2" presId="urn:microsoft.com/office/officeart/2005/8/layout/matrix3"/>
    <dgm:cxn modelId="{3A31BAA1-B1F1-45DC-A5D7-1D8BF2EFD717}" srcId="{C4FA3853-D41F-4C83-B64B-79C0CC4B55C6}" destId="{4992EC5C-DE8C-4114-8416-8738B4CC7769}" srcOrd="5" destOrd="0" parTransId="{A4626A7B-6C9A-42B0-8B29-45A69FEB9A0C}" sibTransId="{47B11D0E-C9E0-46EA-90B2-2FA9E960749E}"/>
    <dgm:cxn modelId="{758111DA-0CB1-41AC-9D0F-27A7981689C1}" srcId="{9E674DE8-7ECC-490E-AC93-5C2EE0961C6E}" destId="{D830D6B3-DA13-4EF1-9748-01450B366F85}" srcOrd="0" destOrd="0" parTransId="{EE0F2410-C205-4D5F-98B1-84554A404680}" sibTransId="{8B2D08DF-F712-483E-947C-73E312E20D6C}"/>
    <dgm:cxn modelId="{F0FD6C59-AFED-4300-8012-D6FC507D2383}" type="presOf" srcId="{F7682DB3-505F-4D28-8C22-5AF053C43B49}" destId="{04EBC068-BC8D-4C7E-92F8-BE708FC65036}" srcOrd="0" destOrd="0" presId="urn:microsoft.com/office/officeart/2005/8/layout/matrix3"/>
    <dgm:cxn modelId="{3F62C7EA-A258-4901-A4E2-DEB491800789}" srcId="{F7682DB3-505F-4D28-8C22-5AF053C43B49}" destId="{A3FB6D17-D279-42ED-A240-01807EF40283}" srcOrd="5" destOrd="0" parTransId="{8A016836-F3B0-428D-BE83-2AE852CCB7F8}" sibTransId="{18F89C56-5AE8-45EB-8D88-3E5C00E78AD0}"/>
    <dgm:cxn modelId="{640DBD7B-2FAF-4D91-845E-DBB97CF32977}" srcId="{9E674DE8-7ECC-490E-AC93-5C2EE0961C6E}" destId="{6284A998-B16C-4C7B-AA22-1437483DF478}" srcOrd="1" destOrd="0" parTransId="{C0BB131D-890E-4A9B-9C04-96757EAA64E7}" sibTransId="{D893D489-2FF1-4CEE-9674-60A47C012910}"/>
    <dgm:cxn modelId="{FBD2679A-74E4-46E7-921E-0CDAC8CCDC48}" type="presOf" srcId="{9E674DE8-7ECC-490E-AC93-5C2EE0961C6E}" destId="{F7DF01F8-AE9D-41E3-B0BA-7B266C178C2C}" srcOrd="0" destOrd="0" presId="urn:microsoft.com/office/officeart/2005/8/layout/matrix3"/>
    <dgm:cxn modelId="{4BF76571-84D4-481D-8261-E7031A89633C}" srcId="{EBEF431C-0EBF-4DB6-97B2-F73CEBF90DA3}" destId="{9E674DE8-7ECC-490E-AC93-5C2EE0961C6E}" srcOrd="1" destOrd="0" parTransId="{A37B6B2F-C0CF-4084-9590-01D0A8E0EF14}" sibTransId="{20787D27-4A76-4AAE-8BA9-F42258C5D32F}"/>
    <dgm:cxn modelId="{5771FA9E-46D6-47C5-B00C-F4A4B09C77B7}" type="presOf" srcId="{8488C34E-B948-41A2-AD74-7CCA01001DAF}" destId="{04EBC068-BC8D-4C7E-92F8-BE708FC65036}" srcOrd="0" destOrd="2" presId="urn:microsoft.com/office/officeart/2005/8/layout/matrix3"/>
    <dgm:cxn modelId="{60FA8C34-722A-4109-9FF2-07F279C45A18}" type="presOf" srcId="{0AE31B5A-ED39-41CB-9268-4C7A337A6996}" destId="{8AE83763-2807-43CB-99E6-481AAC87FA9C}" srcOrd="0" destOrd="3" presId="urn:microsoft.com/office/officeart/2005/8/layout/matrix3"/>
    <dgm:cxn modelId="{739DE749-C7B1-4430-BCCC-5E49D3869EDC}" type="presOf" srcId="{EB07493E-980B-4E91-BF29-3D19E75A5EB1}" destId="{04EBC068-BC8D-4C7E-92F8-BE708FC65036}" srcOrd="0" destOrd="4" presId="urn:microsoft.com/office/officeart/2005/8/layout/matrix3"/>
    <dgm:cxn modelId="{6F611EFF-CF14-45C5-9AE4-BE3B9F062F6A}" srcId="{EBEF431C-0EBF-4DB6-97B2-F73CEBF90DA3}" destId="{AE2EC69E-15AE-4222-BF59-0B3FEE5C6418}" srcOrd="0" destOrd="0" parTransId="{3F15499C-62CF-41C2-8809-1EDCC76F2CCE}" sibTransId="{84E72A7D-736C-4568-A52F-73BEF3B89ABE}"/>
    <dgm:cxn modelId="{8D320981-B9C1-4450-A928-4F9E0D1DDE91}" srcId="{F7682DB3-505F-4D28-8C22-5AF053C43B49}" destId="{8488C34E-B948-41A2-AD74-7CCA01001DAF}" srcOrd="1" destOrd="0" parTransId="{6BB02186-FDED-48BA-8512-FF8BADD1F51F}" sibTransId="{41C06299-A3D0-4D47-8740-7B64CF538E21}"/>
    <dgm:cxn modelId="{10A3ACF4-98C9-48EE-AEFF-B6B7C93968A6}" srcId="{AE2EC69E-15AE-4222-BF59-0B3FEE5C6418}" destId="{B9253611-225E-48A0-809C-8457775AC387}" srcOrd="0" destOrd="0" parTransId="{D3396FA6-5E38-4215-9F29-FD90E01E2781}" sibTransId="{16D57711-1811-442F-9E65-C85DF8A44E16}"/>
    <dgm:cxn modelId="{0B857CCB-A642-4CCB-A77D-FA7A3CCEB363}" srcId="{C4FA3853-D41F-4C83-B64B-79C0CC4B55C6}" destId="{BD763FC9-05E4-4339-B091-E2596393758D}" srcOrd="4" destOrd="0" parTransId="{3843D9FB-E382-42F4-8B6B-02ABC841605B}" sibTransId="{24129F38-B70A-4BB9-9558-927E2382A0C4}"/>
    <dgm:cxn modelId="{27F72804-5E4D-4DF4-B2FA-F6B190D56039}" type="presOf" srcId="{798BCEFB-6D20-4790-A8A9-E783DC2EACA0}" destId="{04EBC068-BC8D-4C7E-92F8-BE708FC65036}" srcOrd="0" destOrd="5" presId="urn:microsoft.com/office/officeart/2005/8/layout/matrix3"/>
    <dgm:cxn modelId="{5579092A-F1EF-41E6-9E48-859B20D2F6A1}" srcId="{F7682DB3-505F-4D28-8C22-5AF053C43B49}" destId="{798BCEFB-6D20-4790-A8A9-E783DC2EACA0}" srcOrd="4" destOrd="0" parTransId="{3AFDA4B6-FC80-4657-917E-6125877D542B}" sibTransId="{AEEB0C05-4FB7-4050-BDCE-49762D82DCF6}"/>
    <dgm:cxn modelId="{6B0941F6-4D86-4A5D-A07A-05259CEC01A1}" srcId="{EBEF431C-0EBF-4DB6-97B2-F73CEBF90DA3}" destId="{C4FA3853-D41F-4C83-B64B-79C0CC4B55C6}" srcOrd="3" destOrd="0" parTransId="{60BE49F6-F12E-49EB-8267-C7AD5352B00E}" sibTransId="{96B24591-AC74-4886-84A5-276E829060DB}"/>
    <dgm:cxn modelId="{42A47EFC-945C-44EB-9E48-1AC236DE0054}" srcId="{C4FA3853-D41F-4C83-B64B-79C0CC4B55C6}" destId="{7AEDBA22-59D1-418D-9948-1EA4DB0DF6C4}" srcOrd="0" destOrd="0" parTransId="{680EF1B4-24FC-4BBE-9CC5-180516C7AC3F}" sibTransId="{FBBBFB45-C0AF-4DF5-B937-BFA60C039C2D}"/>
    <dgm:cxn modelId="{61275DB1-ED94-4E05-959E-687D78A530B5}" type="presOf" srcId="{D830D6B3-DA13-4EF1-9748-01450B366F85}" destId="{F7DF01F8-AE9D-41E3-B0BA-7B266C178C2C}" srcOrd="0" destOrd="1" presId="urn:microsoft.com/office/officeart/2005/8/layout/matrix3"/>
    <dgm:cxn modelId="{1BD6C795-C1F5-412C-8A0E-A7B134D9981D}" type="presOf" srcId="{AEA66B0A-2F09-4FB7-AD2A-ACC4170F02FC}" destId="{04EBC068-BC8D-4C7E-92F8-BE708FC65036}" srcOrd="0" destOrd="3" presId="urn:microsoft.com/office/officeart/2005/8/layout/matrix3"/>
    <dgm:cxn modelId="{8B320782-0642-4A92-AA5A-D407E1253BC8}" type="presOf" srcId="{B9253611-225E-48A0-809C-8457775AC387}" destId="{8AE83763-2807-43CB-99E6-481AAC87FA9C}" srcOrd="0" destOrd="1" presId="urn:microsoft.com/office/officeart/2005/8/layout/matrix3"/>
    <dgm:cxn modelId="{7D57DDDF-9F2B-4011-840E-617685B93C76}" srcId="{F7682DB3-505F-4D28-8C22-5AF053C43B49}" destId="{6863A980-69E4-4184-A014-28CAD40CF50F}" srcOrd="7" destOrd="0" parTransId="{69DA9569-A64C-4DE9-8B24-5DB6757F74E5}" sibTransId="{6E817CC5-77A0-467A-B0A5-FAEA34DE004F}"/>
    <dgm:cxn modelId="{F3014377-C423-4F6F-B8E7-406D97D0CA8B}" srcId="{C4FA3853-D41F-4C83-B64B-79C0CC4B55C6}" destId="{CFEFB978-C912-4926-B461-DB4A2D983092}" srcOrd="1" destOrd="0" parTransId="{34A4BD2D-9EB3-4371-B4EB-5ED14C9BBF87}" sibTransId="{05C2EF45-E032-41C1-8C89-C1DBE36BF0B1}"/>
    <dgm:cxn modelId="{1683E64A-0959-434E-9345-1519A7759C5E}" srcId="{EBEF431C-0EBF-4DB6-97B2-F73CEBF90DA3}" destId="{F7682DB3-505F-4D28-8C22-5AF053C43B49}" srcOrd="2" destOrd="0" parTransId="{AA894836-8F91-4979-9098-48E8E3E818C5}" sibTransId="{9F39BB7A-0F17-48A6-83A4-22581BDDB543}"/>
    <dgm:cxn modelId="{51D710CE-D392-43BE-84E5-DCF5AE6AB02D}" type="presOf" srcId="{E125CB6A-6969-4CFF-A942-B495C5F213B8}" destId="{8AE83763-2807-43CB-99E6-481AAC87FA9C}" srcOrd="0" destOrd="4" presId="urn:microsoft.com/office/officeart/2005/8/layout/matrix3"/>
    <dgm:cxn modelId="{BD8575D3-1EFE-4C6F-91CB-4F4314551285}" srcId="{9E674DE8-7ECC-490E-AC93-5C2EE0961C6E}" destId="{CD35E585-CB74-4BB1-830A-28DACC92FE16}" srcOrd="2" destOrd="0" parTransId="{AEEF15FC-F946-4A91-981D-2C838348D7E7}" sibTransId="{1658865F-6C18-4EC2-A154-075760FD16DC}"/>
    <dgm:cxn modelId="{A6E3C180-93D3-4C78-AB01-9856D03751C5}" type="presOf" srcId="{93A81E47-F2F7-44CE-9329-8019C2ECA824}" destId="{F7DF01F8-AE9D-41E3-B0BA-7B266C178C2C}" srcOrd="0" destOrd="4" presId="urn:microsoft.com/office/officeart/2005/8/layout/matrix3"/>
    <dgm:cxn modelId="{E3602A44-F573-446F-A8D0-70267F97D4AD}" type="presOf" srcId="{B823AA40-28A2-4FCE-B3AA-CC74E7BD1941}" destId="{F7DF01F8-AE9D-41E3-B0BA-7B266C178C2C}" srcOrd="0" destOrd="6" presId="urn:microsoft.com/office/officeart/2005/8/layout/matrix3"/>
    <dgm:cxn modelId="{CF815469-E6C2-44CD-8EE1-43B55AE0FB82}" type="presOf" srcId="{42BA5B79-EB30-42C3-AC29-B1F0CAEB047D}" destId="{56B2A055-74F6-40D0-B269-1FB25D3187E6}" srcOrd="0" destOrd="3" presId="urn:microsoft.com/office/officeart/2005/8/layout/matrix3"/>
    <dgm:cxn modelId="{253DDB69-7C23-4464-B79D-4966F5F88952}" srcId="{AE2EC69E-15AE-4222-BF59-0B3FEE5C6418}" destId="{72F23B9B-3D96-49D7-99A3-39CAFFDF5B5F}" srcOrd="1" destOrd="0" parTransId="{598D0E69-1D34-41A0-9272-433655A2B23D}" sibTransId="{FAC335E5-0481-4B26-8DC8-9F7741316D62}"/>
    <dgm:cxn modelId="{0F88FDC2-8B0F-40E2-A73F-D0575D5BD09D}" type="presOf" srcId="{C4FA3853-D41F-4C83-B64B-79C0CC4B55C6}" destId="{56B2A055-74F6-40D0-B269-1FB25D3187E6}" srcOrd="0" destOrd="0" presId="urn:microsoft.com/office/officeart/2005/8/layout/matrix3"/>
    <dgm:cxn modelId="{FE5D63B8-0C51-4404-B676-3D75FE3D287B}" srcId="{F7682DB3-505F-4D28-8C22-5AF053C43B49}" destId="{AEA66B0A-2F09-4FB7-AD2A-ACC4170F02FC}" srcOrd="2" destOrd="0" parTransId="{4332ED77-A8E0-40FB-A4D8-630839F3B2F5}" sibTransId="{0E388F3F-CAE5-4CB7-BD35-F395D263DA26}"/>
    <dgm:cxn modelId="{3D93AD0C-3279-48A5-854F-105A37CFC8AD}" srcId="{AE2EC69E-15AE-4222-BF59-0B3FEE5C6418}" destId="{0AE31B5A-ED39-41CB-9268-4C7A337A6996}" srcOrd="2" destOrd="0" parTransId="{B65F0EB5-D732-466E-9D75-0C00A8AF4B9D}" sibTransId="{240FDFF4-39C5-45D5-8F45-33FC213A83AB}"/>
    <dgm:cxn modelId="{A883E897-40C9-40D9-B3C1-E23355CE5B6C}" type="presParOf" srcId="{A6A4B3B9-C098-4432-9C41-2F751EA373C0}" destId="{538A5BE9-2CE4-4A52-A408-CFA3C7E77175}" srcOrd="0" destOrd="0" presId="urn:microsoft.com/office/officeart/2005/8/layout/matrix3"/>
    <dgm:cxn modelId="{F0B60A61-4FDC-427C-930F-F7031DA2B239}" type="presParOf" srcId="{A6A4B3B9-C098-4432-9C41-2F751EA373C0}" destId="{8AE83763-2807-43CB-99E6-481AAC87FA9C}" srcOrd="1" destOrd="0" presId="urn:microsoft.com/office/officeart/2005/8/layout/matrix3"/>
    <dgm:cxn modelId="{D85A70F9-8A60-4DA4-B677-902F1FF8E51A}" type="presParOf" srcId="{A6A4B3B9-C098-4432-9C41-2F751EA373C0}" destId="{F7DF01F8-AE9D-41E3-B0BA-7B266C178C2C}" srcOrd="2" destOrd="0" presId="urn:microsoft.com/office/officeart/2005/8/layout/matrix3"/>
    <dgm:cxn modelId="{FB7CDAEC-B1A6-4F4E-8A59-7C6BFF23B894}" type="presParOf" srcId="{A6A4B3B9-C098-4432-9C41-2F751EA373C0}" destId="{04EBC068-BC8D-4C7E-92F8-BE708FC65036}" srcOrd="3" destOrd="0" presId="urn:microsoft.com/office/officeart/2005/8/layout/matrix3"/>
    <dgm:cxn modelId="{02677E2F-F6F9-4E81-9D50-D0CE8F70B39D}" type="presParOf" srcId="{A6A4B3B9-C098-4432-9C41-2F751EA373C0}" destId="{56B2A055-74F6-40D0-B269-1FB25D3187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5BE9-2CE4-4A52-A408-CFA3C7E77175}">
      <dsp:nvSpPr>
        <dsp:cNvPr id="0" name=""/>
        <dsp:cNvSpPr/>
      </dsp:nvSpPr>
      <dsp:spPr>
        <a:xfrm>
          <a:off x="2380262" y="0"/>
          <a:ext cx="5718561" cy="571856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83763-2807-43CB-99E6-481AAC87FA9C}">
      <dsp:nvSpPr>
        <dsp:cNvPr id="0" name=""/>
        <dsp:cNvSpPr/>
      </dsp:nvSpPr>
      <dsp:spPr>
        <a:xfrm>
          <a:off x="420707" y="566368"/>
          <a:ext cx="4571989" cy="2230238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List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General Purpose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Most widely used data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Change size as needed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Uses square </a:t>
          </a:r>
          <a:r>
            <a:rPr lang="en-US" sz="1800" kern="1200" dirty="0" smtClean="0"/>
            <a:t>bracket </a:t>
          </a:r>
          <a:r>
            <a:rPr lang="en-US" sz="1800" kern="1200" dirty="0" smtClean="0">
              <a:solidFill>
                <a:srgbClr val="C00000"/>
              </a:solidFill>
              <a:highlight>
                <a:srgbClr val="FFFF00"/>
              </a:highlight>
            </a:rPr>
            <a:t>“[…]”</a:t>
          </a:r>
          <a:endParaRPr lang="en-US" sz="1800" kern="1200" dirty="0">
            <a:solidFill>
              <a:srgbClr val="C00000"/>
            </a:solidFill>
            <a:highlight>
              <a:srgbClr val="FFFF00"/>
            </a:highligh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Allow duplicate values</a:t>
          </a:r>
        </a:p>
      </dsp:txBody>
      <dsp:txXfrm>
        <a:off x="529578" y="675239"/>
        <a:ext cx="4354247" cy="2012496"/>
      </dsp:txXfrm>
    </dsp:sp>
    <dsp:sp modelId="{F7DF01F8-AE9D-41E3-B0BA-7B266C178C2C}">
      <dsp:nvSpPr>
        <dsp:cNvPr id="0" name=""/>
        <dsp:cNvSpPr/>
      </dsp:nvSpPr>
      <dsp:spPr>
        <a:xfrm>
          <a:off x="5368722" y="600335"/>
          <a:ext cx="4571989" cy="22302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Tuple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  <a:r>
            <a:rPr lang="en-US" sz="1600" kern="1200" dirty="0"/>
            <a:t> (Can’t add or change)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Useful for fixed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Faster </a:t>
          </a:r>
          <a:r>
            <a:rPr lang="en-US" sz="1600" kern="1200" dirty="0" smtClean="0"/>
            <a:t>than the  </a:t>
          </a:r>
          <a:r>
            <a:rPr lang="en-US" sz="1600" kern="1200" dirty="0"/>
            <a:t>lists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Sequence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Uses round bracket </a:t>
          </a:r>
          <a:r>
            <a:rPr lang="en-US" sz="1600" b="1" kern="1200" dirty="0">
              <a:solidFill>
                <a:srgbClr val="C00000"/>
              </a:solidFill>
            </a:rPr>
            <a:t>“(…)”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Allow duplicate values</a:t>
          </a:r>
        </a:p>
      </dsp:txBody>
      <dsp:txXfrm>
        <a:off x="5477593" y="709206"/>
        <a:ext cx="4354247" cy="2012496"/>
      </dsp:txXfrm>
    </dsp:sp>
    <dsp:sp modelId="{04EBC068-BC8D-4C7E-92F8-BE708FC65036}">
      <dsp:nvSpPr>
        <dsp:cNvPr id="0" name=""/>
        <dsp:cNvSpPr/>
      </dsp:nvSpPr>
      <dsp:spPr>
        <a:xfrm>
          <a:off x="420707" y="2961540"/>
          <a:ext cx="4571989" cy="2578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Very fast access vs Lists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Math Set Ops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Change size as needed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Unordered, unchangeable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Uses curly bracket </a:t>
          </a:r>
          <a:r>
            <a:rPr lang="en-US" sz="1400" b="1" kern="1200" dirty="0">
              <a:solidFill>
                <a:srgbClr val="C00000"/>
              </a:solidFill>
            </a:rPr>
            <a:t>“{…}”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duplicate values ignored</a:t>
          </a:r>
        </a:p>
      </dsp:txBody>
      <dsp:txXfrm>
        <a:off x="546567" y="3087400"/>
        <a:ext cx="4320269" cy="2326525"/>
      </dsp:txXfrm>
    </dsp:sp>
    <dsp:sp modelId="{56B2A055-74F6-40D0-B269-1FB25D3187E6}">
      <dsp:nvSpPr>
        <dsp:cNvPr id="0" name=""/>
        <dsp:cNvSpPr/>
      </dsp:nvSpPr>
      <dsp:spPr>
        <a:xfrm>
          <a:off x="5411431" y="2961540"/>
          <a:ext cx="4571989" cy="2578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Dictionary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FF0000"/>
              </a:solidFill>
              <a:highlight>
                <a:srgbClr val="FFFF00"/>
              </a:highlight>
            </a:rPr>
            <a:t>Key/value pairs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Change size as needed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Unordered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Duplicate values ignored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Uses curly bracket “{…}”</a:t>
          </a:r>
        </a:p>
      </dsp:txBody>
      <dsp:txXfrm>
        <a:off x="5537291" y="3087400"/>
        <a:ext cx="4320269" cy="2326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09862-FF43-4355-B0A3-5C4BFA0FD6CB}">
      <dsp:nvSpPr>
        <dsp:cNvPr id="0" name=""/>
        <dsp:cNvSpPr/>
      </dsp:nvSpPr>
      <dsp:spPr>
        <a:xfrm>
          <a:off x="0" y="754"/>
          <a:ext cx="1080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F5C4A-5EC2-4D25-B020-9D2C0BC8E82B}">
      <dsp:nvSpPr>
        <dsp:cNvPr id="0" name=""/>
        <dsp:cNvSpPr/>
      </dsp:nvSpPr>
      <dsp:spPr>
        <a:xfrm>
          <a:off x="0" y="0"/>
          <a:ext cx="10805660" cy="563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myList = [10, “Apple”, 12, 13, 14]</a:t>
          </a:r>
        </a:p>
      </dsp:txBody>
      <dsp:txXfrm>
        <a:off x="0" y="0"/>
        <a:ext cx="10805660" cy="563706"/>
      </dsp:txXfrm>
    </dsp:sp>
    <dsp:sp modelId="{F9C4739E-E202-41DF-AF99-F4645CB5C15A}">
      <dsp:nvSpPr>
        <dsp:cNvPr id="0" name=""/>
        <dsp:cNvSpPr/>
      </dsp:nvSpPr>
      <dsp:spPr>
        <a:xfrm>
          <a:off x="0" y="564461"/>
          <a:ext cx="1080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20431-9456-4B48-9F60-73D9470CE0B4}">
      <dsp:nvSpPr>
        <dsp:cNvPr id="0" name=""/>
        <dsp:cNvSpPr/>
      </dsp:nvSpPr>
      <dsp:spPr>
        <a:xfrm>
          <a:off x="0" y="564461"/>
          <a:ext cx="10805660" cy="557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print (myList[1:2])                                =&gt;  [‘Apple’]</a:t>
          </a:r>
        </a:p>
      </dsp:txBody>
      <dsp:txXfrm>
        <a:off x="0" y="564461"/>
        <a:ext cx="10805660" cy="557909"/>
      </dsp:txXfrm>
    </dsp:sp>
    <dsp:sp modelId="{ED5CCB3F-C9C4-4426-AFC9-8405D51FE14B}">
      <dsp:nvSpPr>
        <dsp:cNvPr id="0" name=""/>
        <dsp:cNvSpPr/>
      </dsp:nvSpPr>
      <dsp:spPr>
        <a:xfrm>
          <a:off x="0" y="1122370"/>
          <a:ext cx="1080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25101-93EC-40EC-936B-AB3DE2B2C57F}">
      <dsp:nvSpPr>
        <dsp:cNvPr id="0" name=""/>
        <dsp:cNvSpPr/>
      </dsp:nvSpPr>
      <dsp:spPr>
        <a:xfrm>
          <a:off x="0" y="1122370"/>
          <a:ext cx="10805660" cy="54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print (myList[:2]                                   =&gt; [10, ‘Apple’]</a:t>
          </a:r>
        </a:p>
      </dsp:txBody>
      <dsp:txXfrm>
        <a:off x="0" y="1122370"/>
        <a:ext cx="10805660" cy="542937"/>
      </dsp:txXfrm>
    </dsp:sp>
    <dsp:sp modelId="{7D7191E6-0364-45E8-AF4F-7763D8B58B43}">
      <dsp:nvSpPr>
        <dsp:cNvPr id="0" name=""/>
        <dsp:cNvSpPr/>
      </dsp:nvSpPr>
      <dsp:spPr>
        <a:xfrm>
          <a:off x="0" y="1665308"/>
          <a:ext cx="1080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43D01-3800-40FC-8443-44A116786BE8}">
      <dsp:nvSpPr>
        <dsp:cNvPr id="0" name=""/>
        <dsp:cNvSpPr/>
      </dsp:nvSpPr>
      <dsp:spPr>
        <a:xfrm>
          <a:off x="0" y="1665308"/>
          <a:ext cx="10805660" cy="52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print (myList[2:])                                 =&gt;  [12, 13, 14]</a:t>
          </a:r>
        </a:p>
      </dsp:txBody>
      <dsp:txXfrm>
        <a:off x="0" y="1665308"/>
        <a:ext cx="10805660" cy="520938"/>
      </dsp:txXfrm>
    </dsp:sp>
    <dsp:sp modelId="{D80E950D-3AC2-4E51-8274-265AB6BE1829}">
      <dsp:nvSpPr>
        <dsp:cNvPr id="0" name=""/>
        <dsp:cNvSpPr/>
      </dsp:nvSpPr>
      <dsp:spPr>
        <a:xfrm>
          <a:off x="0" y="2186246"/>
          <a:ext cx="1080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F193B-B449-4E78-97AE-115735C8B05C}">
      <dsp:nvSpPr>
        <dsp:cNvPr id="0" name=""/>
        <dsp:cNvSpPr/>
      </dsp:nvSpPr>
      <dsp:spPr>
        <a:xfrm>
          <a:off x="0" y="2186246"/>
          <a:ext cx="10805660" cy="526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print (myList[-3:-1])                            =&gt;  [13, 14]</a:t>
          </a:r>
        </a:p>
      </dsp:txBody>
      <dsp:txXfrm>
        <a:off x="0" y="2186246"/>
        <a:ext cx="10805660" cy="526172"/>
      </dsp:txXfrm>
    </dsp:sp>
    <dsp:sp modelId="{2EFF3605-E027-40EE-BC29-78B8795FF53E}">
      <dsp:nvSpPr>
        <dsp:cNvPr id="0" name=""/>
        <dsp:cNvSpPr/>
      </dsp:nvSpPr>
      <dsp:spPr>
        <a:xfrm>
          <a:off x="0" y="2712418"/>
          <a:ext cx="108056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2E8BB-70DF-40FC-B889-65E2A1C94414}">
      <dsp:nvSpPr>
        <dsp:cNvPr id="0" name=""/>
        <dsp:cNvSpPr/>
      </dsp:nvSpPr>
      <dsp:spPr>
        <a:xfrm>
          <a:off x="0" y="2712418"/>
          <a:ext cx="10805660" cy="20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if 12 in myList:</a:t>
          </a:r>
          <a:br>
            <a:rPr lang="en-US" sz="24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      print(myList)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else:</a:t>
          </a:r>
          <a:br>
            <a:rPr lang="en-US" sz="24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sz="2400" kern="1200" dirty="0">
              <a:solidFill>
                <a:schemeClr val="bg1">
                  <a:lumMod val="50000"/>
                </a:schemeClr>
              </a:solidFill>
            </a:rPr>
            <a:t>      print("Not found")                      </a:t>
          </a:r>
          <a:r>
            <a:rPr lang="en-US" sz="2000" kern="1200" dirty="0">
              <a:solidFill>
                <a:schemeClr val="bg1">
                  <a:lumMod val="50000"/>
                </a:schemeClr>
              </a:solidFill>
            </a:rPr>
            <a:t>=&gt;  [10, ‘Apple’, 12, 13, 14]</a:t>
          </a:r>
          <a:endParaRPr lang="en-US" sz="24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2712418"/>
        <a:ext cx="10805660" cy="2085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FBD0A-8B73-4D55-B013-A56003130618}">
      <dsp:nvSpPr>
        <dsp:cNvPr id="0" name=""/>
        <dsp:cNvSpPr/>
      </dsp:nvSpPr>
      <dsp:spPr>
        <a:xfrm>
          <a:off x="0" y="731"/>
          <a:ext cx="106264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BB3E-2BEA-4922-8D76-97652CB9306D}">
      <dsp:nvSpPr>
        <dsp:cNvPr id="0" name=""/>
        <dsp:cNvSpPr/>
      </dsp:nvSpPr>
      <dsp:spPr>
        <a:xfrm>
          <a:off x="0" y="0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myList = [10, “Apple”, 12, 13, 14]</a:t>
          </a:r>
        </a:p>
      </dsp:txBody>
      <dsp:txXfrm>
        <a:off x="0" y="0"/>
        <a:ext cx="10626462" cy="460650"/>
      </dsp:txXfrm>
    </dsp:sp>
    <dsp:sp modelId="{CD2D2406-0FDF-4139-8778-5CB4C86A0099}">
      <dsp:nvSpPr>
        <dsp:cNvPr id="0" name=""/>
        <dsp:cNvSpPr/>
      </dsp:nvSpPr>
      <dsp:spPr>
        <a:xfrm>
          <a:off x="0" y="461381"/>
          <a:ext cx="10626462" cy="0"/>
        </a:xfrm>
        <a:prstGeom prst="line">
          <a:avLst/>
        </a:prstGeom>
        <a:solidFill>
          <a:schemeClr val="accent2">
            <a:hueOff val="-121280"/>
            <a:satOff val="-6994"/>
            <a:lumOff val="719"/>
            <a:alphaOff val="0"/>
          </a:schemeClr>
        </a:solidFill>
        <a:ln w="12700" cap="flat" cmpd="sng" algn="ctr">
          <a:solidFill>
            <a:schemeClr val="accent2">
              <a:hueOff val="-121280"/>
              <a:satOff val="-6994"/>
              <a:lumOff val="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E0977-12C8-47CF-9C77-697E8621A973}">
      <dsp:nvSpPr>
        <dsp:cNvPr id="0" name=""/>
        <dsp:cNvSpPr/>
      </dsp:nvSpPr>
      <dsp:spPr>
        <a:xfrm>
          <a:off x="0" y="46138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myList[1:2] = [20, 30]</a:t>
          </a:r>
        </a:p>
      </dsp:txBody>
      <dsp:txXfrm>
        <a:off x="0" y="461381"/>
        <a:ext cx="10626462" cy="460650"/>
      </dsp:txXfrm>
    </dsp:sp>
    <dsp:sp modelId="{83C4A799-2FAD-440A-A8E7-F5380603EA68}">
      <dsp:nvSpPr>
        <dsp:cNvPr id="0" name=""/>
        <dsp:cNvSpPr/>
      </dsp:nvSpPr>
      <dsp:spPr>
        <a:xfrm>
          <a:off x="0" y="922031"/>
          <a:ext cx="1062646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5050C-723B-48CD-8C8B-9CB18080E914}">
      <dsp:nvSpPr>
        <dsp:cNvPr id="0" name=""/>
        <dsp:cNvSpPr/>
      </dsp:nvSpPr>
      <dsp:spPr>
        <a:xfrm>
          <a:off x="0" y="92203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print (myList)             =&gt;  Output: [10, 20, 30, 12, 13, 14]</a:t>
          </a:r>
        </a:p>
      </dsp:txBody>
      <dsp:txXfrm>
        <a:off x="0" y="922031"/>
        <a:ext cx="10626462" cy="460650"/>
      </dsp:txXfrm>
    </dsp:sp>
    <dsp:sp modelId="{9ABBC623-C23D-483B-AA50-703039503650}">
      <dsp:nvSpPr>
        <dsp:cNvPr id="0" name=""/>
        <dsp:cNvSpPr/>
      </dsp:nvSpPr>
      <dsp:spPr>
        <a:xfrm>
          <a:off x="0" y="1382681"/>
          <a:ext cx="1062646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081CF-60F2-4C80-9777-6064AB56E5AB}">
      <dsp:nvSpPr>
        <dsp:cNvPr id="0" name=""/>
        <dsp:cNvSpPr/>
      </dsp:nvSpPr>
      <dsp:spPr>
        <a:xfrm>
          <a:off x="0" y="138268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myList.insert (3, 40)</a:t>
          </a:r>
        </a:p>
      </dsp:txBody>
      <dsp:txXfrm>
        <a:off x="0" y="1382681"/>
        <a:ext cx="10626462" cy="460650"/>
      </dsp:txXfrm>
    </dsp:sp>
    <dsp:sp modelId="{BE6D949B-A9FA-48E3-9D2E-5B8153048955}">
      <dsp:nvSpPr>
        <dsp:cNvPr id="0" name=""/>
        <dsp:cNvSpPr/>
      </dsp:nvSpPr>
      <dsp:spPr>
        <a:xfrm>
          <a:off x="0" y="1843331"/>
          <a:ext cx="1062646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41237-E2ED-486E-8E89-7C1E302D11FF}">
      <dsp:nvSpPr>
        <dsp:cNvPr id="0" name=""/>
        <dsp:cNvSpPr/>
      </dsp:nvSpPr>
      <dsp:spPr>
        <a:xfrm>
          <a:off x="0" y="184333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( myList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)              =&gt;  Output: [10, 20, 30, 40, 12, 13, 14]</a:t>
          </a:r>
        </a:p>
      </dsp:txBody>
      <dsp:txXfrm>
        <a:off x="0" y="1843331"/>
        <a:ext cx="10626462" cy="460650"/>
      </dsp:txXfrm>
    </dsp:sp>
    <dsp:sp modelId="{6369B184-6631-400C-8C5B-80ADD54076C1}">
      <dsp:nvSpPr>
        <dsp:cNvPr id="0" name=""/>
        <dsp:cNvSpPr/>
      </dsp:nvSpPr>
      <dsp:spPr>
        <a:xfrm>
          <a:off x="0" y="2303981"/>
          <a:ext cx="10626462" cy="0"/>
        </a:xfrm>
        <a:prstGeom prst="line">
          <a:avLst/>
        </a:prstGeom>
        <a:solidFill>
          <a:schemeClr val="accent2">
            <a:hueOff val="-606401"/>
            <a:satOff val="-34970"/>
            <a:lumOff val="3595"/>
            <a:alphaOff val="0"/>
          </a:schemeClr>
        </a:solidFill>
        <a:ln w="12700" cap="flat" cmpd="sng" algn="ctr">
          <a:solidFill>
            <a:schemeClr val="accent2">
              <a:hueOff val="-606401"/>
              <a:satOff val="-34970"/>
              <a:lumOff val="3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17230-4B1B-46F6-A68C-431DD2AC92CB}">
      <dsp:nvSpPr>
        <dsp:cNvPr id="0" name=""/>
        <dsp:cNvSpPr/>
      </dsp:nvSpPr>
      <dsp:spPr>
        <a:xfrm>
          <a:off x="0" y="230398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myList.append(15)</a:t>
          </a:r>
        </a:p>
      </dsp:txBody>
      <dsp:txXfrm>
        <a:off x="0" y="2303981"/>
        <a:ext cx="10626462" cy="460650"/>
      </dsp:txXfrm>
    </dsp:sp>
    <dsp:sp modelId="{FAE52E52-E1FB-4E6E-B277-CD52145076CA}">
      <dsp:nvSpPr>
        <dsp:cNvPr id="0" name=""/>
        <dsp:cNvSpPr/>
      </dsp:nvSpPr>
      <dsp:spPr>
        <a:xfrm>
          <a:off x="0" y="2764631"/>
          <a:ext cx="1062646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231EF-C0E5-4A74-BDAB-0516907834E4}">
      <dsp:nvSpPr>
        <dsp:cNvPr id="0" name=""/>
        <dsp:cNvSpPr/>
      </dsp:nvSpPr>
      <dsp:spPr>
        <a:xfrm>
          <a:off x="0" y="276463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( myList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)              =&gt; Output: [10, 20, 30, 40, 12, 13, 14, 15]</a:t>
          </a:r>
        </a:p>
      </dsp:txBody>
      <dsp:txXfrm>
        <a:off x="0" y="2764631"/>
        <a:ext cx="10626462" cy="460650"/>
      </dsp:txXfrm>
    </dsp:sp>
    <dsp:sp modelId="{9DAA9745-A538-4AC8-87BD-52280C204140}">
      <dsp:nvSpPr>
        <dsp:cNvPr id="0" name=""/>
        <dsp:cNvSpPr/>
      </dsp:nvSpPr>
      <dsp:spPr>
        <a:xfrm>
          <a:off x="0" y="3225281"/>
          <a:ext cx="10626462" cy="0"/>
        </a:xfrm>
        <a:prstGeom prst="line">
          <a:avLst/>
        </a:prstGeom>
        <a:solidFill>
          <a:schemeClr val="accent2">
            <a:hueOff val="-848962"/>
            <a:satOff val="-48958"/>
            <a:lumOff val="5033"/>
            <a:alphaOff val="0"/>
          </a:schemeClr>
        </a:solidFill>
        <a:ln w="12700" cap="flat" cmpd="sng" algn="ctr">
          <a:solidFill>
            <a:schemeClr val="accent2">
              <a:hueOff val="-848962"/>
              <a:satOff val="-48958"/>
              <a:lumOff val="50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DBAA1-CFFA-4FC6-A666-6C441C8DE1B4}">
      <dsp:nvSpPr>
        <dsp:cNvPr id="0" name=""/>
        <dsp:cNvSpPr/>
      </dsp:nvSpPr>
      <dsp:spPr>
        <a:xfrm>
          <a:off x="0" y="322528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del myList[2]</a:t>
          </a:r>
        </a:p>
      </dsp:txBody>
      <dsp:txXfrm>
        <a:off x="0" y="3225281"/>
        <a:ext cx="10626462" cy="460650"/>
      </dsp:txXfrm>
    </dsp:sp>
    <dsp:sp modelId="{A7DB5584-BCF1-4705-A746-7F7B212165C1}">
      <dsp:nvSpPr>
        <dsp:cNvPr id="0" name=""/>
        <dsp:cNvSpPr/>
      </dsp:nvSpPr>
      <dsp:spPr>
        <a:xfrm>
          <a:off x="0" y="3685931"/>
          <a:ext cx="1062646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54724-80E5-4F19-90BE-0B562F06637C}">
      <dsp:nvSpPr>
        <dsp:cNvPr id="0" name=""/>
        <dsp:cNvSpPr/>
      </dsp:nvSpPr>
      <dsp:spPr>
        <a:xfrm>
          <a:off x="0" y="368593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print (myList)             =&gt; Output: [10, 20, 40, 12, 13, 14, 15]</a:t>
          </a:r>
        </a:p>
      </dsp:txBody>
      <dsp:txXfrm>
        <a:off x="0" y="3685931"/>
        <a:ext cx="10626462" cy="460650"/>
      </dsp:txXfrm>
    </dsp:sp>
    <dsp:sp modelId="{8E98FB8A-A155-4F79-9C76-B248985C88D9}">
      <dsp:nvSpPr>
        <dsp:cNvPr id="0" name=""/>
        <dsp:cNvSpPr/>
      </dsp:nvSpPr>
      <dsp:spPr>
        <a:xfrm>
          <a:off x="0" y="4146581"/>
          <a:ext cx="1062646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40A1B-FF81-4E2C-8079-A3AE66F01B75}">
      <dsp:nvSpPr>
        <dsp:cNvPr id="0" name=""/>
        <dsp:cNvSpPr/>
      </dsp:nvSpPr>
      <dsp:spPr>
        <a:xfrm>
          <a:off x="0" y="414658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del </a:t>
          </a:r>
          <a:r>
            <a:rPr lang="en-US" sz="2100" kern="1200" dirty="0" smtClean="0">
              <a:solidFill>
                <a:schemeClr val="bg1">
                  <a:lumMod val="50000"/>
                </a:schemeClr>
              </a:solidFill>
            </a:rPr>
            <a:t>myList [</a:t>
          </a: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1:4]</a:t>
          </a:r>
        </a:p>
      </dsp:txBody>
      <dsp:txXfrm>
        <a:off x="0" y="4146581"/>
        <a:ext cx="10626462" cy="460650"/>
      </dsp:txXfrm>
    </dsp:sp>
    <dsp:sp modelId="{07F226EB-B333-46B4-87DA-7C6CD3B6AE40}">
      <dsp:nvSpPr>
        <dsp:cNvPr id="0" name=""/>
        <dsp:cNvSpPr/>
      </dsp:nvSpPr>
      <dsp:spPr>
        <a:xfrm>
          <a:off x="0" y="4607231"/>
          <a:ext cx="1062646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7E46E-A9C3-43B8-9215-B83C900ED23F}">
      <dsp:nvSpPr>
        <dsp:cNvPr id="0" name=""/>
        <dsp:cNvSpPr/>
      </dsp:nvSpPr>
      <dsp:spPr>
        <a:xfrm>
          <a:off x="0" y="460723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print (myList)             =&gt; Output: [10, 13, 14, 15]</a:t>
          </a:r>
        </a:p>
      </dsp:txBody>
      <dsp:txXfrm>
        <a:off x="0" y="4607231"/>
        <a:ext cx="10626462" cy="460650"/>
      </dsp:txXfrm>
    </dsp:sp>
    <dsp:sp modelId="{FB0AC9B0-2211-4D16-97F0-1EECD4DD4961}">
      <dsp:nvSpPr>
        <dsp:cNvPr id="0" name=""/>
        <dsp:cNvSpPr/>
      </dsp:nvSpPr>
      <dsp:spPr>
        <a:xfrm>
          <a:off x="0" y="5067881"/>
          <a:ext cx="10626462" cy="0"/>
        </a:xfrm>
        <a:prstGeom prst="line">
          <a:avLst/>
        </a:prstGeom>
        <a:solidFill>
          <a:schemeClr val="accent2">
            <a:hueOff val="-1334083"/>
            <a:satOff val="-76934"/>
            <a:lumOff val="7909"/>
            <a:alphaOff val="0"/>
          </a:schemeClr>
        </a:solidFill>
        <a:ln w="12700" cap="flat" cmpd="sng" algn="ctr">
          <a:solidFill>
            <a:schemeClr val="accent2">
              <a:hueOff val="-1334083"/>
              <a:satOff val="-76934"/>
              <a:lumOff val="79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679FC-702A-49DE-A923-9D1539F06351}">
      <dsp:nvSpPr>
        <dsp:cNvPr id="0" name=""/>
        <dsp:cNvSpPr/>
      </dsp:nvSpPr>
      <dsp:spPr>
        <a:xfrm>
          <a:off x="0" y="506788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myList.clear()</a:t>
          </a:r>
        </a:p>
      </dsp:txBody>
      <dsp:txXfrm>
        <a:off x="0" y="5067881"/>
        <a:ext cx="10626462" cy="460650"/>
      </dsp:txXfrm>
    </dsp:sp>
    <dsp:sp modelId="{B65EB6C1-E40B-4097-8A61-30875AB0AADE}">
      <dsp:nvSpPr>
        <dsp:cNvPr id="0" name=""/>
        <dsp:cNvSpPr/>
      </dsp:nvSpPr>
      <dsp:spPr>
        <a:xfrm>
          <a:off x="0" y="5528531"/>
          <a:ext cx="1062646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46DFA-740F-40B9-A12D-A20A25A6C72F}">
      <dsp:nvSpPr>
        <dsp:cNvPr id="0" name=""/>
        <dsp:cNvSpPr/>
      </dsp:nvSpPr>
      <dsp:spPr>
        <a:xfrm>
          <a:off x="0" y="5528531"/>
          <a:ext cx="10626462" cy="46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bg1">
                  <a:lumMod val="50000"/>
                </a:schemeClr>
              </a:solidFill>
            </a:rPr>
            <a:t>print(myList)              =&gt; Output: []</a:t>
          </a:r>
        </a:p>
      </dsp:txBody>
      <dsp:txXfrm>
        <a:off x="0" y="5528531"/>
        <a:ext cx="10626462" cy="460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9F0F6-6C28-4DF4-80F6-5EE22EB1E0A5}">
      <dsp:nvSpPr>
        <dsp:cNvPr id="0" name=""/>
        <dsp:cNvSpPr/>
      </dsp:nvSpPr>
      <dsp:spPr>
        <a:xfrm>
          <a:off x="0" y="597"/>
          <a:ext cx="8947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D4C00-A947-4AA5-9D35-D1EF13BE8AFE}">
      <dsp:nvSpPr>
        <dsp:cNvPr id="0" name=""/>
        <dsp:cNvSpPr/>
      </dsp:nvSpPr>
      <dsp:spPr>
        <a:xfrm>
          <a:off x="0" y="597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myList1 = [10, 20, 30]</a:t>
          </a:r>
        </a:p>
      </dsp:txBody>
      <dsp:txXfrm>
        <a:off x="0" y="597"/>
        <a:ext cx="8947150" cy="489548"/>
      </dsp:txXfrm>
    </dsp:sp>
    <dsp:sp modelId="{14C44AA1-7AB7-4FE5-A0A4-3BAF5369FFC1}">
      <dsp:nvSpPr>
        <dsp:cNvPr id="0" name=""/>
        <dsp:cNvSpPr/>
      </dsp:nvSpPr>
      <dsp:spPr>
        <a:xfrm>
          <a:off x="0" y="490145"/>
          <a:ext cx="8947150" cy="0"/>
        </a:xfrm>
        <a:prstGeom prst="line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075B0-AB15-414A-BBE4-3AD9138765EA}">
      <dsp:nvSpPr>
        <dsp:cNvPr id="0" name=""/>
        <dsp:cNvSpPr/>
      </dsp:nvSpPr>
      <dsp:spPr>
        <a:xfrm>
          <a:off x="0" y="490145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myList2 = [40, 50, 60, 70, 80]</a:t>
          </a:r>
        </a:p>
      </dsp:txBody>
      <dsp:txXfrm>
        <a:off x="0" y="490145"/>
        <a:ext cx="8947150" cy="489548"/>
      </dsp:txXfrm>
    </dsp:sp>
    <dsp:sp modelId="{F9D90236-B611-45A1-947A-2C43A7A8C6A9}">
      <dsp:nvSpPr>
        <dsp:cNvPr id="0" name=""/>
        <dsp:cNvSpPr/>
      </dsp:nvSpPr>
      <dsp:spPr>
        <a:xfrm>
          <a:off x="0" y="979694"/>
          <a:ext cx="8947150" cy="0"/>
        </a:xfrm>
        <a:prstGeom prst="lin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45698-8515-4E3C-879A-4FF885B96346}">
      <dsp:nvSpPr>
        <dsp:cNvPr id="0" name=""/>
        <dsp:cNvSpPr/>
      </dsp:nvSpPr>
      <dsp:spPr>
        <a:xfrm>
          <a:off x="0" y="979694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newList1 = myList1 + myList2</a:t>
          </a:r>
        </a:p>
      </dsp:txBody>
      <dsp:txXfrm>
        <a:off x="0" y="979694"/>
        <a:ext cx="8947150" cy="489548"/>
      </dsp:txXfrm>
    </dsp:sp>
    <dsp:sp modelId="{B4B29916-2E5C-44FC-BBC9-21155A93428C}">
      <dsp:nvSpPr>
        <dsp:cNvPr id="0" name=""/>
        <dsp:cNvSpPr/>
      </dsp:nvSpPr>
      <dsp:spPr>
        <a:xfrm>
          <a:off x="0" y="1469242"/>
          <a:ext cx="894715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30E36-E585-4D1F-A7AA-A30ACE04F5AE}">
      <dsp:nvSpPr>
        <dsp:cNvPr id="0" name=""/>
        <dsp:cNvSpPr/>
      </dsp:nvSpPr>
      <dsp:spPr>
        <a:xfrm>
          <a:off x="0" y="1469242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or </a:t>
          </a:r>
        </a:p>
      </dsp:txBody>
      <dsp:txXfrm>
        <a:off x="0" y="1469242"/>
        <a:ext cx="8947150" cy="489548"/>
      </dsp:txXfrm>
    </dsp:sp>
    <dsp:sp modelId="{04C13DFD-2F4B-4068-977F-0F50FA0814F2}">
      <dsp:nvSpPr>
        <dsp:cNvPr id="0" name=""/>
        <dsp:cNvSpPr/>
      </dsp:nvSpPr>
      <dsp:spPr>
        <a:xfrm>
          <a:off x="0" y="1958790"/>
          <a:ext cx="8947150" cy="0"/>
        </a:xfrm>
        <a:prstGeom prst="lin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2A510-B029-4AE4-BE86-58860317CFA0}">
      <dsp:nvSpPr>
        <dsp:cNvPr id="0" name=""/>
        <dsp:cNvSpPr/>
      </dsp:nvSpPr>
      <dsp:spPr>
        <a:xfrm>
          <a:off x="0" y="1958790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for index in myList2:</a:t>
          </a:r>
        </a:p>
      </dsp:txBody>
      <dsp:txXfrm>
        <a:off x="0" y="1958790"/>
        <a:ext cx="8947150" cy="489548"/>
      </dsp:txXfrm>
    </dsp:sp>
    <dsp:sp modelId="{A5250AF5-607C-4D73-B3A4-E56208AF6DAB}">
      <dsp:nvSpPr>
        <dsp:cNvPr id="0" name=""/>
        <dsp:cNvSpPr/>
      </dsp:nvSpPr>
      <dsp:spPr>
        <a:xfrm>
          <a:off x="0" y="2448338"/>
          <a:ext cx="8947150" cy="0"/>
        </a:xfrm>
        <a:prstGeom prst="line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6272A-2C29-4B7E-AB16-92086E3E87DE}">
      <dsp:nvSpPr>
        <dsp:cNvPr id="0" name=""/>
        <dsp:cNvSpPr/>
      </dsp:nvSpPr>
      <dsp:spPr>
        <a:xfrm>
          <a:off x="0" y="2448339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      </a:t>
          </a: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myList1.append(index)</a:t>
          </a:r>
        </a:p>
      </dsp:txBody>
      <dsp:txXfrm>
        <a:off x="0" y="2448339"/>
        <a:ext cx="8947150" cy="489548"/>
      </dsp:txXfrm>
    </dsp:sp>
    <dsp:sp modelId="{89D20B31-9C50-4CFE-A6EA-227F07F36F2C}">
      <dsp:nvSpPr>
        <dsp:cNvPr id="0" name=""/>
        <dsp:cNvSpPr/>
      </dsp:nvSpPr>
      <dsp:spPr>
        <a:xfrm>
          <a:off x="0" y="2937887"/>
          <a:ext cx="894715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7A3B-DD60-422C-9969-EB16846816AA}">
      <dsp:nvSpPr>
        <dsp:cNvPr id="0" name=""/>
        <dsp:cNvSpPr/>
      </dsp:nvSpPr>
      <dsp:spPr>
        <a:xfrm>
          <a:off x="0" y="2937887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or</a:t>
          </a:r>
        </a:p>
      </dsp:txBody>
      <dsp:txXfrm>
        <a:off x="0" y="2937887"/>
        <a:ext cx="8947150" cy="489548"/>
      </dsp:txXfrm>
    </dsp:sp>
    <dsp:sp modelId="{EDF20962-AB4A-4A08-9038-4A268D32D70A}">
      <dsp:nvSpPr>
        <dsp:cNvPr id="0" name=""/>
        <dsp:cNvSpPr/>
      </dsp:nvSpPr>
      <dsp:spPr>
        <a:xfrm>
          <a:off x="0" y="3427435"/>
          <a:ext cx="8947150" cy="0"/>
        </a:xfrm>
        <a:prstGeom prst="line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20D1-C272-4C35-AB9C-2022C7B6A0A5}">
      <dsp:nvSpPr>
        <dsp:cNvPr id="0" name=""/>
        <dsp:cNvSpPr/>
      </dsp:nvSpPr>
      <dsp:spPr>
        <a:xfrm>
          <a:off x="0" y="3427435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myList1.extend(myList2)</a:t>
          </a:r>
        </a:p>
      </dsp:txBody>
      <dsp:txXfrm>
        <a:off x="0" y="3427435"/>
        <a:ext cx="8947150" cy="489548"/>
      </dsp:txXfrm>
    </dsp:sp>
    <dsp:sp modelId="{88F8107D-0419-49B9-992E-CA65B0A47205}">
      <dsp:nvSpPr>
        <dsp:cNvPr id="0" name=""/>
        <dsp:cNvSpPr/>
      </dsp:nvSpPr>
      <dsp:spPr>
        <a:xfrm>
          <a:off x="0" y="3916983"/>
          <a:ext cx="8947150" cy="0"/>
        </a:xfrm>
        <a:prstGeom prst="lin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045D1-2A4F-4A0A-8A00-A19EE3A120F1}">
      <dsp:nvSpPr>
        <dsp:cNvPr id="0" name=""/>
        <dsp:cNvSpPr/>
      </dsp:nvSpPr>
      <dsp:spPr>
        <a:xfrm>
          <a:off x="0" y="3916983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print (myList1)</a:t>
          </a:r>
        </a:p>
      </dsp:txBody>
      <dsp:txXfrm>
        <a:off x="0" y="3916983"/>
        <a:ext cx="8947150" cy="489548"/>
      </dsp:txXfrm>
    </dsp:sp>
    <dsp:sp modelId="{70DB0B1A-CB53-46F9-B1B4-F84B74928C13}">
      <dsp:nvSpPr>
        <dsp:cNvPr id="0" name=""/>
        <dsp:cNvSpPr/>
      </dsp:nvSpPr>
      <dsp:spPr>
        <a:xfrm>
          <a:off x="0" y="4406532"/>
          <a:ext cx="89471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1636-6A74-4FFF-86FD-D06D73A286F9}">
      <dsp:nvSpPr>
        <dsp:cNvPr id="0" name=""/>
        <dsp:cNvSpPr/>
      </dsp:nvSpPr>
      <dsp:spPr>
        <a:xfrm>
          <a:off x="0" y="4406532"/>
          <a:ext cx="8947150" cy="48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>
                  <a:lumMod val="50000"/>
                </a:schemeClr>
              </a:solidFill>
            </a:rPr>
            <a:t>Output: [10, 20, 30, 40, 50, 60, 70, 80]</a:t>
          </a:r>
        </a:p>
      </dsp:txBody>
      <dsp:txXfrm>
        <a:off x="0" y="4406532"/>
        <a:ext cx="8947150" cy="489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5BE9-2CE4-4A52-A408-CFA3C7E77175}">
      <dsp:nvSpPr>
        <dsp:cNvPr id="0" name=""/>
        <dsp:cNvSpPr/>
      </dsp:nvSpPr>
      <dsp:spPr>
        <a:xfrm>
          <a:off x="2380262" y="0"/>
          <a:ext cx="5718561" cy="571856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83763-2807-43CB-99E6-481AAC87FA9C}">
      <dsp:nvSpPr>
        <dsp:cNvPr id="0" name=""/>
        <dsp:cNvSpPr/>
      </dsp:nvSpPr>
      <dsp:spPr>
        <a:xfrm>
          <a:off x="420707" y="566368"/>
          <a:ext cx="4571989" cy="223023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List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General Purpose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Most widely used data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Change size as needed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Uses square </a:t>
          </a:r>
          <a:r>
            <a:rPr lang="en-US" sz="1800" kern="1200" dirty="0" smtClean="0"/>
            <a:t>bracket </a:t>
          </a:r>
          <a:r>
            <a:rPr lang="en-US" sz="1800" kern="1200" dirty="0" smtClean="0">
              <a:solidFill>
                <a:srgbClr val="C00000"/>
              </a:solidFill>
              <a:highlight>
                <a:srgbClr val="FFFF00"/>
              </a:highlight>
            </a:rPr>
            <a:t>“[…]”</a:t>
          </a:r>
          <a:endParaRPr lang="en-US" sz="1800" kern="1200" dirty="0">
            <a:solidFill>
              <a:srgbClr val="C00000"/>
            </a:solidFill>
            <a:highlight>
              <a:srgbClr val="FFFF00"/>
            </a:highligh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Allow duplicate values</a:t>
          </a:r>
        </a:p>
      </dsp:txBody>
      <dsp:txXfrm>
        <a:off x="529578" y="675239"/>
        <a:ext cx="4354247" cy="2012496"/>
      </dsp:txXfrm>
    </dsp:sp>
    <dsp:sp modelId="{F7DF01F8-AE9D-41E3-B0BA-7B266C178C2C}">
      <dsp:nvSpPr>
        <dsp:cNvPr id="0" name=""/>
        <dsp:cNvSpPr/>
      </dsp:nvSpPr>
      <dsp:spPr>
        <a:xfrm>
          <a:off x="5368722" y="600335"/>
          <a:ext cx="4571989" cy="2230238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Tuple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  <a:r>
            <a:rPr lang="en-US" sz="1600" kern="1200" dirty="0"/>
            <a:t> (Can’t add or change)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Useful for fixed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Faster </a:t>
          </a:r>
          <a:r>
            <a:rPr lang="en-US" sz="1600" kern="1200" dirty="0" smtClean="0"/>
            <a:t>than the  </a:t>
          </a:r>
          <a:r>
            <a:rPr lang="en-US" sz="1600" kern="1200" dirty="0"/>
            <a:t>lists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Sequence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Uses round bracket </a:t>
          </a:r>
          <a:r>
            <a:rPr lang="en-US" sz="1600" b="1" kern="1200" dirty="0">
              <a:solidFill>
                <a:srgbClr val="C00000"/>
              </a:solidFill>
            </a:rPr>
            <a:t>“(…)”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Allow duplicate values</a:t>
          </a:r>
        </a:p>
      </dsp:txBody>
      <dsp:txXfrm>
        <a:off x="5477593" y="709206"/>
        <a:ext cx="4354247" cy="2012496"/>
      </dsp:txXfrm>
    </dsp:sp>
    <dsp:sp modelId="{04EBC068-BC8D-4C7E-92F8-BE708FC65036}">
      <dsp:nvSpPr>
        <dsp:cNvPr id="0" name=""/>
        <dsp:cNvSpPr/>
      </dsp:nvSpPr>
      <dsp:spPr>
        <a:xfrm>
          <a:off x="420707" y="2961540"/>
          <a:ext cx="4571989" cy="2578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Very fast access vs Lists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Math Set Ops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Change size as needed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Unordered, unchangeable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Uses curly bracket </a:t>
          </a:r>
          <a:r>
            <a:rPr lang="en-US" sz="1400" b="1" kern="1200" dirty="0">
              <a:solidFill>
                <a:srgbClr val="C00000"/>
              </a:solidFill>
            </a:rPr>
            <a:t>“{…}”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duplicate values ignored</a:t>
          </a:r>
        </a:p>
      </dsp:txBody>
      <dsp:txXfrm>
        <a:off x="546567" y="3087400"/>
        <a:ext cx="4320269" cy="2326525"/>
      </dsp:txXfrm>
    </dsp:sp>
    <dsp:sp modelId="{56B2A055-74F6-40D0-B269-1FB25D3187E6}">
      <dsp:nvSpPr>
        <dsp:cNvPr id="0" name=""/>
        <dsp:cNvSpPr/>
      </dsp:nvSpPr>
      <dsp:spPr>
        <a:xfrm>
          <a:off x="5411431" y="2961540"/>
          <a:ext cx="4571989" cy="2578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Dictionary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FF0000"/>
              </a:solidFill>
              <a:highlight>
                <a:srgbClr val="FFFF00"/>
              </a:highlight>
            </a:rPr>
            <a:t>Key/value pairs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Change size as needed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Unordered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Duplicate values ignored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Uses curly bracket “{…}”</a:t>
          </a:r>
        </a:p>
      </dsp:txBody>
      <dsp:txXfrm>
        <a:off x="5537291" y="3087400"/>
        <a:ext cx="4320269" cy="23265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8BBD6-9A30-4DBF-90C5-E62FCB4B6D20}">
      <dsp:nvSpPr>
        <dsp:cNvPr id="0" name=""/>
        <dsp:cNvSpPr/>
      </dsp:nvSpPr>
      <dsp:spPr>
        <a:xfrm>
          <a:off x="0" y="617"/>
          <a:ext cx="104425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1CF2A-3A67-4854-B3AB-D694539F4838}">
      <dsp:nvSpPr>
        <dsp:cNvPr id="0" name=""/>
        <dsp:cNvSpPr/>
      </dsp:nvSpPr>
      <dsp:spPr>
        <a:xfrm>
          <a:off x="0" y="617"/>
          <a:ext cx="10442576" cy="72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myTuple = ("Apple", 10, "Orange", "Grapes", 20.0, 10)</a:t>
          </a:r>
          <a:endParaRPr lang="en-US" sz="3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617"/>
        <a:ext cx="10442576" cy="722067"/>
      </dsp:txXfrm>
    </dsp:sp>
    <dsp:sp modelId="{ACD6DB59-C3FE-4214-925C-100AFA887A89}">
      <dsp:nvSpPr>
        <dsp:cNvPr id="0" name=""/>
        <dsp:cNvSpPr/>
      </dsp:nvSpPr>
      <dsp:spPr>
        <a:xfrm>
          <a:off x="0" y="722684"/>
          <a:ext cx="10442576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D676F-DF49-457D-85B5-FC47A6048A3C}">
      <dsp:nvSpPr>
        <dsp:cNvPr id="0" name=""/>
        <dsp:cNvSpPr/>
      </dsp:nvSpPr>
      <dsp:spPr>
        <a:xfrm>
          <a:off x="0" y="722684"/>
          <a:ext cx="10442576" cy="72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sz="3300" b="0" i="0" kern="1200" dirty="0" smtClean="0">
              <a:solidFill>
                <a:schemeClr val="bg1">
                  <a:lumMod val="50000"/>
                </a:schemeClr>
              </a:solidFill>
            </a:rPr>
            <a:t>( myTuple[3</a:t>
          </a: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])       =&gt;  Grapes</a:t>
          </a:r>
          <a:endParaRPr lang="en-US" sz="3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722684"/>
        <a:ext cx="10442576" cy="722067"/>
      </dsp:txXfrm>
    </dsp:sp>
    <dsp:sp modelId="{61F5E759-B152-4AB7-9D02-0E483273EEC4}">
      <dsp:nvSpPr>
        <dsp:cNvPr id="0" name=""/>
        <dsp:cNvSpPr/>
      </dsp:nvSpPr>
      <dsp:spPr>
        <a:xfrm>
          <a:off x="0" y="1444751"/>
          <a:ext cx="10442576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644DB-08E9-4FF7-A833-8E1B993E3A83}">
      <dsp:nvSpPr>
        <dsp:cNvPr id="0" name=""/>
        <dsp:cNvSpPr/>
      </dsp:nvSpPr>
      <dsp:spPr>
        <a:xfrm>
          <a:off x="0" y="1444751"/>
          <a:ext cx="10442576" cy="72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sz="3300" b="0" i="0" kern="1200" dirty="0" smtClean="0">
              <a:solidFill>
                <a:schemeClr val="bg1">
                  <a:lumMod val="50000"/>
                </a:schemeClr>
              </a:solidFill>
            </a:rPr>
            <a:t>( myTuple</a:t>
          </a: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[-1])      =&gt;  10</a:t>
          </a:r>
          <a:endParaRPr lang="en-US" sz="3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1444751"/>
        <a:ext cx="10442576" cy="722067"/>
      </dsp:txXfrm>
    </dsp:sp>
    <dsp:sp modelId="{80BB8CFC-C743-4E08-B71B-C51DA7B7AB75}">
      <dsp:nvSpPr>
        <dsp:cNvPr id="0" name=""/>
        <dsp:cNvSpPr/>
      </dsp:nvSpPr>
      <dsp:spPr>
        <a:xfrm>
          <a:off x="0" y="2166818"/>
          <a:ext cx="10442576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43EBD-A7D3-47AF-96D7-2CA19B1CE709}">
      <dsp:nvSpPr>
        <dsp:cNvPr id="0" name=""/>
        <dsp:cNvSpPr/>
      </dsp:nvSpPr>
      <dsp:spPr>
        <a:xfrm>
          <a:off x="0" y="2166818"/>
          <a:ext cx="10442576" cy="72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sz="3300" b="0" i="0" kern="1200" dirty="0" smtClean="0">
              <a:solidFill>
                <a:schemeClr val="bg1">
                  <a:lumMod val="50000"/>
                </a:schemeClr>
              </a:solidFill>
            </a:rPr>
            <a:t>( myTuple[2:4</a:t>
          </a: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])    =&gt;  (‘Orange’, ‘Grapes’) </a:t>
          </a:r>
          <a:endParaRPr lang="en-US" sz="3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2166818"/>
        <a:ext cx="10442576" cy="722067"/>
      </dsp:txXfrm>
    </dsp:sp>
    <dsp:sp modelId="{44B40C9B-F23D-4033-97F4-67E044E25312}">
      <dsp:nvSpPr>
        <dsp:cNvPr id="0" name=""/>
        <dsp:cNvSpPr/>
      </dsp:nvSpPr>
      <dsp:spPr>
        <a:xfrm>
          <a:off x="0" y="2888885"/>
          <a:ext cx="10442576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A1303-E079-4783-B18C-5DFC04E46F2D}">
      <dsp:nvSpPr>
        <dsp:cNvPr id="0" name=""/>
        <dsp:cNvSpPr/>
      </dsp:nvSpPr>
      <dsp:spPr>
        <a:xfrm>
          <a:off x="0" y="2888885"/>
          <a:ext cx="10442576" cy="72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sz="3300" b="0" i="0" kern="1200" dirty="0" smtClean="0">
              <a:solidFill>
                <a:schemeClr val="bg1">
                  <a:lumMod val="50000"/>
                </a:schemeClr>
              </a:solidFill>
            </a:rPr>
            <a:t>( myTuple</a:t>
          </a: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[:4])      =&gt;  (‘Apple’, 10, ‘Orange’, ‘Grapes’)</a:t>
          </a:r>
          <a:endParaRPr lang="en-US" sz="3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2888885"/>
        <a:ext cx="10442576" cy="722067"/>
      </dsp:txXfrm>
    </dsp:sp>
    <dsp:sp modelId="{B556D1A2-2317-4EE2-B908-5445346F4E02}">
      <dsp:nvSpPr>
        <dsp:cNvPr id="0" name=""/>
        <dsp:cNvSpPr/>
      </dsp:nvSpPr>
      <dsp:spPr>
        <a:xfrm>
          <a:off x="0" y="3610952"/>
          <a:ext cx="10442576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B426-9B8A-4E22-A99E-2447867F781B}">
      <dsp:nvSpPr>
        <dsp:cNvPr id="0" name=""/>
        <dsp:cNvSpPr/>
      </dsp:nvSpPr>
      <dsp:spPr>
        <a:xfrm>
          <a:off x="0" y="3610952"/>
          <a:ext cx="10442576" cy="72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sz="3300" b="0" i="0" kern="1200" dirty="0" smtClean="0">
              <a:solidFill>
                <a:schemeClr val="bg1">
                  <a:lumMod val="50000"/>
                </a:schemeClr>
              </a:solidFill>
            </a:rPr>
            <a:t>( myTuple[2</a:t>
          </a: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:])      =&gt;  (‘Orange’, ‘Grapes’, 20.0, 10)</a:t>
          </a:r>
          <a:endParaRPr lang="en-US" sz="3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3610952"/>
        <a:ext cx="10442576" cy="722067"/>
      </dsp:txXfrm>
    </dsp:sp>
    <dsp:sp modelId="{5C6FB4FD-3514-4A8A-ADCA-79D788718D65}">
      <dsp:nvSpPr>
        <dsp:cNvPr id="0" name=""/>
        <dsp:cNvSpPr/>
      </dsp:nvSpPr>
      <dsp:spPr>
        <a:xfrm>
          <a:off x="0" y="4333019"/>
          <a:ext cx="10442576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F6B7-0117-4802-84F0-8D2630E96B70}">
      <dsp:nvSpPr>
        <dsp:cNvPr id="0" name=""/>
        <dsp:cNvSpPr/>
      </dsp:nvSpPr>
      <dsp:spPr>
        <a:xfrm>
          <a:off x="0" y="4333019"/>
          <a:ext cx="10442576" cy="72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print</a:t>
          </a:r>
          <a:r>
            <a:rPr lang="en-US" sz="3300" b="0" i="0" kern="1200" dirty="0" smtClean="0">
              <a:solidFill>
                <a:schemeClr val="bg1">
                  <a:lumMod val="50000"/>
                </a:schemeClr>
              </a:solidFill>
            </a:rPr>
            <a:t>( myTuple</a:t>
          </a:r>
          <a:r>
            <a:rPr lang="en-US" sz="3300" b="0" i="0" kern="1200" dirty="0">
              <a:solidFill>
                <a:schemeClr val="bg1">
                  <a:lumMod val="50000"/>
                </a:schemeClr>
              </a:solidFill>
            </a:rPr>
            <a:t>[-4:-1])  =&gt;  (‘Orange’, ‘Grapes’, 20.0)</a:t>
          </a:r>
          <a:endParaRPr lang="en-US" sz="3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0" y="4333019"/>
        <a:ext cx="10442576" cy="7220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5BE9-2CE4-4A52-A408-CFA3C7E77175}">
      <dsp:nvSpPr>
        <dsp:cNvPr id="0" name=""/>
        <dsp:cNvSpPr/>
      </dsp:nvSpPr>
      <dsp:spPr>
        <a:xfrm>
          <a:off x="2380262" y="0"/>
          <a:ext cx="5718561" cy="571856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83763-2807-43CB-99E6-481AAC87FA9C}">
      <dsp:nvSpPr>
        <dsp:cNvPr id="0" name=""/>
        <dsp:cNvSpPr/>
      </dsp:nvSpPr>
      <dsp:spPr>
        <a:xfrm>
          <a:off x="420707" y="566368"/>
          <a:ext cx="4571989" cy="223023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List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General Purpose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Most widely used data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Change size as needed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Uses square </a:t>
          </a:r>
          <a:r>
            <a:rPr lang="en-US" sz="1800" kern="1200" dirty="0" smtClean="0"/>
            <a:t>bracket </a:t>
          </a:r>
          <a:r>
            <a:rPr lang="en-US" sz="1800" kern="1200" dirty="0" smtClean="0">
              <a:solidFill>
                <a:srgbClr val="C00000"/>
              </a:solidFill>
              <a:highlight>
                <a:srgbClr val="FFFF00"/>
              </a:highlight>
            </a:rPr>
            <a:t>“[…]”</a:t>
          </a:r>
          <a:endParaRPr lang="en-US" sz="1800" kern="1200" dirty="0">
            <a:solidFill>
              <a:srgbClr val="C00000"/>
            </a:solidFill>
            <a:highlight>
              <a:srgbClr val="FFFF00"/>
            </a:highligh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Allow duplicate values</a:t>
          </a:r>
        </a:p>
      </dsp:txBody>
      <dsp:txXfrm>
        <a:off x="529578" y="675239"/>
        <a:ext cx="4354247" cy="2012496"/>
      </dsp:txXfrm>
    </dsp:sp>
    <dsp:sp modelId="{F7DF01F8-AE9D-41E3-B0BA-7B266C178C2C}">
      <dsp:nvSpPr>
        <dsp:cNvPr id="0" name=""/>
        <dsp:cNvSpPr/>
      </dsp:nvSpPr>
      <dsp:spPr>
        <a:xfrm>
          <a:off x="5368722" y="600335"/>
          <a:ext cx="4571989" cy="223023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Tuple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  <a:r>
            <a:rPr lang="en-US" sz="1600" kern="1200" dirty="0"/>
            <a:t> (Can’t add or change)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Useful for fixed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Faster </a:t>
          </a:r>
          <a:r>
            <a:rPr lang="en-US" sz="1600" kern="1200" dirty="0" smtClean="0"/>
            <a:t>than the  </a:t>
          </a:r>
          <a:r>
            <a:rPr lang="en-US" sz="1600" kern="1200" dirty="0"/>
            <a:t>lists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Sequence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Uses round bracket </a:t>
          </a:r>
          <a:r>
            <a:rPr lang="en-US" sz="1600" b="1" kern="1200" dirty="0">
              <a:solidFill>
                <a:srgbClr val="C00000"/>
              </a:solidFill>
            </a:rPr>
            <a:t>“(…)”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Allow duplicate values</a:t>
          </a:r>
        </a:p>
      </dsp:txBody>
      <dsp:txXfrm>
        <a:off x="5477593" y="709206"/>
        <a:ext cx="4354247" cy="2012496"/>
      </dsp:txXfrm>
    </dsp:sp>
    <dsp:sp modelId="{04EBC068-BC8D-4C7E-92F8-BE708FC65036}">
      <dsp:nvSpPr>
        <dsp:cNvPr id="0" name=""/>
        <dsp:cNvSpPr/>
      </dsp:nvSpPr>
      <dsp:spPr>
        <a:xfrm>
          <a:off x="420707" y="2961540"/>
          <a:ext cx="4571989" cy="2578245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Very fast access vs Lists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Math Set Ops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Change size as needed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Unordered, unchangeable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Uses curly bracket </a:t>
          </a:r>
          <a:r>
            <a:rPr lang="en-US" sz="1400" b="1" kern="1200" dirty="0">
              <a:solidFill>
                <a:srgbClr val="C00000"/>
              </a:solidFill>
            </a:rPr>
            <a:t>“{…}”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duplicate values ignored</a:t>
          </a:r>
        </a:p>
      </dsp:txBody>
      <dsp:txXfrm>
        <a:off x="546567" y="3087400"/>
        <a:ext cx="4320269" cy="2326525"/>
      </dsp:txXfrm>
    </dsp:sp>
    <dsp:sp modelId="{56B2A055-74F6-40D0-B269-1FB25D3187E6}">
      <dsp:nvSpPr>
        <dsp:cNvPr id="0" name=""/>
        <dsp:cNvSpPr/>
      </dsp:nvSpPr>
      <dsp:spPr>
        <a:xfrm>
          <a:off x="5411431" y="2961540"/>
          <a:ext cx="4571989" cy="257824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Dictionary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FF0000"/>
              </a:solidFill>
              <a:highlight>
                <a:srgbClr val="FFFF00"/>
              </a:highlight>
            </a:rPr>
            <a:t>Key/value pairs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Change size as needed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Unordered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Duplicate values ignored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Uses curly bracket “{…}”</a:t>
          </a:r>
        </a:p>
      </dsp:txBody>
      <dsp:txXfrm>
        <a:off x="5537291" y="3087400"/>
        <a:ext cx="4320269" cy="23265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82559-B438-4669-A049-5AF10F4B1C63}">
      <dsp:nvSpPr>
        <dsp:cNvPr id="0" name=""/>
        <dsp:cNvSpPr/>
      </dsp:nvSpPr>
      <dsp:spPr>
        <a:xfrm>
          <a:off x="0" y="20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5DE22-6285-4975-BEE6-D7F15DB8FBF5}">
      <dsp:nvSpPr>
        <dsp:cNvPr id="0" name=""/>
        <dsp:cNvSpPr/>
      </dsp:nvSpPr>
      <dsp:spPr>
        <a:xfrm>
          <a:off x="0" y="0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Friends </a:t>
          </a:r>
          <a:r>
            <a:rPr lang="en-US" sz="1800" b="0" i="0" kern="1200" dirty="0"/>
            <a:t>= {"Sandy":25, "John": 20, "Jane": 22} </a:t>
          </a:r>
          <a:endParaRPr lang="en-US" sz="1800" kern="1200" dirty="0"/>
        </a:p>
      </dsp:txBody>
      <dsp:txXfrm>
        <a:off x="0" y="0"/>
        <a:ext cx="10515600" cy="301486"/>
      </dsp:txXfrm>
    </dsp:sp>
    <dsp:sp modelId="{A3E56F6B-4E92-42B5-8F47-ED7AA9A60D7D}">
      <dsp:nvSpPr>
        <dsp:cNvPr id="0" name=""/>
        <dsp:cNvSpPr/>
      </dsp:nvSpPr>
      <dsp:spPr>
        <a:xfrm>
          <a:off x="0" y="30352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3907E-15BA-4CBC-A396-5AF3452B251E}">
      <dsp:nvSpPr>
        <dsp:cNvPr id="0" name=""/>
        <dsp:cNvSpPr/>
      </dsp:nvSpPr>
      <dsp:spPr>
        <a:xfrm>
          <a:off x="0" y="303521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print</a:t>
          </a:r>
          <a:r>
            <a:rPr lang="en-US" sz="1800" kern="1200" dirty="0" smtClean="0"/>
            <a:t>( Friends.</a:t>
          </a:r>
          <a:r>
            <a:rPr lang="en-US" sz="1800" b="1" kern="1200" dirty="0" smtClean="0"/>
            <a:t>items</a:t>
          </a:r>
          <a:r>
            <a:rPr lang="en-US" sz="1800" kern="1200" dirty="0"/>
            <a:t>())</a:t>
          </a:r>
          <a:r>
            <a:rPr lang="en-US" sz="1800" b="0" i="0" kern="1200" dirty="0">
              <a:sym typeface="Wingdings" panose="05000000000000000000" pitchFamily="2" charset="2"/>
            </a:rPr>
            <a:t>                            </a:t>
          </a:r>
          <a:r>
            <a:rPr lang="en-US" sz="1800" b="0" i="0" kern="1200" dirty="0" smtClean="0">
              <a:sym typeface="Wingdings" panose="05000000000000000000" pitchFamily="2" charset="2"/>
            </a:rPr>
            <a:t> 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('Sandy’,25), ('John', 20), ('Jane', 22)</a:t>
          </a:r>
          <a:endParaRPr lang="en-US" sz="1800" kern="1200" dirty="0"/>
        </a:p>
      </dsp:txBody>
      <dsp:txXfrm>
        <a:off x="0" y="303521"/>
        <a:ext cx="10515600" cy="301486"/>
      </dsp:txXfrm>
    </dsp:sp>
    <dsp:sp modelId="{C3B9B071-3367-4771-AD1A-BBB36A24466E}">
      <dsp:nvSpPr>
        <dsp:cNvPr id="0" name=""/>
        <dsp:cNvSpPr/>
      </dsp:nvSpPr>
      <dsp:spPr>
        <a:xfrm>
          <a:off x="0" y="6050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763E4-9358-43E2-AB8D-A9F774E81D77}">
      <dsp:nvSpPr>
        <dsp:cNvPr id="0" name=""/>
        <dsp:cNvSpPr/>
      </dsp:nvSpPr>
      <dsp:spPr>
        <a:xfrm>
          <a:off x="0" y="605008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print</a:t>
          </a:r>
          <a:r>
            <a:rPr lang="en-US" sz="1800" kern="1200" dirty="0" smtClean="0"/>
            <a:t>( Friends.</a:t>
          </a:r>
          <a:r>
            <a:rPr lang="en-US" sz="1800" b="1" kern="1200" dirty="0" smtClean="0"/>
            <a:t>keys</a:t>
          </a:r>
          <a:r>
            <a:rPr lang="en-US" sz="1800" kern="1200" dirty="0"/>
            <a:t>()) </a:t>
          </a:r>
          <a:r>
            <a:rPr lang="en-US" sz="1800" b="0" i="0" kern="1200" dirty="0"/>
            <a:t>                            </a:t>
          </a:r>
          <a:r>
            <a:rPr lang="en-US" sz="1800" b="0" i="0" kern="1200" dirty="0" smtClean="0"/>
            <a:t> 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‘Sandy’, ‘John’, ‘Jane’</a:t>
          </a:r>
          <a:endParaRPr lang="en-US" sz="1800" kern="1200" dirty="0"/>
        </a:p>
      </dsp:txBody>
      <dsp:txXfrm>
        <a:off x="0" y="605008"/>
        <a:ext cx="10515600" cy="301486"/>
      </dsp:txXfrm>
    </dsp:sp>
    <dsp:sp modelId="{5090D0CA-C9B3-468A-97DF-0C5483D1667F}">
      <dsp:nvSpPr>
        <dsp:cNvPr id="0" name=""/>
        <dsp:cNvSpPr/>
      </dsp:nvSpPr>
      <dsp:spPr>
        <a:xfrm>
          <a:off x="0" y="9064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59AEC-BF79-4454-B69E-60BF9E612629}">
      <dsp:nvSpPr>
        <dsp:cNvPr id="0" name=""/>
        <dsp:cNvSpPr/>
      </dsp:nvSpPr>
      <dsp:spPr>
        <a:xfrm>
          <a:off x="0" y="906495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print</a:t>
          </a:r>
          <a:r>
            <a:rPr lang="en-US" sz="1800" kern="1200" dirty="0" smtClean="0"/>
            <a:t>( Friends.</a:t>
          </a:r>
          <a:r>
            <a:rPr lang="en-US" sz="1800" b="1" kern="1200" dirty="0" smtClean="0"/>
            <a:t>values</a:t>
          </a:r>
          <a:r>
            <a:rPr lang="en-US" sz="1800" kern="1200" dirty="0"/>
            <a:t>())</a:t>
          </a:r>
          <a:r>
            <a:rPr lang="en-US" sz="1800" b="0" i="0" kern="1200" dirty="0"/>
            <a:t>                         </a:t>
          </a:r>
          <a:r>
            <a:rPr lang="en-US" sz="1800" b="0" i="0" kern="1200" dirty="0" smtClean="0"/>
            <a:t>  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25, 20. 22</a:t>
          </a:r>
          <a:endParaRPr lang="en-US" sz="1800" kern="1200" dirty="0"/>
        </a:p>
      </dsp:txBody>
      <dsp:txXfrm>
        <a:off x="0" y="906495"/>
        <a:ext cx="10515600" cy="301486"/>
      </dsp:txXfrm>
    </dsp:sp>
    <dsp:sp modelId="{5AB57A9A-9C22-45A2-A911-F1F3AAA65172}">
      <dsp:nvSpPr>
        <dsp:cNvPr id="0" name=""/>
        <dsp:cNvSpPr/>
      </dsp:nvSpPr>
      <dsp:spPr>
        <a:xfrm>
          <a:off x="0" y="12079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F47E1-1264-466C-BC27-834E0F509946}">
      <dsp:nvSpPr>
        <dsp:cNvPr id="0" name=""/>
        <dsp:cNvSpPr/>
      </dsp:nvSpPr>
      <dsp:spPr>
        <a:xfrm>
          <a:off x="0" y="1207982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print(myFriends["Sandy“])       	</a:t>
          </a:r>
          <a:r>
            <a:rPr lang="en-US" sz="1800" b="0" i="0" kern="1200" dirty="0" smtClean="0"/>
            <a:t>     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25</a:t>
          </a:r>
          <a:endParaRPr lang="en-US" sz="1800" kern="1200" dirty="0"/>
        </a:p>
      </dsp:txBody>
      <dsp:txXfrm>
        <a:off x="0" y="1207982"/>
        <a:ext cx="10515600" cy="301486"/>
      </dsp:txXfrm>
    </dsp:sp>
    <dsp:sp modelId="{78766531-828C-4489-A99B-1B23056120A3}">
      <dsp:nvSpPr>
        <dsp:cNvPr id="0" name=""/>
        <dsp:cNvSpPr/>
      </dsp:nvSpPr>
      <dsp:spPr>
        <a:xfrm>
          <a:off x="0" y="15094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78122-EFD1-4445-8DA1-8FF7CA4E2C3D}">
      <dsp:nvSpPr>
        <dsp:cNvPr id="0" name=""/>
        <dsp:cNvSpPr/>
      </dsp:nvSpPr>
      <dsp:spPr>
        <a:xfrm>
          <a:off x="0" y="1509469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myFriends["Sandy"] = 30</a:t>
          </a:r>
          <a:endParaRPr lang="en-US" sz="1800" kern="1200" dirty="0"/>
        </a:p>
      </dsp:txBody>
      <dsp:txXfrm>
        <a:off x="0" y="1509469"/>
        <a:ext cx="10515600" cy="301486"/>
      </dsp:txXfrm>
    </dsp:sp>
    <dsp:sp modelId="{1A8060CE-68B6-462B-A0F2-195CF6A1B928}">
      <dsp:nvSpPr>
        <dsp:cNvPr id="0" name=""/>
        <dsp:cNvSpPr/>
      </dsp:nvSpPr>
      <dsp:spPr>
        <a:xfrm>
          <a:off x="0" y="18109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C36F1-F58E-4A5B-9359-F0D4A63BB836}">
      <dsp:nvSpPr>
        <dsp:cNvPr id="0" name=""/>
        <dsp:cNvSpPr/>
      </dsp:nvSpPr>
      <dsp:spPr>
        <a:xfrm>
          <a:off x="0" y="1810956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print </a:t>
          </a:r>
          <a:r>
            <a:rPr lang="en-US" sz="1800" b="0" i="0" kern="1200" dirty="0" smtClean="0"/>
            <a:t>( myFriends.items</a:t>
          </a:r>
          <a:r>
            <a:rPr lang="en-US" sz="1800" b="0" i="0" kern="1200" dirty="0"/>
            <a:t>())          	</a:t>
          </a:r>
          <a:r>
            <a:rPr lang="en-US" sz="1800" b="0" i="0" kern="1200" dirty="0" smtClean="0"/>
            <a:t>     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('Sandy',30), ('John', 20), ('Jane', 22)</a:t>
          </a:r>
          <a:endParaRPr lang="en-US" sz="1800" kern="1200" dirty="0"/>
        </a:p>
      </dsp:txBody>
      <dsp:txXfrm>
        <a:off x="0" y="1810956"/>
        <a:ext cx="10515600" cy="301486"/>
      </dsp:txXfrm>
    </dsp:sp>
    <dsp:sp modelId="{8D1A5C9F-E0D0-41BE-B2E3-3FEE8AF309CA}">
      <dsp:nvSpPr>
        <dsp:cNvPr id="0" name=""/>
        <dsp:cNvSpPr/>
      </dsp:nvSpPr>
      <dsp:spPr>
        <a:xfrm>
          <a:off x="0" y="211244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D3006-CA37-4083-B6E9-317D0C9EBD05}">
      <dsp:nvSpPr>
        <dsp:cNvPr id="0" name=""/>
        <dsp:cNvSpPr/>
      </dsp:nvSpPr>
      <dsp:spPr>
        <a:xfrm>
          <a:off x="0" y="2112443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myFriends.</a:t>
          </a:r>
          <a:r>
            <a:rPr lang="en-US" sz="1800" b="1" i="0" kern="1200" dirty="0" smtClean="0"/>
            <a:t>update </a:t>
          </a:r>
          <a:r>
            <a:rPr lang="en-US" sz="1800" b="0" i="0" kern="1200" dirty="0" smtClean="0"/>
            <a:t>({"</a:t>
          </a:r>
          <a:r>
            <a:rPr lang="en-US" sz="1800" b="0" i="0" kern="1200" dirty="0"/>
            <a:t>Sandy": 40})</a:t>
          </a:r>
          <a:endParaRPr lang="en-US" sz="1800" kern="1200" dirty="0"/>
        </a:p>
      </dsp:txBody>
      <dsp:txXfrm>
        <a:off x="0" y="2112443"/>
        <a:ext cx="10515600" cy="301486"/>
      </dsp:txXfrm>
    </dsp:sp>
    <dsp:sp modelId="{9BBB5D7C-444F-43A3-AE07-B48B8459B06B}">
      <dsp:nvSpPr>
        <dsp:cNvPr id="0" name=""/>
        <dsp:cNvSpPr/>
      </dsp:nvSpPr>
      <dsp:spPr>
        <a:xfrm>
          <a:off x="0" y="241393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F7B45-A5AA-4992-A205-AFE3DED0B625}">
      <dsp:nvSpPr>
        <dsp:cNvPr id="0" name=""/>
        <dsp:cNvSpPr/>
      </dsp:nvSpPr>
      <dsp:spPr>
        <a:xfrm>
          <a:off x="0" y="2413930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print (myFriends.items()) 	             </a:t>
          </a:r>
          <a:r>
            <a:rPr lang="en-US" sz="1800" b="0" i="0" kern="1200" dirty="0" smtClean="0"/>
            <a:t>       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('Sandy’,40), ('John', 20), ('Jane', 22)</a:t>
          </a:r>
          <a:endParaRPr lang="en-US" sz="1800" kern="1200" dirty="0"/>
        </a:p>
      </dsp:txBody>
      <dsp:txXfrm>
        <a:off x="0" y="2413930"/>
        <a:ext cx="10515600" cy="301486"/>
      </dsp:txXfrm>
    </dsp:sp>
    <dsp:sp modelId="{13658FF1-380E-4449-B767-B0C1026FB9DB}">
      <dsp:nvSpPr>
        <dsp:cNvPr id="0" name=""/>
        <dsp:cNvSpPr/>
      </dsp:nvSpPr>
      <dsp:spPr>
        <a:xfrm>
          <a:off x="0" y="27154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87455-9273-4E29-9AE9-EC465D414D61}">
      <dsp:nvSpPr>
        <dsp:cNvPr id="0" name=""/>
        <dsp:cNvSpPr/>
      </dsp:nvSpPr>
      <dsp:spPr>
        <a:xfrm>
          <a:off x="0" y="2715417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myFriends.</a:t>
          </a:r>
          <a:r>
            <a:rPr lang="en-US" sz="1800" b="1" i="0" kern="1200" dirty="0"/>
            <a:t>pop</a:t>
          </a:r>
          <a:r>
            <a:rPr lang="en-US" sz="1800" b="0" i="0" kern="1200" dirty="0"/>
            <a:t>("Sandy")	</a:t>
          </a:r>
          <a:endParaRPr lang="en-US" sz="1800" kern="1200" dirty="0"/>
        </a:p>
      </dsp:txBody>
      <dsp:txXfrm>
        <a:off x="0" y="2715417"/>
        <a:ext cx="10515600" cy="301486"/>
      </dsp:txXfrm>
    </dsp:sp>
    <dsp:sp modelId="{2DA9A54B-0DDD-4D80-86F8-F8B62FE53477}">
      <dsp:nvSpPr>
        <dsp:cNvPr id="0" name=""/>
        <dsp:cNvSpPr/>
      </dsp:nvSpPr>
      <dsp:spPr>
        <a:xfrm>
          <a:off x="0" y="301690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81EF2-F2A5-4DB4-AD7B-B1A416CA2A34}">
      <dsp:nvSpPr>
        <dsp:cNvPr id="0" name=""/>
        <dsp:cNvSpPr/>
      </dsp:nvSpPr>
      <dsp:spPr>
        <a:xfrm>
          <a:off x="0" y="3016904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print (myFriends.items()) 	             </a:t>
          </a:r>
          <a:r>
            <a:rPr lang="en-US" sz="1800" b="0" i="0" kern="1200" dirty="0" smtClean="0"/>
            <a:t>       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('John', 20), ('Jane', 22)</a:t>
          </a:r>
          <a:endParaRPr lang="en-US" sz="1800" kern="1200" dirty="0"/>
        </a:p>
      </dsp:txBody>
      <dsp:txXfrm>
        <a:off x="0" y="3016904"/>
        <a:ext cx="10515600" cy="301486"/>
      </dsp:txXfrm>
    </dsp:sp>
    <dsp:sp modelId="{BE127992-7E81-41E3-9612-9A7CFEF8DD10}">
      <dsp:nvSpPr>
        <dsp:cNvPr id="0" name=""/>
        <dsp:cNvSpPr/>
      </dsp:nvSpPr>
      <dsp:spPr>
        <a:xfrm>
          <a:off x="0" y="331839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234BB-5CCD-4A6C-97CA-483B1AAD824D}">
      <dsp:nvSpPr>
        <dsp:cNvPr id="0" name=""/>
        <dsp:cNvSpPr/>
      </dsp:nvSpPr>
      <dsp:spPr>
        <a:xfrm>
          <a:off x="0" y="3318391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myFriends.</a:t>
          </a:r>
          <a:r>
            <a:rPr lang="en-US" sz="1800" b="1" i="0" kern="1200" dirty="0"/>
            <a:t>popitem</a:t>
          </a:r>
          <a:r>
            <a:rPr lang="en-US" sz="1800" b="0" i="0" kern="1200" dirty="0"/>
            <a:t>()		</a:t>
          </a:r>
          <a:endParaRPr lang="en-US" sz="1800" kern="1200" dirty="0"/>
        </a:p>
      </dsp:txBody>
      <dsp:txXfrm>
        <a:off x="0" y="3318391"/>
        <a:ext cx="10515600" cy="301486"/>
      </dsp:txXfrm>
    </dsp:sp>
    <dsp:sp modelId="{449FF9BA-3674-4BD5-9049-BDF52FF17F4E}">
      <dsp:nvSpPr>
        <dsp:cNvPr id="0" name=""/>
        <dsp:cNvSpPr/>
      </dsp:nvSpPr>
      <dsp:spPr>
        <a:xfrm>
          <a:off x="0" y="36198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5F217-B510-4755-9CB7-62D7281BF024}">
      <dsp:nvSpPr>
        <dsp:cNvPr id="0" name=""/>
        <dsp:cNvSpPr/>
      </dsp:nvSpPr>
      <dsp:spPr>
        <a:xfrm>
          <a:off x="0" y="3619878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print (myFriends.items())               	</a:t>
          </a:r>
          <a:r>
            <a:rPr lang="en-US" sz="1800" b="0" i="0" kern="1200" dirty="0" smtClean="0"/>
            <a:t>     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('Sandy', 25), ('John', 20)</a:t>
          </a:r>
          <a:endParaRPr lang="en-US" sz="1800" kern="1200" dirty="0"/>
        </a:p>
      </dsp:txBody>
      <dsp:txXfrm>
        <a:off x="0" y="3619878"/>
        <a:ext cx="10515600" cy="301486"/>
      </dsp:txXfrm>
    </dsp:sp>
    <dsp:sp modelId="{47D7D4C6-1DC5-4E06-8A4B-8FCA18782A8B}">
      <dsp:nvSpPr>
        <dsp:cNvPr id="0" name=""/>
        <dsp:cNvSpPr/>
      </dsp:nvSpPr>
      <dsp:spPr>
        <a:xfrm>
          <a:off x="0" y="392136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C9172-59C4-417A-B30A-E954FCFC669B}">
      <dsp:nvSpPr>
        <dsp:cNvPr id="0" name=""/>
        <dsp:cNvSpPr/>
      </dsp:nvSpPr>
      <dsp:spPr>
        <a:xfrm>
          <a:off x="0" y="3921365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/>
            <a:t>del</a:t>
          </a:r>
          <a:r>
            <a:rPr lang="en-US" sz="1800" b="0" i="0" kern="1200" dirty="0"/>
            <a:t> myFriends["Sandy"]</a:t>
          </a:r>
          <a:endParaRPr lang="en-US" sz="1800" kern="1200" dirty="0"/>
        </a:p>
      </dsp:txBody>
      <dsp:txXfrm>
        <a:off x="0" y="3921365"/>
        <a:ext cx="10515600" cy="301486"/>
      </dsp:txXfrm>
    </dsp:sp>
    <dsp:sp modelId="{05C2F9B7-3A4B-4965-A51A-C52464C49159}">
      <dsp:nvSpPr>
        <dsp:cNvPr id="0" name=""/>
        <dsp:cNvSpPr/>
      </dsp:nvSpPr>
      <dsp:spPr>
        <a:xfrm>
          <a:off x="0" y="42228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A45A5-796D-4D56-81FC-4BAFF41FD4A6}">
      <dsp:nvSpPr>
        <dsp:cNvPr id="0" name=""/>
        <dsp:cNvSpPr/>
      </dsp:nvSpPr>
      <dsp:spPr>
        <a:xfrm>
          <a:off x="0" y="4222852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print (myFriends.items())     	     </a:t>
          </a:r>
          <a:r>
            <a:rPr lang="en-US" sz="1800" b="0" i="0" kern="1200" dirty="0" smtClean="0"/>
            <a:t>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 </a:t>
          </a:r>
          <a:r>
            <a:rPr lang="en-US" sz="1800" b="0" i="0" kern="1200" dirty="0"/>
            <a:t>output: ('John', 20), ('Jane', 22)</a:t>
          </a:r>
          <a:endParaRPr lang="en-US" sz="1800" kern="1200" dirty="0"/>
        </a:p>
      </dsp:txBody>
      <dsp:txXfrm>
        <a:off x="0" y="4222852"/>
        <a:ext cx="10515600" cy="301486"/>
      </dsp:txXfrm>
    </dsp:sp>
    <dsp:sp modelId="{6E7B26EA-8DBE-451F-A327-3D771B3DA161}">
      <dsp:nvSpPr>
        <dsp:cNvPr id="0" name=""/>
        <dsp:cNvSpPr/>
      </dsp:nvSpPr>
      <dsp:spPr>
        <a:xfrm>
          <a:off x="0" y="45243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C42F2-6BC0-48A1-BF2B-48EFEA910EB1}">
      <dsp:nvSpPr>
        <dsp:cNvPr id="0" name=""/>
        <dsp:cNvSpPr/>
      </dsp:nvSpPr>
      <dsp:spPr>
        <a:xfrm>
          <a:off x="0" y="4524339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/>
            <a:t>del</a:t>
          </a:r>
          <a:r>
            <a:rPr lang="en-US" sz="1800" b="0" i="0" kern="1200" dirty="0"/>
            <a:t> myFriends                             </a:t>
          </a:r>
          <a:endParaRPr lang="en-US" sz="1800" kern="1200" dirty="0"/>
        </a:p>
      </dsp:txBody>
      <dsp:txXfrm>
        <a:off x="0" y="4524339"/>
        <a:ext cx="10515600" cy="301486"/>
      </dsp:txXfrm>
    </dsp:sp>
    <dsp:sp modelId="{E5B1454F-886B-4D7B-A7D9-D723E03070CC}">
      <dsp:nvSpPr>
        <dsp:cNvPr id="0" name=""/>
        <dsp:cNvSpPr/>
      </dsp:nvSpPr>
      <dsp:spPr>
        <a:xfrm>
          <a:off x="0" y="482582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C1CCE-7C30-4AB3-9FF8-00BFE855D597}">
      <dsp:nvSpPr>
        <dsp:cNvPr id="0" name=""/>
        <dsp:cNvSpPr/>
      </dsp:nvSpPr>
      <dsp:spPr>
        <a:xfrm>
          <a:off x="0" y="4825826"/>
          <a:ext cx="10515600" cy="301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/>
            <a:t>print (myFriends.items())           	</a:t>
          </a:r>
          <a:r>
            <a:rPr lang="en-US" sz="1800" b="0" i="0" kern="1200" dirty="0" smtClean="0"/>
            <a:t>      </a:t>
          </a:r>
          <a:r>
            <a:rPr lang="en-US" sz="1800" b="0" i="0" kern="1200" dirty="0" smtClean="0">
              <a:sym typeface="Wingdings" panose="05000000000000000000" pitchFamily="2" charset="2"/>
            </a:rPr>
            <a:t></a:t>
          </a:r>
          <a:r>
            <a:rPr lang="en-US" sz="1800" b="0" i="0" kern="1200" dirty="0" smtClean="0"/>
            <a:t> </a:t>
          </a:r>
          <a:r>
            <a:rPr lang="en-US" sz="1800" b="0" i="0" kern="1200" dirty="0"/>
            <a:t>output: Error</a:t>
          </a:r>
          <a:endParaRPr lang="en-US" sz="1800" kern="1200" dirty="0"/>
        </a:p>
      </dsp:txBody>
      <dsp:txXfrm>
        <a:off x="0" y="4825826"/>
        <a:ext cx="10515600" cy="3014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5BE9-2CE4-4A52-A408-CFA3C7E77175}">
      <dsp:nvSpPr>
        <dsp:cNvPr id="0" name=""/>
        <dsp:cNvSpPr/>
      </dsp:nvSpPr>
      <dsp:spPr>
        <a:xfrm>
          <a:off x="2380262" y="0"/>
          <a:ext cx="5718561" cy="571856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83763-2807-43CB-99E6-481AAC87FA9C}">
      <dsp:nvSpPr>
        <dsp:cNvPr id="0" name=""/>
        <dsp:cNvSpPr/>
      </dsp:nvSpPr>
      <dsp:spPr>
        <a:xfrm>
          <a:off x="420707" y="566368"/>
          <a:ext cx="4571989" cy="223023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List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General Purpose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Most widely used data 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Change size as needed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Uses square </a:t>
          </a:r>
          <a:r>
            <a:rPr lang="en-US" sz="1800" kern="1200" dirty="0" smtClean="0"/>
            <a:t>bracket </a:t>
          </a:r>
          <a:r>
            <a:rPr lang="en-US" sz="1800" kern="1200" dirty="0" smtClean="0">
              <a:solidFill>
                <a:srgbClr val="C00000"/>
              </a:solidFill>
              <a:highlight>
                <a:srgbClr val="FFFF00"/>
              </a:highlight>
            </a:rPr>
            <a:t>“[…]”</a:t>
          </a:r>
          <a:endParaRPr lang="en-US" sz="1800" kern="1200" dirty="0">
            <a:solidFill>
              <a:srgbClr val="C00000"/>
            </a:solidFill>
            <a:highlight>
              <a:srgbClr val="FFFF00"/>
            </a:highligh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Allow duplicate values</a:t>
          </a:r>
        </a:p>
      </dsp:txBody>
      <dsp:txXfrm>
        <a:off x="529578" y="675239"/>
        <a:ext cx="4354247" cy="2012496"/>
      </dsp:txXfrm>
    </dsp:sp>
    <dsp:sp modelId="{F7DF01F8-AE9D-41E3-B0BA-7B266C178C2C}">
      <dsp:nvSpPr>
        <dsp:cNvPr id="0" name=""/>
        <dsp:cNvSpPr/>
      </dsp:nvSpPr>
      <dsp:spPr>
        <a:xfrm>
          <a:off x="5368722" y="600335"/>
          <a:ext cx="4571989" cy="223023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Tuple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  <a:r>
            <a:rPr lang="en-US" sz="1600" kern="1200" dirty="0"/>
            <a:t> (Can’t add or change)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Useful for fixed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Faster </a:t>
          </a:r>
          <a:r>
            <a:rPr lang="en-US" sz="1600" kern="1200" dirty="0" smtClean="0"/>
            <a:t>than the  </a:t>
          </a:r>
          <a:r>
            <a:rPr lang="en-US" sz="1600" kern="1200" dirty="0"/>
            <a:t>lists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Sequence 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Uses round bracket </a:t>
          </a:r>
          <a:r>
            <a:rPr lang="en-US" sz="1600" b="1" kern="1200" dirty="0">
              <a:solidFill>
                <a:srgbClr val="C00000"/>
              </a:solidFill>
            </a:rPr>
            <a:t>“(…)”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Allow duplicate values</a:t>
          </a:r>
        </a:p>
      </dsp:txBody>
      <dsp:txXfrm>
        <a:off x="5477593" y="709206"/>
        <a:ext cx="4354247" cy="2012496"/>
      </dsp:txXfrm>
    </dsp:sp>
    <dsp:sp modelId="{04EBC068-BC8D-4C7E-92F8-BE708FC65036}">
      <dsp:nvSpPr>
        <dsp:cNvPr id="0" name=""/>
        <dsp:cNvSpPr/>
      </dsp:nvSpPr>
      <dsp:spPr>
        <a:xfrm>
          <a:off x="420707" y="2961540"/>
          <a:ext cx="4571989" cy="257824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immutable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Very fast access vs Lists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srgbClr val="FF0000"/>
              </a:solidFill>
              <a:highlight>
                <a:srgbClr val="FFFF00"/>
              </a:highlight>
            </a:rPr>
            <a:t>Math Set Ops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Change size as needed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Unordered, unchangeable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Uses curly bracket </a:t>
          </a:r>
          <a:r>
            <a:rPr lang="en-US" sz="1400" b="1" kern="1200" dirty="0">
              <a:solidFill>
                <a:srgbClr val="C00000"/>
              </a:solidFill>
            </a:rPr>
            <a:t>“{…}”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duplicate values ignored</a:t>
          </a:r>
        </a:p>
      </dsp:txBody>
      <dsp:txXfrm>
        <a:off x="546567" y="3087400"/>
        <a:ext cx="4320269" cy="2326525"/>
      </dsp:txXfrm>
    </dsp:sp>
    <dsp:sp modelId="{56B2A055-74F6-40D0-B269-1FB25D3187E6}">
      <dsp:nvSpPr>
        <dsp:cNvPr id="0" name=""/>
        <dsp:cNvSpPr/>
      </dsp:nvSpPr>
      <dsp:spPr>
        <a:xfrm>
          <a:off x="5411431" y="2961540"/>
          <a:ext cx="4571989" cy="2578245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Dictionary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FF0000"/>
              </a:solidFill>
              <a:highlight>
                <a:srgbClr val="FFFF00"/>
              </a:highlight>
            </a:rPr>
            <a:t>Store non-duplicate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FF0000"/>
              </a:solidFill>
              <a:highlight>
                <a:srgbClr val="FFFF00"/>
              </a:highlight>
            </a:rPr>
            <a:t>Key/value pairs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Change size as needed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Unordered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Duplicate values ignored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Uses curly bracket “{…}”</a:t>
          </a:r>
        </a:p>
      </dsp:txBody>
      <dsp:txXfrm>
        <a:off x="5537291" y="3087400"/>
        <a:ext cx="4320269" cy="2326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D7E0-9E2F-4B35-9928-D442BBDC4E28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4D242-6076-4D0E-852C-EF87ACD2C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2351B-13C2-44CE-9BFC-16D7986B4C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6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2351B-13C2-44CE-9BFC-16D7986B4CB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1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2351B-13C2-44CE-9BFC-16D7986B4CB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2351B-13C2-44CE-9BFC-16D7986B4CB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0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3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2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2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7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1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459D-8CA3-4F29-BA95-2FC2B01E2C1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898E-92C8-4D76-8F8C-90084FEA2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0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list" TargetMode="Externa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hyperlink" Target="https://www.programiz.com/python-programming/string" TargetMode="External"/><Relationship Id="rId4" Type="http://schemas.openxmlformats.org/officeDocument/2006/relationships/hyperlink" Target="https://www.programiz.com/python-programming/tuple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483"/>
            <a:ext cx="5553799" cy="24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6827" y="2870360"/>
            <a:ext cx="85956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Project Training</a:t>
            </a:r>
            <a:endParaRPr lang="en-IN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02923" y="4871428"/>
            <a:ext cx="512768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BY BIBHURANJAN MOHANTY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DIRECTOR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OPENTECHZ PRIVATE LIMITED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BHUBANESWAR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ODISHA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1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98972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4708" y="5002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584871"/>
            <a:ext cx="392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Choose Python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568475" y="2280635"/>
            <a:ext cx="3307977" cy="828254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 smtClean="0"/>
              <a:t>Readability</a:t>
            </a:r>
            <a:endParaRPr lang="en-IN" sz="3200" b="1" i="1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568475" y="5153545"/>
            <a:ext cx="3307978" cy="807652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/>
              <a:t>Productivity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7675716" y="5178184"/>
            <a:ext cx="3307979" cy="727177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i="1" dirty="0"/>
              <a:t>Versatility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7920640" y="2280635"/>
            <a:ext cx="3186954" cy="807652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1" dirty="0"/>
              <a:t>Extensive Libraries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4351416" y="1368298"/>
            <a:ext cx="3186954" cy="828254"/>
          </a:xfrm>
          <a:prstGeom prst="round2Diag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/>
              <a:t>Community Support</a:t>
            </a:r>
          </a:p>
        </p:txBody>
      </p:sp>
      <p:sp>
        <p:nvSpPr>
          <p:cNvPr id="8" name="Quad Arrow 7"/>
          <p:cNvSpPr/>
          <p:nvPr/>
        </p:nvSpPr>
        <p:spPr>
          <a:xfrm>
            <a:off x="3998914" y="2466774"/>
            <a:ext cx="3676802" cy="2927544"/>
          </a:xfrm>
          <a:prstGeom prst="quad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WHY ?</a:t>
            </a:r>
            <a:endParaRPr lang="en-IN" sz="3200" b="1" dirty="0">
              <a:solidFill>
                <a:srgbClr val="FFFF00"/>
              </a:solidFill>
            </a:endParaRPr>
          </a:p>
        </p:txBody>
      </p:sp>
      <p:cxnSp>
        <p:nvCxnSpPr>
          <p:cNvPr id="15" name="Straight Connector 14"/>
          <p:cNvCxnSpPr>
            <a:endCxn id="8" idx="0"/>
          </p:cNvCxnSpPr>
          <p:nvPr/>
        </p:nvCxnSpPr>
        <p:spPr>
          <a:xfrm>
            <a:off x="5837315" y="2196552"/>
            <a:ext cx="0" cy="27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11" idx="1"/>
          </p:cNvCxnSpPr>
          <p:nvPr/>
        </p:nvCxnSpPr>
        <p:spPr>
          <a:xfrm flipV="1">
            <a:off x="7675716" y="3088287"/>
            <a:ext cx="1838401" cy="842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10" idx="3"/>
          </p:cNvCxnSpPr>
          <p:nvPr/>
        </p:nvCxnSpPr>
        <p:spPr>
          <a:xfrm>
            <a:off x="7675716" y="3930546"/>
            <a:ext cx="1653990" cy="1247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2222463" y="3108889"/>
            <a:ext cx="1776451" cy="821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  <a:endCxn id="9" idx="3"/>
          </p:cNvCxnSpPr>
          <p:nvPr/>
        </p:nvCxnSpPr>
        <p:spPr>
          <a:xfrm flipH="1">
            <a:off x="2222464" y="3930546"/>
            <a:ext cx="1776450" cy="122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8174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1602" y="81739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657" y="924684"/>
            <a:ext cx="4201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</a:rPr>
              <a:t>Popular </a:t>
            </a:r>
            <a:r>
              <a:rPr lang="en-IN" sz="4000" b="1" dirty="0">
                <a:solidFill>
                  <a:schemeClr val="bg1">
                    <a:lumMod val="50000"/>
                  </a:schemeClr>
                </a:solidFill>
              </a:rPr>
              <a:t>Use Cases: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657" y="1466443"/>
            <a:ext cx="10842812" cy="440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Web Development: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Frameworks like Django and Flask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Science: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Pandas, NumPy, and Matplotlib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Learning: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TensorFlow, Keras, and Scikit-learn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Automation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Scripts for automating repetitive tasks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Game </a:t>
            </a:r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Development: </a:t>
            </a: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Libraries like Pygame.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0" y="6057900"/>
            <a:ext cx="14287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8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4202" y="73871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7" y="1477433"/>
            <a:ext cx="10504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Install Python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Download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Visit the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official Python website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Download the latest version for your operating system (Windows, MacOS, Linux).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Run the downloaded installer.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Ensure you check the option to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Add Python to PATH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010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8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0637" y="914731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7778" y="1628101"/>
            <a:ext cx="1055846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Verify Installation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Open Command Prompt/Terminal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Windows: Open Command Prompt.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MacOS/Linux: Open Terminal.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Check Python Version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 --version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or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python3 --version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5397" y="69074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778" y="1381492"/>
            <a:ext cx="1100222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a Code Editor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Visual Studio Code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Download from 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/>
              </a:rPr>
              <a:t>official website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and open Visual Studio Code.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Python Extension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Go to the Extensions view by clicking the Extensions icon or pressing 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Ctrl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+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Shift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+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X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Search for “Python” and install the official Python extension by Microsoft.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7650" y="690746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7777" y="1364552"/>
            <a:ext cx="10531575" cy="362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Setting Up a Virtual Environment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Create a Virtual Environment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Navigate to your project directory.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Run the following command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python -m venv myenv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Activate the Virtual Environment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Windows: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        myenv\Scripts\activate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1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059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5732" y="108056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741" y="741782"/>
            <a:ext cx="5511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7778" y="1055262"/>
            <a:ext cx="10934987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Necessary Packages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Using pip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Install packages as needed, e.g., Django, Flask.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pip install django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C0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Arial Unicode MS" panose="020B0604020202020204" pitchFamily="34" charset="-128"/>
              </a:rPr>
              <a:t>       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pip install flask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2952" y="58199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778" y="1289878"/>
            <a:ext cx="48792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</a:rPr>
              <a:t>Variables and data types</a:t>
            </a:r>
            <a:endParaRPr lang="en-IN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2153785"/>
            <a:ext cx="5464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Variables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 Used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to store data values</a:t>
            </a:r>
            <a:r>
              <a:rPr lang="en-US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392" y="2930611"/>
            <a:ext cx="4688259" cy="1533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5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2952" y="58199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5801" y="1081533"/>
            <a:ext cx="2285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Data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778" y="1870584"/>
            <a:ext cx="55561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Numeric</a:t>
            </a:r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: int, float, </a:t>
            </a:r>
            <a:r>
              <a:rPr lang="en-IN" sz="3200" dirty="0" smtClean="0">
                <a:solidFill>
                  <a:schemeClr val="bg1">
                    <a:lumMod val="50000"/>
                  </a:schemeClr>
                </a:solidFill>
              </a:rPr>
              <a:t>complex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Text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str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list, tuple,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range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Mapping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dict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97679" y="1870584"/>
            <a:ext cx="55561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set, frozenset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Boolean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bool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: NoneType</a:t>
            </a:r>
            <a:endParaRPr lang="en-IN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6" y="1021374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Arithmetic Operators: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325" y="1950748"/>
            <a:ext cx="3122714" cy="4549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Addition: </a:t>
            </a:r>
            <a:r>
              <a:rPr lang="en-IN" sz="2800" b="1" dirty="0" smtClean="0">
                <a:solidFill>
                  <a:srgbClr val="0070C0"/>
                </a:solidFill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Subtraction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Multiplication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Division</a:t>
            </a:r>
            <a:r>
              <a:rPr lang="en-IN" sz="2800" b="1" dirty="0">
                <a:solidFill>
                  <a:srgbClr val="0070C0"/>
                </a:solidFill>
              </a:rPr>
              <a:t>: </a:t>
            </a:r>
            <a:r>
              <a:rPr lang="en-IN" sz="2800" b="1" dirty="0" smtClean="0">
                <a:solidFill>
                  <a:srgbClr val="0070C0"/>
                </a:solidFill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Floor Division </a:t>
            </a:r>
            <a:r>
              <a:rPr lang="en-IN" sz="2800" b="1" dirty="0" smtClean="0">
                <a:solidFill>
                  <a:srgbClr val="0070C0"/>
                </a:solidFill>
              </a:rPr>
              <a:t>(//):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Modulus </a:t>
            </a:r>
            <a:r>
              <a:rPr lang="en-IN" sz="2800" b="1" dirty="0" smtClean="0">
                <a:solidFill>
                  <a:srgbClr val="0070C0"/>
                </a:solidFill>
              </a:rPr>
              <a:t>(%)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Exponentiation (**)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167" y="2130187"/>
            <a:ext cx="2413513" cy="548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258" y="2734070"/>
            <a:ext cx="2441422" cy="561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193" y="3350888"/>
            <a:ext cx="2438487" cy="613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679" y="3928688"/>
            <a:ext cx="2438487" cy="68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680" y="4577921"/>
            <a:ext cx="2438486" cy="68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8679" y="5222529"/>
            <a:ext cx="2426575" cy="648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13" y="5871401"/>
            <a:ext cx="2413512" cy="63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58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16" y="2618789"/>
            <a:ext cx="3673965" cy="2571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1673" y="665043"/>
            <a:ext cx="2940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Outlines</a:t>
            </a:r>
            <a:endParaRPr lang="en-IN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160" y="1869670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Introduction to Python Fundamentals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4485" y="2805128"/>
            <a:ext cx="6854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Advanced Python Concepts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4485" y="3562603"/>
            <a:ext cx="8075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Session-03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Introduction to Django and MySQL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9160" y="4492777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Session-04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Project Structure and Models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161" y="5333527"/>
            <a:ext cx="8559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Session-05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Views, Templates, and Forms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777" y="5665651"/>
            <a:ext cx="3071057" cy="15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99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6" y="39512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837" y="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1099" y="230832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069" y="833545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400" y="1396277"/>
            <a:ext cx="5556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Comparison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2601" y="2058106"/>
            <a:ext cx="18473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76" y="2003965"/>
            <a:ext cx="4457495" cy="77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76" y="2778021"/>
            <a:ext cx="4457495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275" y="3549481"/>
            <a:ext cx="4457495" cy="844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Rectangle 20"/>
          <p:cNvSpPr/>
          <p:nvPr/>
        </p:nvSpPr>
        <p:spPr>
          <a:xfrm>
            <a:off x="1422600" y="4568783"/>
            <a:ext cx="1881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3200" b="1" dirty="0">
                <a:solidFill>
                  <a:srgbClr val="0070C0"/>
                </a:solidFill>
              </a:rPr>
              <a:t>Equal (==)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275" y="4474143"/>
            <a:ext cx="4457495" cy="77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ectangle 25"/>
          <p:cNvSpPr/>
          <p:nvPr/>
        </p:nvSpPr>
        <p:spPr>
          <a:xfrm>
            <a:off x="1379160" y="3525031"/>
            <a:ext cx="26319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</a:rPr>
              <a:t>Greater Than (&gt;)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2600" y="5522154"/>
            <a:ext cx="2536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3200" b="1" dirty="0">
                <a:solidFill>
                  <a:srgbClr val="0070C0"/>
                </a:solidFill>
              </a:rPr>
              <a:t>Not Equal (!=)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75" y="5422750"/>
            <a:ext cx="4457495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Rectangle 28"/>
          <p:cNvSpPr/>
          <p:nvPr/>
        </p:nvSpPr>
        <p:spPr>
          <a:xfrm>
            <a:off x="1387384" y="2746524"/>
            <a:ext cx="22440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Not Equal (!=)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87384" y="1925930"/>
            <a:ext cx="16702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Equal (==)</a:t>
            </a:r>
          </a:p>
        </p:txBody>
      </p:sp>
    </p:spTree>
    <p:extLst>
      <p:ext uri="{BB962C8B-B14F-4D97-AF65-F5344CB8AC3E}">
        <p14:creationId xmlns:p14="http://schemas.microsoft.com/office/powerpoint/2010/main" val="17847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Comparison Operators:</a:t>
            </a:r>
            <a:endParaRPr lang="en-I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2601" y="2058106"/>
            <a:ext cx="1847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24" y="2012112"/>
            <a:ext cx="5091638" cy="844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24" y="2873890"/>
            <a:ext cx="5091638" cy="771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324" y="3683957"/>
            <a:ext cx="5091638" cy="83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324" y="4789760"/>
            <a:ext cx="5091638" cy="783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12"/>
          <p:cNvSpPr/>
          <p:nvPr/>
        </p:nvSpPr>
        <p:spPr>
          <a:xfrm>
            <a:off x="817737" y="2109329"/>
            <a:ext cx="3083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Greater </a:t>
            </a:r>
            <a:r>
              <a:rPr lang="en-US" sz="3600" b="1" dirty="0">
                <a:solidFill>
                  <a:srgbClr val="0070C0"/>
                </a:solidFill>
              </a:rPr>
              <a:t>Than</a:t>
            </a:r>
            <a:r>
              <a:rPr lang="en-US" sz="3200" b="1" dirty="0">
                <a:solidFill>
                  <a:srgbClr val="0070C0"/>
                </a:solidFill>
              </a:rPr>
              <a:t> (&gt;)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7737" y="2877829"/>
            <a:ext cx="2661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600" b="1" dirty="0">
                <a:solidFill>
                  <a:srgbClr val="0070C0"/>
                </a:solidFill>
              </a:rPr>
              <a:t>Less Than (&lt;)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8126" y="3731285"/>
            <a:ext cx="51519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Greater Than or Equal To (&gt;=)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7737" y="4889164"/>
            <a:ext cx="4561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Less Than or Equal To (&lt;=)</a:t>
            </a:r>
          </a:p>
        </p:txBody>
      </p:sp>
    </p:spTree>
    <p:extLst>
      <p:ext uri="{BB962C8B-B14F-4D97-AF65-F5344CB8AC3E}">
        <p14:creationId xmlns:p14="http://schemas.microsoft.com/office/powerpoint/2010/main" val="505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5392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Basic operations and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Logical Operators: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59" y="2165806"/>
            <a:ext cx="4902356" cy="843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40" y="3009510"/>
            <a:ext cx="4885676" cy="817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040" y="3832506"/>
            <a:ext cx="4885676" cy="948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Rectangle 28"/>
          <p:cNvSpPr/>
          <p:nvPr/>
        </p:nvSpPr>
        <p:spPr>
          <a:xfrm>
            <a:off x="1422601" y="2342335"/>
            <a:ext cx="1734770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AND (and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>
                <a:solidFill>
                  <a:srgbClr val="0070C0"/>
                </a:solidFill>
              </a:rPr>
              <a:t>OR (or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NOT (not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778" y="1156076"/>
            <a:ext cx="4748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Assignment Operators</a:t>
            </a:r>
            <a:r>
              <a:rPr lang="en-IN" sz="3200" dirty="0"/>
              <a:t>: 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63" y="2003965"/>
            <a:ext cx="313258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Assign (=)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Add and Assign (+=)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228" y="2585167"/>
            <a:ext cx="2904447" cy="901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52" y="1764134"/>
            <a:ext cx="1488317" cy="878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49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3819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Bitwise Operators 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8763" y="2003965"/>
            <a:ext cx="2395079" cy="4262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 smtClean="0">
                <a:solidFill>
                  <a:srgbClr val="0070C0"/>
                </a:solidFill>
              </a:rPr>
              <a:t>AND (&amp;)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 OR (|)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XOR (^)</a:t>
            </a:r>
          </a:p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0070C0"/>
                </a:solidFill>
              </a:rPr>
              <a:t>NOT (~)  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Left Shift (&lt;&lt;)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Right Shift (&gt;&gt;)</a:t>
            </a: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842" y="1756274"/>
            <a:ext cx="2777120" cy="875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49" y="2614756"/>
            <a:ext cx="2777120" cy="901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765" y="3442493"/>
            <a:ext cx="2844781" cy="932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765" y="4238059"/>
            <a:ext cx="2844781" cy="823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765" y="4946336"/>
            <a:ext cx="2791345" cy="717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360" y="5549713"/>
            <a:ext cx="2818750" cy="75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6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3812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Identity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2341" y="1742355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Is (is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8" y="2265575"/>
            <a:ext cx="3709786" cy="23169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949968" y="4762776"/>
            <a:ext cx="2188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Is Not (is not)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8" y="5288896"/>
            <a:ext cx="3709786" cy="100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9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039" y="404284"/>
            <a:ext cx="3119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75000"/>
                  </a:schemeClr>
                </a:solidFill>
              </a:rPr>
              <a:t>Python Basics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78" y="1061080"/>
            <a:ext cx="4646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/>
              <a:t>Membership Operators</a:t>
            </a:r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5112" y="2109312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</a:pPr>
            <a:r>
              <a:rPr lang="en-IN" sz="2800" b="1" dirty="0">
                <a:solidFill>
                  <a:srgbClr val="0070C0"/>
                </a:solidFill>
              </a:rPr>
              <a:t>In (in)</a:t>
            </a:r>
            <a:endParaRPr lang="en-IN" sz="2800" b="1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968" y="4427760"/>
            <a:ext cx="2387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Not In (not in):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81" y="4186493"/>
            <a:ext cx="5250887" cy="100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82" y="1645855"/>
            <a:ext cx="5250887" cy="1507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48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1819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496" y="111918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07" y="1557505"/>
            <a:ext cx="55561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984" t="2031" r="2856" b="3650"/>
          <a:stretch/>
        </p:blipFill>
        <p:spPr>
          <a:xfrm>
            <a:off x="1949587" y="858057"/>
            <a:ext cx="7933765" cy="5730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3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45975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444811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79308" y="2951355"/>
            <a:ext cx="7426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200" dirty="0" smtClean="0">
                <a:solidFill>
                  <a:schemeClr val="bg2">
                    <a:lumMod val="50000"/>
                  </a:schemeClr>
                </a:solidFill>
              </a:rPr>
              <a:t>Control Statements</a:t>
            </a:r>
            <a:endParaRPr lang="en-IN" sz="7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45975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444811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7778" y="1364602"/>
            <a:ext cx="7997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</a:rPr>
              <a:t>Conditional statements (</a:t>
            </a:r>
            <a:r>
              <a:rPr lang="en-IN" sz="3600" dirty="0">
                <a:solidFill>
                  <a:schemeClr val="bg2">
                    <a:lumMod val="50000"/>
                  </a:schemeClr>
                </a:solidFill>
              </a:rPr>
              <a:t>Decision Making)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7778" y="2198030"/>
            <a:ext cx="7997382" cy="422966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 statement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if...else statement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if...elif...else staement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800" b="1" dirty="0" smtClean="0"/>
              <a:t>Nested if..else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20971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673" y="665043"/>
            <a:ext cx="2940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ylfaen" panose="010A0502050306030303" pitchFamily="18" charset="0"/>
              </a:rPr>
              <a:t>Outlines</a:t>
            </a:r>
            <a:endParaRPr lang="en-IN" sz="6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ylfaen" panose="010A050205030603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161" y="2958826"/>
            <a:ext cx="6838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Session-07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SDLC &amp; Project Background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9161" y="3819270"/>
            <a:ext cx="5002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Session-08 :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Project Features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9161" y="4519094"/>
            <a:ext cx="4910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Session-09 : Viva Questions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869" y="5218918"/>
            <a:ext cx="6361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Session-10 : PPT &amp; Documentations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161" y="2143953"/>
            <a:ext cx="9866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Session-06 :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Django Admin, Authentication, and REST APIs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4" descr="The Best Python Institute in Laxmi Nagar, Delhi - DICS Laxmi Nag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777" y="5665651"/>
            <a:ext cx="3071057" cy="15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27" y="3013622"/>
            <a:ext cx="3673965" cy="25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332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if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The </a:t>
            </a:r>
            <a:r>
              <a:rPr lang="en-US" sz="2800" b="1" dirty="0"/>
              <a:t>if</a:t>
            </a:r>
            <a:r>
              <a:rPr lang="en-US" sz="2800" dirty="0"/>
              <a:t> statement is a decision making statement. It is used to control the flow of execution of the statements and also used to test logically whether the condition is true or false.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2685782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512487"/>
            <a:ext cx="3733800" cy="1600200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800" dirty="0" smtClean="0"/>
              <a:t>  </a:t>
            </a:r>
            <a:r>
              <a:rPr lang="en-US" sz="3200" dirty="0" smtClean="0"/>
              <a:t>if test expression: </a:t>
            </a:r>
          </a:p>
          <a:p>
            <a:pPr algn="just">
              <a:buNone/>
            </a:pPr>
            <a:r>
              <a:rPr lang="en-US" sz="3200" dirty="0" smtClean="0"/>
              <a:t>	statement(s)</a:t>
            </a:r>
            <a:endParaRPr lang="en-US" sz="3200" dirty="0"/>
          </a:p>
        </p:txBody>
      </p:sp>
      <p:pic>
        <p:nvPicPr>
          <p:cNvPr id="11" name="Picture 2" descr="Image result for if statement flow ch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0242" y="2312894"/>
            <a:ext cx="4815143" cy="424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8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810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</a:rPr>
              <a:t>Example</a:t>
            </a:r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944" y="3641719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Output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459314" y="4403491"/>
            <a:ext cx="7797180" cy="1600200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 </a:t>
            </a:r>
            <a:r>
              <a:rPr lang="en-US" sz="3200" b="1" dirty="0"/>
              <a:t>Enter the number: 9</a:t>
            </a:r>
            <a:endParaRPr lang="pt-BR" sz="3200" b="1" dirty="0"/>
          </a:p>
          <a:p>
            <a:r>
              <a:rPr lang="en-US" sz="3200" b="1" dirty="0" smtClean="0"/>
              <a:t>  Condition </a:t>
            </a:r>
            <a:r>
              <a:rPr lang="en-US" sz="3200" b="1" dirty="0"/>
              <a:t>is true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390654"/>
            <a:ext cx="7797180" cy="1907024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en-US" sz="3600" dirty="0" smtClean="0">
                <a:solidFill>
                  <a:schemeClr val="bg1"/>
                </a:solidFill>
              </a:rPr>
              <a:t> = int (input</a:t>
            </a:r>
            <a:r>
              <a:rPr lang="en-US" sz="3600" dirty="0">
                <a:solidFill>
                  <a:schemeClr val="bg1"/>
                </a:solidFill>
              </a:rPr>
              <a:t>(“Enter the number:”))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If (i&lt;=10):</a:t>
            </a:r>
          </a:p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	print(“ condition is true”)</a:t>
            </a:r>
          </a:p>
        </p:txBody>
      </p:sp>
    </p:spTree>
    <p:extLst>
      <p:ext uri="{BB962C8B-B14F-4D97-AF65-F5344CB8AC3E}">
        <p14:creationId xmlns:p14="http://schemas.microsoft.com/office/powerpoint/2010/main" val="38037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4629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If … else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The if…else statement is called alternative execution, in which there are two possibilities and the condition determines </a:t>
            </a:r>
            <a:r>
              <a:rPr lang="en-US" sz="2800" dirty="0" smtClean="0"/>
              <a:t>which </a:t>
            </a:r>
            <a:r>
              <a:rPr lang="en-US" sz="2800" dirty="0"/>
              <a:t>one gets executed.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2685782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512487"/>
            <a:ext cx="4375296" cy="2242854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800"/>
              <a:t> if test expression: </a:t>
            </a:r>
          </a:p>
          <a:p>
            <a:pPr algn="just">
              <a:buNone/>
            </a:pPr>
            <a:r>
              <a:rPr lang="en-US" sz="2800"/>
              <a:t>	Body of if</a:t>
            </a:r>
          </a:p>
          <a:p>
            <a:pPr algn="just">
              <a:buNone/>
            </a:pPr>
            <a:r>
              <a:rPr lang="en-US" sz="2800"/>
              <a:t>else:</a:t>
            </a:r>
          </a:p>
          <a:p>
            <a:pPr algn="just">
              <a:buNone/>
            </a:pPr>
            <a:r>
              <a:rPr lang="en-US" sz="2800"/>
              <a:t>	Body of else</a:t>
            </a:r>
            <a:endParaRPr lang="en-US" sz="3200" dirty="0"/>
          </a:p>
        </p:txBody>
      </p:sp>
      <p:pic>
        <p:nvPicPr>
          <p:cNvPr id="9" name="Picture 2" descr="Flowchart of if...else statement in Python Programming"/>
          <p:cNvPicPr>
            <a:picLocks noChangeAspect="1" noChangeArrowheads="1"/>
          </p:cNvPicPr>
          <p:nvPr/>
        </p:nvPicPr>
        <p:blipFill>
          <a:blip r:embed="rId3"/>
          <a:srcRect b="6346"/>
          <a:stretch>
            <a:fillRect/>
          </a:stretch>
        </p:blipFill>
        <p:spPr bwMode="auto">
          <a:xfrm>
            <a:off x="5719483" y="2254894"/>
            <a:ext cx="4607858" cy="4386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68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081353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to check if a number is Odd or Even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944" y="4047835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Output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70944" y="4806903"/>
            <a:ext cx="7797180" cy="1600200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  </a:t>
            </a:r>
            <a:r>
              <a:rPr lang="en-US" sz="3200" b="1" dirty="0"/>
              <a:t>Enter the number: 9</a:t>
            </a:r>
            <a:endParaRPr lang="pt-BR" sz="3200" b="1" dirty="0"/>
          </a:p>
          <a:p>
            <a:r>
              <a:rPr lang="en-US" sz="3200" b="1" dirty="0" smtClean="0"/>
              <a:t>  Given </a:t>
            </a:r>
            <a:r>
              <a:rPr lang="en-US" sz="3200" b="1" dirty="0"/>
              <a:t>number is Odd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292031"/>
            <a:ext cx="7797180" cy="2643068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num = int(input(“Enter the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(num % 2)== 0: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 (“Given number is Even”)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print(“ Given number is Odd</a:t>
            </a:r>
            <a:r>
              <a:rPr lang="en-US" sz="2400" dirty="0" smtClean="0">
                <a:solidFill>
                  <a:schemeClr val="bg1"/>
                </a:solidFill>
              </a:rPr>
              <a:t>”)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38897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elif Statements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44" y="130078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elif </a:t>
            </a:r>
            <a:r>
              <a:rPr lang="en-US" sz="2800" dirty="0"/>
              <a:t>– is a keyword used in Python in replacement of else if to place another condition in the program. This is called chained conditional.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944" y="3176107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11857" y="3860397"/>
            <a:ext cx="5561051" cy="2740395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 expression: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    Body of if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elif  expression: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    Body of elif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else: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     Body of 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944" y="2224117"/>
            <a:ext cx="11203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Chained conditions </a:t>
            </a:r>
            <a:r>
              <a:rPr lang="en-US" sz="2800" dirty="0" smtClean="0"/>
              <a:t>allows more than </a:t>
            </a:r>
            <a:r>
              <a:rPr lang="en-US" sz="2800" dirty="0"/>
              <a:t>two possibilities and need more than two branches.</a:t>
            </a:r>
          </a:p>
        </p:txBody>
      </p:sp>
      <p:pic>
        <p:nvPicPr>
          <p:cNvPr id="11" name="Picture 10" descr="elif conditio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6488" y="2894526"/>
            <a:ext cx="4606654" cy="374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103853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to find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largest among three numbers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42293" y="3587940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Enter 1st number:10</a:t>
            </a:r>
            <a:endParaRPr lang="pt-BR" sz="2800" b="1" dirty="0"/>
          </a:p>
          <a:p>
            <a:r>
              <a:rPr lang="en-US" sz="2800" b="1" dirty="0"/>
              <a:t>Enter 2nd number:25</a:t>
            </a:r>
          </a:p>
          <a:p>
            <a:r>
              <a:rPr lang="en-US" sz="2800" b="1" dirty="0"/>
              <a:t>Enter 3rd number:15</a:t>
            </a:r>
          </a:p>
          <a:p>
            <a:r>
              <a:rPr lang="en-US" sz="2800" b="1" dirty="0"/>
              <a:t>B is greater 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883096"/>
            <a:ext cx="5053980" cy="4248983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a = int(input(“Enter 1st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b= int(input(“Enter 2nd number:”))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c= int(input(“Enter 3rd number:”))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(a &gt; b) and (a &gt; c):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	print("a is greater")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elif (b &lt; a) and (b &lt; c):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	print(“b is greater")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else: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print(“c is greater")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2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495986"/>
            <a:ext cx="640361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Nested if … else  Statements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44" y="1066832"/>
            <a:ext cx="112039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400" dirty="0"/>
              <a:t>We can write an entire if… else statement in another if… else statement called nesting, and the statement is called nested if.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916" y="2711380"/>
            <a:ext cx="1449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None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44967" y="2894526"/>
            <a:ext cx="3655566" cy="38705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expression1: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if expression2: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 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elif expression3: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else: 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	statement(s)</a:t>
            </a:r>
          </a:p>
          <a:p>
            <a:pPr lvl="1" latinLnBrk="1"/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944" y="1956404"/>
            <a:ext cx="11203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In a nested </a:t>
            </a:r>
            <a:r>
              <a:rPr lang="en-US" sz="2400" b="1" dirty="0"/>
              <a:t>if</a:t>
            </a:r>
            <a:r>
              <a:rPr lang="en-US" sz="2400" dirty="0"/>
              <a:t> construct, you can have an if … elif … else construct inside an if … elif.. Else construct.</a:t>
            </a:r>
          </a:p>
        </p:txBody>
      </p:sp>
      <p:pic>
        <p:nvPicPr>
          <p:cNvPr id="12" name="Picture 11" descr="Image result for nested if else syntax and  flowchart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8379" y="2894526"/>
            <a:ext cx="3673809" cy="38167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20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103853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to find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largest among three numbers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01752" y="3343468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OUTPUT</a:t>
            </a:r>
            <a:endParaRPr lang="pt-BR" sz="2800" b="1" dirty="0"/>
          </a:p>
          <a:p>
            <a:pPr>
              <a:buNone/>
            </a:pPr>
            <a:r>
              <a:rPr lang="en-US" sz="2800" b="1" dirty="0"/>
              <a:t>Enter number : 10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Play cricket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1641049"/>
            <a:ext cx="5053980" cy="4248983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n = int(input(“Enter  number:”))	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If (n&lt;=15):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if (n == 10):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	print(‘play cricket’)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	print(‘play kabadi’)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Else: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print(‘Don’t play game’)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55131"/>
            <a:ext cx="58498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</a:rPr>
              <a:t>Loop Control  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9953" y="1632294"/>
            <a:ext cx="5029200" cy="2209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pt-BR" sz="3200" b="1" dirty="0" smtClean="0"/>
              <a:t>while statement  </a:t>
            </a:r>
          </a:p>
          <a:p>
            <a:pPr>
              <a:buFont typeface="Wingdings" pitchFamily="2" charset="2"/>
              <a:buChar char="Ø"/>
            </a:pPr>
            <a:r>
              <a:rPr lang="pt-BR" sz="3200" b="1" dirty="0" smtClean="0"/>
              <a:t>for loop statement</a:t>
            </a:r>
          </a:p>
          <a:p>
            <a:pPr>
              <a:buFont typeface="Wingdings" pitchFamily="2" charset="2"/>
              <a:buChar char="Ø"/>
            </a:pPr>
            <a:r>
              <a:rPr lang="pt-BR" sz="3200" b="1" dirty="0" smtClean="0"/>
              <a:t>Nested loop staement</a:t>
            </a:r>
          </a:p>
        </p:txBody>
      </p:sp>
    </p:spTree>
    <p:extLst>
      <p:ext uri="{BB962C8B-B14F-4D97-AF65-F5344CB8AC3E}">
        <p14:creationId xmlns:p14="http://schemas.microsoft.com/office/powerpoint/2010/main" val="366900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55131"/>
            <a:ext cx="515089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The While loop statement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212" y="4039317"/>
            <a:ext cx="3617334" cy="15143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r>
              <a:rPr lang="en-US" sz="3200" dirty="0" smtClean="0"/>
              <a:t>while </a:t>
            </a:r>
            <a:r>
              <a:rPr lang="en-US" sz="3200" dirty="0"/>
              <a:t>expression: </a:t>
            </a:r>
          </a:p>
          <a:p>
            <a:pPr algn="just">
              <a:buNone/>
            </a:pPr>
            <a:r>
              <a:rPr lang="en-US" sz="3200" dirty="0"/>
              <a:t>	statement(s)</a:t>
            </a:r>
          </a:p>
          <a:p>
            <a:endParaRPr lang="pt-BR" sz="3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3058" y="1632294"/>
            <a:ext cx="11165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while loop statement in Python programming language repeatedly executes a target statement as long as a given condition is true.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596448" y="2895821"/>
            <a:ext cx="3729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bg1">
                    <a:lumMod val="50000"/>
                  </a:schemeClr>
                </a:solidFill>
              </a:rPr>
              <a:t> Syntax of while loop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b="5962"/>
          <a:stretch>
            <a:fillRect/>
          </a:stretch>
        </p:blipFill>
        <p:spPr bwMode="auto">
          <a:xfrm>
            <a:off x="6633881" y="2662518"/>
            <a:ext cx="33508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6565"/>
          <a:stretch/>
        </p:blipFill>
        <p:spPr>
          <a:xfrm>
            <a:off x="6855871" y="1840489"/>
            <a:ext cx="4242806" cy="3828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6017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299488"/>
            <a:ext cx="3481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Python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906298"/>
            <a:ext cx="3130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History and features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2186" y="3407100"/>
            <a:ext cx="4451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Python's role in web development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305042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1323158" y="3506592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401623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099214"/>
            <a:ext cx="5396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Setting up Python environment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1167" y="4706024"/>
            <a:ext cx="2611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Installing Python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2186" y="5206826"/>
            <a:ext cx="4035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Using IDEs (PyCharm, VS Code)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85014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30631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Flowchart: Off-page Connector 15"/>
          <p:cNvSpPr/>
          <p:nvPr/>
        </p:nvSpPr>
        <p:spPr>
          <a:xfrm rot="16200000">
            <a:off x="746768" y="4201349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670" y="6178358"/>
            <a:ext cx="787330" cy="6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862543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to find sum of number</a:t>
            </a: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42093" y="2432442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Enter a number: 10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The sum is 55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2004119"/>
            <a:ext cx="5053980" cy="3044547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num = int(input("Enter a number: "))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sum = 0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while(num &gt; 0):       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	sum = sum+num       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num = num-1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	print("The sum is",sum)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55131"/>
            <a:ext cx="745537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Using else statement with while loops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3058" y="1632294"/>
            <a:ext cx="11165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Python supports </a:t>
            </a:r>
            <a:r>
              <a:rPr lang="en-US" sz="2400" dirty="0" smtClean="0"/>
              <a:t>to </a:t>
            </a:r>
            <a:r>
              <a:rPr lang="en-US" sz="2400" dirty="0"/>
              <a:t>have an else statement associated with a loop statement.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If the else statement is used with a while loop, the else statement is executed when the condition false.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448" y="2895821"/>
            <a:ext cx="8224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Program to illustrate the else in while loop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5984140" y="3972117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/>
              <a:t>OUTPUT</a:t>
            </a:r>
          </a:p>
          <a:p>
            <a:r>
              <a:rPr lang="nl-NL" sz="2800" dirty="0"/>
              <a:t>Inside loop </a:t>
            </a:r>
          </a:p>
          <a:p>
            <a:r>
              <a:rPr lang="nl-NL" sz="2800" dirty="0"/>
              <a:t>Inside loop </a:t>
            </a:r>
          </a:p>
          <a:p>
            <a:r>
              <a:rPr lang="nl-NL" sz="2800" dirty="0"/>
              <a:t>Inside loop</a:t>
            </a:r>
          </a:p>
          <a:p>
            <a:r>
              <a:rPr lang="nl-NL" sz="2800" dirty="0" smtClean="0"/>
              <a:t>Outside </a:t>
            </a:r>
            <a:r>
              <a:rPr lang="nl-NL" sz="2800" dirty="0"/>
              <a:t>loop</a:t>
            </a:r>
            <a:endParaRPr lang="en-US" sz="28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701361" y="3543794"/>
            <a:ext cx="5053980" cy="3044547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counter = 0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while counter &lt; 3:   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print("Inside loop")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   	counter = counter + 1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else:   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print(“Outside loop")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369" y="493883"/>
            <a:ext cx="382758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For loop statement</a:t>
            </a:r>
          </a:p>
          <a:p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944" y="1078658"/>
            <a:ext cx="6671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/>
              <a:t>The for loop is another repetitive control structure, and is used to execute a set of instructions repeatedly, until the condition becomes false</a:t>
            </a:r>
            <a:r>
              <a:rPr lang="en-US" sz="24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400" dirty="0"/>
          </a:p>
          <a:p>
            <a:pPr algn="just">
              <a:buFont typeface="Wingdings" pitchFamily="2" charset="2"/>
              <a:buChar char="v"/>
            </a:pPr>
            <a:r>
              <a:rPr lang="en-US" sz="2400" dirty="0"/>
              <a:t>The for loop in Python is used to iterate over a sequence (</a:t>
            </a:r>
            <a:r>
              <a:rPr lang="en-US" sz="2400" dirty="0">
                <a:hlinkClick r:id="rId3" tooltip="Python list"/>
              </a:rPr>
              <a:t>list</a:t>
            </a:r>
            <a:r>
              <a:rPr lang="en-US" sz="2400" dirty="0"/>
              <a:t>, </a:t>
            </a:r>
            <a:r>
              <a:rPr lang="en-US" sz="2400" dirty="0">
                <a:hlinkClick r:id="rId4" tooltip="Python tuple"/>
              </a:rPr>
              <a:t>tuple</a:t>
            </a:r>
            <a:r>
              <a:rPr lang="en-US" sz="2400" dirty="0"/>
              <a:t>, </a:t>
            </a:r>
            <a:r>
              <a:rPr lang="en-US" sz="2400" dirty="0">
                <a:hlinkClick r:id="rId5" tooltip="Python string"/>
              </a:rPr>
              <a:t>string</a:t>
            </a:r>
            <a:r>
              <a:rPr lang="en-US" sz="2400" dirty="0"/>
              <a:t>) or other iterable objects. Iterating over a sequence is called traversal.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5877" y="4833532"/>
            <a:ext cx="3917576" cy="151431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3200" dirty="0" smtClean="0"/>
          </a:p>
          <a:p>
            <a:r>
              <a:rPr lang="en-US" sz="3200" dirty="0"/>
              <a:t>for val in sequence:</a:t>
            </a:r>
          </a:p>
          <a:p>
            <a:r>
              <a:rPr lang="en-US" sz="3200" dirty="0"/>
              <a:t>	Body of for loop</a:t>
            </a:r>
          </a:p>
          <a:p>
            <a:endParaRPr lang="pt-BR" sz="3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1369" y="4125646"/>
            <a:ext cx="1591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Syntax</a:t>
            </a:r>
          </a:p>
        </p:txBody>
      </p:sp>
      <p:pic>
        <p:nvPicPr>
          <p:cNvPr id="11" name="Picture 4" descr="Flowchart of for Loop in Python programming"/>
          <p:cNvPicPr>
            <a:picLocks noChangeAspect="1" noChangeArrowheads="1"/>
          </p:cNvPicPr>
          <p:nvPr/>
        </p:nvPicPr>
        <p:blipFill>
          <a:blip r:embed="rId6"/>
          <a:srcRect b="6803"/>
          <a:stretch>
            <a:fillRect/>
          </a:stretch>
        </p:blipFill>
        <p:spPr bwMode="auto">
          <a:xfrm>
            <a:off x="7315719" y="783660"/>
            <a:ext cx="4504172" cy="5855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32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314" y="7638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0944" y="702739"/>
            <a:ext cx="111337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Example :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Write a program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for addition </a:t>
            </a:r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of number using for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loop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688305" y="3447787"/>
            <a:ext cx="5519268" cy="25441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The sum is </a:t>
            </a:r>
            <a:r>
              <a:rPr lang="en-US" sz="2800" b="1" dirty="0" smtClean="0"/>
              <a:t>37</a:t>
            </a:r>
            <a:endParaRPr lang="en-US" sz="28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59314" y="2004119"/>
            <a:ext cx="5053980" cy="4002730"/>
          </a:xfrm>
          <a:prstGeom prst="snip1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numbers = [6, 5, 3, 8, 4, 2, 5, 4]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sum1 = 0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for val in numbers:	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sum1 = sum1+val</a:t>
            </a:r>
          </a:p>
          <a:p>
            <a:pPr>
              <a:lnSpc>
                <a:spcPct val="2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print("The sum is", sum1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944" y="9104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97814" y="76380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369" y="493883"/>
            <a:ext cx="61482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for Loop and for Loop with else</a:t>
            </a:r>
            <a:endParaRPr lang="en-IN" sz="3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I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1803" y="1809595"/>
            <a:ext cx="5344690" cy="18918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/>
              <a:t>genre = ['pop', 'rock', 'jazz']	</a:t>
            </a:r>
          </a:p>
          <a:p>
            <a:pPr>
              <a:buNone/>
            </a:pPr>
            <a:r>
              <a:rPr lang="en-US" sz="3200" dirty="0"/>
              <a:t>for i in range</a:t>
            </a:r>
            <a:r>
              <a:rPr lang="en-US" sz="3200" dirty="0" smtClean="0"/>
              <a:t>( len (genre</a:t>
            </a:r>
            <a:r>
              <a:rPr lang="en-US" sz="3200" dirty="0"/>
              <a:t>)):	</a:t>
            </a:r>
          </a:p>
          <a:p>
            <a:pPr>
              <a:buNone/>
            </a:pPr>
            <a:r>
              <a:rPr lang="en-US" sz="3200" dirty="0"/>
              <a:t>	print("I like", genre[i])</a:t>
            </a:r>
          </a:p>
          <a:p>
            <a:endParaRPr lang="pt-BR" sz="3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370944" y="1101710"/>
            <a:ext cx="2409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Example-1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49655" y="1809595"/>
            <a:ext cx="5323505" cy="23052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endParaRPr lang="en-US" sz="3200" dirty="0" smtClean="0"/>
          </a:p>
          <a:p>
            <a:pPr>
              <a:buNone/>
            </a:pPr>
            <a:r>
              <a:rPr lang="en-US" sz="2800" dirty="0"/>
              <a:t>genre = ['pop', 'rock', 'jazz']	</a:t>
            </a:r>
          </a:p>
          <a:p>
            <a:pPr>
              <a:buNone/>
            </a:pPr>
            <a:r>
              <a:rPr lang="en-US" sz="2800" dirty="0"/>
              <a:t>for i in range(</a:t>
            </a:r>
            <a:r>
              <a:rPr lang="en-US" sz="2800" dirty="0" err="1"/>
              <a:t>len</a:t>
            </a:r>
            <a:r>
              <a:rPr lang="en-US" sz="2800" dirty="0"/>
              <a:t>(genre)):	</a:t>
            </a:r>
          </a:p>
          <a:p>
            <a:pPr>
              <a:buNone/>
            </a:pPr>
            <a:r>
              <a:rPr lang="en-US" sz="2800" dirty="0"/>
              <a:t>	print("I like", genre[i]) </a:t>
            </a:r>
          </a:p>
          <a:p>
            <a:pPr>
              <a:buNone/>
            </a:pPr>
            <a:r>
              <a:rPr lang="en-US" sz="2800" dirty="0"/>
              <a:t>else: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dirty="0"/>
              <a:t>	print("No items left.")</a:t>
            </a:r>
            <a:endParaRPr lang="en-US" sz="2800" dirty="0">
              <a:solidFill>
                <a:schemeClr val="tx1"/>
              </a:solidFill>
            </a:endParaRPr>
          </a:p>
          <a:p>
            <a:endParaRPr lang="pt-BR" sz="32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398758" y="1101710"/>
            <a:ext cx="2409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Example-2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97391" y="4365812"/>
            <a:ext cx="3048000" cy="2133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/>
              <a:t>OUTPUT</a:t>
            </a:r>
          </a:p>
          <a:p>
            <a:r>
              <a:rPr lang="nn-NO" sz="3200" dirty="0" smtClean="0"/>
              <a:t>I like pop </a:t>
            </a:r>
          </a:p>
          <a:p>
            <a:r>
              <a:rPr lang="nn-NO" sz="3200" dirty="0" smtClean="0"/>
              <a:t>I like rock ​</a:t>
            </a:r>
          </a:p>
          <a:p>
            <a:r>
              <a:rPr lang="nn-NO" sz="3200" dirty="0" smtClean="0"/>
              <a:t>I like jazz</a:t>
            </a:r>
            <a:endParaRPr lang="en-US" sz="3200" dirty="0"/>
          </a:p>
        </p:txBody>
      </p:sp>
      <p:sp>
        <p:nvSpPr>
          <p:cNvPr id="14" name="Rounded Rectangle 13"/>
          <p:cNvSpPr/>
          <p:nvPr/>
        </p:nvSpPr>
        <p:spPr>
          <a:xfrm>
            <a:off x="6549655" y="4365812"/>
            <a:ext cx="3048000" cy="22501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/>
              <a:t>OUTPUT</a:t>
            </a:r>
          </a:p>
          <a:p>
            <a:r>
              <a:rPr lang="nn-NO" sz="2400" dirty="0" smtClean="0"/>
              <a:t>I like pop </a:t>
            </a:r>
          </a:p>
          <a:p>
            <a:r>
              <a:rPr lang="nn-NO" sz="2400" dirty="0" smtClean="0"/>
              <a:t>I like rock ​</a:t>
            </a:r>
          </a:p>
          <a:p>
            <a:r>
              <a:rPr lang="nn-NO" sz="2400" dirty="0" smtClean="0"/>
              <a:t>I like jazz</a:t>
            </a:r>
          </a:p>
          <a:p>
            <a:r>
              <a:rPr lang="en-US" sz="2400" dirty="0" smtClean="0"/>
              <a:t>No items left.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0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286" y="920090"/>
            <a:ext cx="71521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Advanced</a:t>
            </a:r>
            <a:r>
              <a:rPr lang="en-IN" sz="4800" b="1" dirty="0" smtClean="0">
                <a:solidFill>
                  <a:srgbClr val="0070C0"/>
                </a:solidFill>
              </a:rPr>
              <a:t> </a:t>
            </a:r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Python Concepts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2768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Data Structures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5139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Lists, tuples, sets, and dictionaries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175642"/>
            <a:ext cx="4079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Functions and Modules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1167" y="3782452"/>
            <a:ext cx="4479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Defining and calling functions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2186" y="4283254"/>
            <a:ext cx="4307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Importing modules and packages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39265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438274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Flowchart: Off-page Connector 15"/>
          <p:cNvSpPr/>
          <p:nvPr/>
        </p:nvSpPr>
        <p:spPr>
          <a:xfrm rot="16200000">
            <a:off x="746768" y="32777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 rot="16200000">
            <a:off x="746768" y="4949694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0750" y="4846102"/>
            <a:ext cx="523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Object-Oriented Programming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72186" y="5373381"/>
            <a:ext cx="2999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Classes and objects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83205" y="5874183"/>
            <a:ext cx="4026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Inheritance and polymorphism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334177" y="551750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34177" y="597367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286" y="920090"/>
            <a:ext cx="41462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36" y="2544464"/>
            <a:ext cx="2608728" cy="2608728"/>
          </a:xfrm>
          <a:prstGeom prst="rect">
            <a:avLst/>
          </a:prstGeom>
        </p:spPr>
      </p:pic>
      <p:pic>
        <p:nvPicPr>
          <p:cNvPr id="2050" name="Picture 2" descr="Beyond the Basics: Explore Unique Data Structures and Algorithms | by  Skilled Coder | Dev Geni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99" y="2170616"/>
            <a:ext cx="5232268" cy="37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7957" y="642109"/>
            <a:ext cx="41462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Data Structures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656622" y="2355537"/>
            <a:ext cx="4185079" cy="394620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t">
            <a:spAutoFit/>
          </a:bodyPr>
          <a:lstStyle/>
          <a:p>
            <a:pPr marL="759459" lvl="1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 smtClean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List</a:t>
            </a:r>
            <a:endParaRPr lang="en-US" sz="2799" b="1" dirty="0">
              <a:solidFill>
                <a:schemeClr val="bg1">
                  <a:lumMod val="50000"/>
                </a:schemeClr>
              </a:solidFill>
              <a:latin typeface="Fira Sans Light"/>
            </a:endParaRPr>
          </a:p>
          <a:p>
            <a:pPr marL="759459" lvl="1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Dictionary</a:t>
            </a:r>
          </a:p>
          <a:p>
            <a:pPr marL="759459" lvl="1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Tuple</a:t>
            </a:r>
          </a:p>
          <a:p>
            <a:pPr marL="759459" lvl="1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Set</a:t>
            </a:r>
          </a:p>
          <a:p>
            <a:pPr>
              <a:lnSpc>
                <a:spcPts val="3919"/>
              </a:lnSpc>
            </a:pPr>
            <a:endParaRPr lang="en-US" sz="2799" dirty="0" smtClean="0">
              <a:solidFill>
                <a:srgbClr val="F4F4F4"/>
              </a:solidFill>
              <a:latin typeface="Fira Sans Light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5755581" y="2355537"/>
            <a:ext cx="5454877" cy="4307589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t">
            <a:spAutoFit/>
          </a:bodyPr>
          <a:lstStyle/>
          <a:p>
            <a:pPr marL="759459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 smtClean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Linked </a:t>
            </a:r>
            <a:r>
              <a:rPr lang="en-US" sz="2799" b="1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List</a:t>
            </a:r>
          </a:p>
          <a:p>
            <a:pPr marL="759459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Stack</a:t>
            </a:r>
          </a:p>
          <a:p>
            <a:pPr marL="759459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Queue</a:t>
            </a:r>
          </a:p>
          <a:p>
            <a:pPr marL="759459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Tree</a:t>
            </a:r>
          </a:p>
          <a:p>
            <a:pPr marL="759459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799" b="1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Hash Map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42414" y="1805428"/>
            <a:ext cx="4185079" cy="6437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</a:pPr>
            <a:r>
              <a:rPr lang="en-US" sz="3099" dirty="0" smtClean="0">
                <a:solidFill>
                  <a:schemeClr val="bg1">
                    <a:lumMod val="95000"/>
                  </a:schemeClr>
                </a:solidFill>
                <a:latin typeface="Fira Sans Light Bold"/>
              </a:rPr>
              <a:t>Inbuilt </a:t>
            </a:r>
            <a:r>
              <a:rPr lang="en-US" sz="3099" dirty="0">
                <a:solidFill>
                  <a:schemeClr val="bg1">
                    <a:lumMod val="95000"/>
                  </a:schemeClr>
                </a:solidFill>
                <a:latin typeface="Fira Sans Light Bold"/>
              </a:rPr>
              <a:t>Data Structures</a:t>
            </a:r>
          </a:p>
          <a:p>
            <a:pPr algn="ctr"/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5755581" y="1767250"/>
            <a:ext cx="5454877" cy="6437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</a:pPr>
            <a:r>
              <a:rPr lang="en-US" sz="3099" dirty="0">
                <a:solidFill>
                  <a:schemeClr val="bg1">
                    <a:lumMod val="95000"/>
                  </a:schemeClr>
                </a:solidFill>
                <a:latin typeface="Fira Sans Light Bold"/>
              </a:rPr>
              <a:t>User Defined Data Structures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568C5C30-6086-86CA-B816-BB78D9326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14501"/>
              </p:ext>
            </p:extLst>
          </p:nvPr>
        </p:nvGraphicFramePr>
        <p:xfrm>
          <a:off x="1103313" y="529839"/>
          <a:ext cx="10479087" cy="571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97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9845" y="393558"/>
            <a:ext cx="5471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chemeClr val="bg1">
                    <a:lumMod val="50000"/>
                  </a:schemeClr>
                </a:solidFill>
              </a:rPr>
              <a:t>Inbuilt Data Structures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208428" y="1870885"/>
            <a:ext cx="10777819" cy="2197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8" lvl="1" indent="-334644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Fira Sans Light"/>
              </a:rPr>
              <a:t>Lists are used to store multiple items in a single variable.</a:t>
            </a:r>
          </a:p>
          <a:p>
            <a:endParaRPr lang="en-US" sz="1600" dirty="0">
              <a:solidFill>
                <a:srgbClr val="000000"/>
              </a:solidFill>
              <a:latin typeface="Fira Sans Light"/>
            </a:endParaRPr>
          </a:p>
          <a:p>
            <a:pPr marL="669288" lvl="1" indent="-334644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Fira Sans Light"/>
              </a:rPr>
              <a:t>List items are ordered, changeable, and allow duplicate values.</a:t>
            </a:r>
          </a:p>
          <a:p>
            <a:endParaRPr lang="en-US" sz="1600" dirty="0">
              <a:solidFill>
                <a:srgbClr val="000000"/>
              </a:solidFill>
              <a:latin typeface="Fira Sans Light"/>
            </a:endParaRPr>
          </a:p>
          <a:p>
            <a:pPr marL="669288" lvl="1" indent="-334644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Fira Sans Light"/>
              </a:rPr>
              <a:t>List items are indexed, the first item has index [0], the second item has index [1] etc</a:t>
            </a:r>
            <a:r>
              <a:rPr lang="en-US" sz="1600" dirty="0" smtClean="0">
                <a:solidFill>
                  <a:srgbClr val="000000"/>
                </a:solidFill>
                <a:latin typeface="Fira Sans Light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361950" indent="1809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1600" b="1" dirty="0" smtClean="0"/>
              <a:t>FORMAT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7030A0"/>
                </a:solidFill>
              </a:rPr>
              <a:t>:  </a:t>
            </a:r>
            <a:r>
              <a:rPr lang="en-US" b="1" dirty="0" smtClean="0">
                <a:solidFill>
                  <a:srgbClr val="7030A0"/>
                </a:solidFill>
              </a:rPr>
              <a:t>variable_name </a:t>
            </a:r>
            <a:r>
              <a:rPr lang="en-US" b="1" dirty="0">
                <a:solidFill>
                  <a:srgbClr val="7030A0"/>
                </a:solidFill>
              </a:rPr>
              <a:t>= [ value1, …, value n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</a:p>
          <a:p>
            <a:pPr marL="361950" indent="18097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7030A0"/>
              </a:solidFill>
              <a:latin typeface="Fira Sans Light"/>
            </a:endParaRPr>
          </a:p>
          <a:p>
            <a:pPr marL="669288" lvl="1" indent="-334644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Fira Sans Light"/>
              </a:rPr>
              <a:t>Eg.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9845" y="1162999"/>
            <a:ext cx="1110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/>
              <a:t>Lists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2728" y="39985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7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myList1 = []                   </a:t>
            </a:r>
            <a:r>
              <a:rPr lang="en-US" b="1" dirty="0" smtClean="0">
                <a:solidFill>
                  <a:srgbClr val="C00000"/>
                </a:solidFill>
              </a:rPr>
              <a:t>      # </a:t>
            </a:r>
            <a:r>
              <a:rPr lang="en-US" b="1" dirty="0">
                <a:solidFill>
                  <a:srgbClr val="C00000"/>
                </a:solidFill>
              </a:rPr>
              <a:t>Create an empty list</a:t>
            </a:r>
          </a:p>
          <a:p>
            <a:pPr marL="457207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myList2 = [1, 2, 3]</a:t>
            </a:r>
          </a:p>
          <a:p>
            <a:pPr marL="457207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myList3 =[1, “Hello”, 3]</a:t>
            </a:r>
          </a:p>
          <a:p>
            <a:pPr marL="457207"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myList4 = [0] *3 </a:t>
            </a:r>
            <a:r>
              <a:rPr lang="en-US" b="1" dirty="0" smtClean="0">
                <a:solidFill>
                  <a:srgbClr val="C00000"/>
                </a:solidFill>
              </a:rPr>
              <a:t>                #[</a:t>
            </a:r>
            <a:r>
              <a:rPr lang="en-US" b="1" dirty="0">
                <a:solidFill>
                  <a:srgbClr val="C00000"/>
                </a:solidFill>
              </a:rPr>
              <a:t>0, 0, 0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Session-01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6017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9956" y="2134483"/>
            <a:ext cx="2474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Python Basics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0373" y="2741293"/>
            <a:ext cx="3738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Variables and data types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1392" y="3242095"/>
            <a:ext cx="4003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Basic operations and functions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6-Point Star 19"/>
          <p:cNvSpPr/>
          <p:nvPr/>
        </p:nvSpPr>
        <p:spPr>
          <a:xfrm>
            <a:off x="1412364" y="288541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412364" y="334158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owchart: Off-page Connector 21"/>
          <p:cNvSpPr/>
          <p:nvPr/>
        </p:nvSpPr>
        <p:spPr>
          <a:xfrm rot="16200000">
            <a:off x="835974" y="2172702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9956" y="3934209"/>
            <a:ext cx="3225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Control Structures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50373" y="4541019"/>
            <a:ext cx="3567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Conditional statements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1392" y="5041821"/>
            <a:ext cx="918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Loops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6-Point Star 25"/>
          <p:cNvSpPr/>
          <p:nvPr/>
        </p:nvSpPr>
        <p:spPr>
          <a:xfrm>
            <a:off x="1412364" y="468514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412364" y="514131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Flowchart: Off-page Connector 27"/>
          <p:cNvSpPr/>
          <p:nvPr/>
        </p:nvSpPr>
        <p:spPr>
          <a:xfrm rot="16200000">
            <a:off x="835974" y="4036344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70" y="6178358"/>
            <a:ext cx="787330" cy="69387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6565"/>
          <a:stretch/>
        </p:blipFill>
        <p:spPr>
          <a:xfrm>
            <a:off x="6855871" y="1733810"/>
            <a:ext cx="4242806" cy="3828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42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1221"/>
            <a:ext cx="2334595" cy="5342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45430"/>
            <a:ext cx="10899777" cy="1022479"/>
          </a:xfrm>
        </p:spPr>
        <p:txBody>
          <a:bodyPr>
            <a:normAutofit/>
          </a:bodyPr>
          <a:lstStyle/>
          <a:p>
            <a:pPr marL="264033" indent="-264033" defTabSz="352044">
              <a:spcBef>
                <a:spcPts val="770"/>
              </a:spcBef>
            </a:pPr>
            <a:r>
              <a:rPr lang="en-US" sz="2400" b="0" i="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 first element of a List is index as 0 instead of 1. </a:t>
            </a:r>
          </a:p>
          <a:p>
            <a:pPr marL="264033" indent="-264033" defTabSz="352044">
              <a:spcBef>
                <a:spcPts val="770"/>
              </a:spcBef>
            </a:pPr>
            <a:r>
              <a:rPr lang="en-US" sz="2400" b="0" i="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 highest element number is one less than total number of elements.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F6367C8-9089-3BAB-D9F1-2146CF8769A2}"/>
              </a:ext>
            </a:extLst>
          </p:cNvPr>
          <p:cNvSpPr txBox="1">
            <a:spLocks/>
          </p:cNvSpPr>
          <p:nvPr/>
        </p:nvSpPr>
        <p:spPr>
          <a:xfrm>
            <a:off x="840700" y="2372096"/>
            <a:ext cx="4887946" cy="336368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defTabSz="352049">
              <a:lnSpc>
                <a:spcPct val="90000"/>
              </a:lnSpc>
              <a:spcBef>
                <a:spcPts val="770"/>
              </a:spcBef>
              <a:buNone/>
            </a:pPr>
            <a:r>
              <a:rPr lang="en-US" sz="2400" b="0" i="0" kern="1200" dirty="0">
                <a:latin typeface="+mj-lt"/>
                <a:ea typeface="+mj-ea"/>
                <a:cs typeface="+mj-cs"/>
              </a:rPr>
              <a:t>Original: Value = [0, 0, 0, 0, 0]</a:t>
            </a:r>
          </a:p>
          <a:p>
            <a:pPr marL="264038" indent="-264038" defTabSz="352049">
              <a:lnSpc>
                <a:spcPct val="90000"/>
              </a:lnSpc>
              <a:spcBef>
                <a:spcPts val="770"/>
              </a:spcBef>
            </a:pPr>
            <a:endParaRPr lang="en-US" sz="2400" b="0" i="0" kern="1200" dirty="0">
              <a:latin typeface="+mj-lt"/>
              <a:ea typeface="+mj-ea"/>
              <a:cs typeface="+mj-cs"/>
            </a:endParaRPr>
          </a:p>
          <a:p>
            <a:pPr marL="264038" indent="-264038" defTabSz="352049">
              <a:lnSpc>
                <a:spcPct val="90000"/>
              </a:lnSpc>
              <a:spcBef>
                <a:spcPts val="770"/>
              </a:spcBef>
            </a:pPr>
            <a:r>
              <a:rPr lang="en-US" sz="2400" b="0" i="0" kern="1200" dirty="0" smtClean="0">
                <a:latin typeface="+mj-lt"/>
                <a:ea typeface="+mj-ea"/>
                <a:cs typeface="+mj-cs"/>
              </a:rPr>
              <a:t>Value[0</a:t>
            </a:r>
            <a:r>
              <a:rPr lang="en-US" sz="2400" b="0" i="0" kern="1200" dirty="0">
                <a:latin typeface="+mj-lt"/>
                <a:ea typeface="+mj-ea"/>
                <a:cs typeface="+mj-cs"/>
              </a:rPr>
              <a:t>] = 10</a:t>
            </a:r>
          </a:p>
          <a:p>
            <a:pPr marL="264038" indent="-264038" defTabSz="352049">
              <a:lnSpc>
                <a:spcPct val="90000"/>
              </a:lnSpc>
              <a:spcBef>
                <a:spcPts val="770"/>
              </a:spcBef>
            </a:pPr>
            <a:r>
              <a:rPr lang="en-US" sz="2400" b="0" i="0" kern="1200" dirty="0">
                <a:latin typeface="+mj-lt"/>
                <a:ea typeface="+mj-ea"/>
                <a:cs typeface="+mj-cs"/>
              </a:rPr>
              <a:t>Value[1] = 1</a:t>
            </a:r>
          </a:p>
          <a:p>
            <a:pPr marL="264038" indent="-264038" defTabSz="352049">
              <a:lnSpc>
                <a:spcPct val="90000"/>
              </a:lnSpc>
              <a:spcBef>
                <a:spcPts val="770"/>
              </a:spcBef>
            </a:pPr>
            <a:r>
              <a:rPr lang="en-US" sz="2400" b="0" i="0" kern="1200" dirty="0">
                <a:latin typeface="+mj-lt"/>
                <a:ea typeface="+mj-ea"/>
                <a:cs typeface="+mj-cs"/>
              </a:rPr>
              <a:t>Value[2] = 30</a:t>
            </a:r>
          </a:p>
          <a:p>
            <a:pPr marL="264038" indent="-264038" defTabSz="352049">
              <a:lnSpc>
                <a:spcPct val="90000"/>
              </a:lnSpc>
              <a:spcBef>
                <a:spcPts val="770"/>
              </a:spcBef>
            </a:pPr>
            <a:endParaRPr lang="en-US" sz="2400" b="0" i="0" kern="1200" dirty="0">
              <a:latin typeface="+mj-lt"/>
              <a:ea typeface="+mj-ea"/>
              <a:cs typeface="+mj-cs"/>
            </a:endParaRPr>
          </a:p>
          <a:p>
            <a:pPr marL="0" indent="0" defTabSz="352049">
              <a:lnSpc>
                <a:spcPct val="90000"/>
              </a:lnSpc>
              <a:spcBef>
                <a:spcPts val="770"/>
              </a:spcBef>
              <a:buNone/>
            </a:pPr>
            <a:r>
              <a:rPr lang="en-US" sz="2400" b="0" i="0" kern="1200" dirty="0">
                <a:latin typeface="+mj-lt"/>
                <a:ea typeface="+mj-ea"/>
                <a:cs typeface="+mj-cs"/>
              </a:rPr>
              <a:t>UpdatedValue = [10, 1, 30, 0, 0]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71597AE2-B3D9-9375-3276-D28402C0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95951"/>
              </p:ext>
            </p:extLst>
          </p:nvPr>
        </p:nvGraphicFramePr>
        <p:xfrm>
          <a:off x="5449402" y="4231689"/>
          <a:ext cx="5181619" cy="108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274">
                  <a:extLst>
                    <a:ext uri="{9D8B030D-6E8A-4147-A177-3AD203B41FA5}">
                      <a16:colId xmlns:a16="http://schemas.microsoft.com/office/drawing/2014/main" xmlns="" val="3094322669"/>
                    </a:ext>
                  </a:extLst>
                </a:gridCol>
                <a:gridCol w="643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6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403">
                  <a:extLst>
                    <a:ext uri="{9D8B030D-6E8A-4147-A177-3AD203B41FA5}">
                      <a16:colId xmlns:a16="http://schemas.microsoft.com/office/drawing/2014/main" xmlns="" val="1062677457"/>
                    </a:ext>
                  </a:extLst>
                </a:gridCol>
                <a:gridCol w="889403">
                  <a:extLst>
                    <a:ext uri="{9D8B030D-6E8A-4147-A177-3AD203B41FA5}">
                      <a16:colId xmlns:a16="http://schemas.microsoft.com/office/drawing/2014/main" xmlns="" val="2899469274"/>
                    </a:ext>
                  </a:extLst>
                </a:gridCol>
              </a:tblGrid>
              <a:tr h="5413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index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1</a:t>
                      </a:r>
                      <a:endParaRPr lang="en-US" sz="3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2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3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value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10</a:t>
                      </a:r>
                      <a:endParaRPr lang="en-US" sz="3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1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30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C1610F0-5E7A-7FE6-A7D0-C1B5A0245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51221"/>
              </p:ext>
            </p:extLst>
          </p:nvPr>
        </p:nvGraphicFramePr>
        <p:xfrm>
          <a:off x="5470271" y="2158340"/>
          <a:ext cx="5181619" cy="108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274">
                  <a:extLst>
                    <a:ext uri="{9D8B030D-6E8A-4147-A177-3AD203B41FA5}">
                      <a16:colId xmlns:a16="http://schemas.microsoft.com/office/drawing/2014/main" xmlns="" val="3094322669"/>
                    </a:ext>
                  </a:extLst>
                </a:gridCol>
                <a:gridCol w="643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6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403">
                  <a:extLst>
                    <a:ext uri="{9D8B030D-6E8A-4147-A177-3AD203B41FA5}">
                      <a16:colId xmlns:a16="http://schemas.microsoft.com/office/drawing/2014/main" xmlns="" val="1062677457"/>
                    </a:ext>
                  </a:extLst>
                </a:gridCol>
                <a:gridCol w="889403">
                  <a:extLst>
                    <a:ext uri="{9D8B030D-6E8A-4147-A177-3AD203B41FA5}">
                      <a16:colId xmlns:a16="http://schemas.microsoft.com/office/drawing/2014/main" xmlns="" val="2899469274"/>
                    </a:ext>
                  </a:extLst>
                </a:gridCol>
              </a:tblGrid>
              <a:tr h="5413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index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0</a:t>
                      </a:r>
                      <a:endParaRPr lang="en-US" sz="3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1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2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13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value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439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EA15E-A450-AD44-A5AF-DF61A874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7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Example (Slicing)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37F05FDA-6242-A444-35D9-8ED4DC29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702394"/>
              </p:ext>
            </p:extLst>
          </p:nvPr>
        </p:nvGraphicFramePr>
        <p:xfrm>
          <a:off x="574859" y="1516876"/>
          <a:ext cx="10805660" cy="4798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F835FBA-8096-7C79-6A9E-AD43B95B2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9112"/>
              </p:ext>
            </p:extLst>
          </p:nvPr>
        </p:nvGraphicFramePr>
        <p:xfrm>
          <a:off x="5727049" y="159626"/>
          <a:ext cx="6085531" cy="108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18">
                  <a:extLst>
                    <a:ext uri="{9D8B030D-6E8A-4147-A177-3AD203B41FA5}">
                      <a16:colId xmlns:a16="http://schemas.microsoft.com/office/drawing/2014/main" xmlns="" val="3094322669"/>
                    </a:ext>
                  </a:extLst>
                </a:gridCol>
                <a:gridCol w="688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2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xmlns="" val="197159780"/>
                    </a:ext>
                  </a:extLst>
                </a:gridCol>
                <a:gridCol w="1023446">
                  <a:extLst>
                    <a:ext uri="{9D8B030D-6E8A-4147-A177-3AD203B41FA5}">
                      <a16:colId xmlns:a16="http://schemas.microsoft.com/office/drawing/2014/main" xmlns="" val="24684973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index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1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2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value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10</a:t>
                      </a:r>
                      <a:endParaRPr lang="en-US" sz="3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Apple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12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625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B9A19-D8F0-596D-0841-C67A94D4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(Updating List)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35E0FE45-CC05-C970-731F-32E8C6629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64792"/>
              </p:ext>
            </p:extLst>
          </p:nvPr>
        </p:nvGraphicFramePr>
        <p:xfrm>
          <a:off x="441341" y="225632"/>
          <a:ext cx="10626462" cy="598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300376F-29B7-C3E0-413F-EED64638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27179"/>
              </p:ext>
            </p:extLst>
          </p:nvPr>
        </p:nvGraphicFramePr>
        <p:xfrm>
          <a:off x="6148252" y="255280"/>
          <a:ext cx="4904834" cy="86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321">
                  <a:extLst>
                    <a:ext uri="{9D8B030D-6E8A-4147-A177-3AD203B41FA5}">
                      <a16:colId xmlns:a16="http://schemas.microsoft.com/office/drawing/2014/main" xmlns="" val="3094322669"/>
                    </a:ext>
                  </a:extLst>
                </a:gridCol>
                <a:gridCol w="595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18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1894">
                  <a:extLst>
                    <a:ext uri="{9D8B030D-6E8A-4147-A177-3AD203B41FA5}">
                      <a16:colId xmlns:a16="http://schemas.microsoft.com/office/drawing/2014/main" xmlns="" val="1062677457"/>
                    </a:ext>
                  </a:extLst>
                </a:gridCol>
                <a:gridCol w="841894">
                  <a:extLst>
                    <a:ext uri="{9D8B030D-6E8A-4147-A177-3AD203B41FA5}">
                      <a16:colId xmlns:a16="http://schemas.microsoft.com/office/drawing/2014/main" xmlns="" val="2899469274"/>
                    </a:ext>
                  </a:extLst>
                </a:gridCol>
              </a:tblGrid>
              <a:tr h="4311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index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1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value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Apple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70723" marR="707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365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451E8-5A4F-82A7-E3D2-9EDB1A79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(Merging lists)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F6E9531-4CFF-B236-DEF0-AC4E80912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29656"/>
              </p:ext>
            </p:extLst>
          </p:nvPr>
        </p:nvGraphicFramePr>
        <p:xfrm>
          <a:off x="1103684" y="830663"/>
          <a:ext cx="8947150" cy="4896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8198CF36-2ABF-F290-BC67-7B2A9971FCD5}"/>
              </a:ext>
            </a:extLst>
          </p:cNvPr>
          <p:cNvSpPr txBox="1">
            <a:spLocks/>
          </p:cNvSpPr>
          <p:nvPr/>
        </p:nvSpPr>
        <p:spPr>
          <a:xfrm>
            <a:off x="0" y="6422059"/>
            <a:ext cx="12192000" cy="29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14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/>
              <a:t>Copyright (c</a:t>
            </a:r>
            <a:r>
              <a:rPr lang="en-US" sz="1800" dirty="0" smtClean="0"/>
              <a:t>) 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3221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2232" y="1034208"/>
            <a:ext cx="8127639" cy="54153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22232" y="326322"/>
            <a:ext cx="3657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</a:rPr>
              <a:t>Methods in Lists</a:t>
            </a:r>
            <a:endParaRPr lang="en-IN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568C5C30-6086-86CA-B816-BB78D9326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329822"/>
              </p:ext>
            </p:extLst>
          </p:nvPr>
        </p:nvGraphicFramePr>
        <p:xfrm>
          <a:off x="1103313" y="529839"/>
          <a:ext cx="10479087" cy="571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2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1"/>
          <p:cNvSpPr txBox="1"/>
          <p:nvPr/>
        </p:nvSpPr>
        <p:spPr>
          <a:xfrm>
            <a:off x="220305" y="790230"/>
            <a:ext cx="10508878" cy="3860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Tuples are used to store multiple items in a single variable.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Tuple items are ordered, unchangeable, and allow duplicate values.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Tuple items are indexed, the first item has index [0], the second item has index [1] etc.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A tuple is a collection which is ordered and unchangeable.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Tuples are written with round brackets.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Eg. 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Fira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718" y="189222"/>
            <a:ext cx="1347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/>
              <a:t>Tuple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6335" y="4196260"/>
            <a:ext cx="5582401" cy="6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2232" y="326322"/>
            <a:ext cx="38946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>
                    <a:lumMod val="50000"/>
                  </a:schemeClr>
                </a:solidFill>
              </a:rPr>
              <a:t>Methods in Tuple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1395" y="1146528"/>
            <a:ext cx="9933475" cy="12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2E0DC-CA68-CF92-F3BD-C5D414C3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59" y="155835"/>
            <a:ext cx="9404723" cy="73997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Examples (Tuple)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80E8BED-E5F1-895B-6EF2-FB30C8C3C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721675"/>
              </p:ext>
            </p:extLst>
          </p:nvPr>
        </p:nvGraphicFramePr>
        <p:xfrm>
          <a:off x="574859" y="753309"/>
          <a:ext cx="10442576" cy="5055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FCD21AB-305C-59A8-43C2-89D5CB0630B3}"/>
              </a:ext>
            </a:extLst>
          </p:cNvPr>
          <p:cNvSpPr txBox="1">
            <a:spLocks/>
          </p:cNvSpPr>
          <p:nvPr/>
        </p:nvSpPr>
        <p:spPr>
          <a:xfrm>
            <a:off x="0" y="6456402"/>
            <a:ext cx="12191999" cy="3101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14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04088">
              <a:spcAft>
                <a:spcPts val="600"/>
              </a:spcAft>
              <a:defRPr/>
            </a:pPr>
            <a:r>
              <a:rPr lang="en-US" sz="18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Copyright (c) NR Computer Learning Center . www.nrclc.com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4373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568C5C30-6086-86CA-B816-BB78D9326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042875"/>
              </p:ext>
            </p:extLst>
          </p:nvPr>
        </p:nvGraphicFramePr>
        <p:xfrm>
          <a:off x="1103313" y="529839"/>
          <a:ext cx="10479087" cy="571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4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44" y="1733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73372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7085" y="633493"/>
            <a:ext cx="3571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2">
                    <a:lumMod val="50000"/>
                  </a:schemeClr>
                </a:solidFill>
              </a:rPr>
              <a:t>Overview of Python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9" y="1316940"/>
            <a:ext cx="3329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is Python?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779" y="2229357"/>
            <a:ext cx="70487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Definition: 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Python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is a high-level, interpreted programming language known for its readability and simplicity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/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Purpose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Designed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 be easy to read and write, making it an excellent choice for beginners and experienced developers alike.</a:t>
            </a:r>
            <a:endParaRPr lang="en-I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62" y="2113920"/>
            <a:ext cx="4430519" cy="3426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07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1"/>
          <p:cNvSpPr txBox="1"/>
          <p:nvPr/>
        </p:nvSpPr>
        <p:spPr>
          <a:xfrm>
            <a:off x="208427" y="493348"/>
            <a:ext cx="10777819" cy="2115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Dictionaries are used to store data values in </a:t>
            </a:r>
            <a:r>
              <a:rPr lang="en-US" sz="2000" dirty="0" err="1">
                <a:solidFill>
                  <a:srgbClr val="000000"/>
                </a:solidFill>
                <a:latin typeface="Fira Sans Light"/>
              </a:rPr>
              <a:t>key:value</a:t>
            </a:r>
            <a:r>
              <a:rPr lang="en-US" sz="2000" dirty="0">
                <a:solidFill>
                  <a:srgbClr val="000000"/>
                </a:solidFill>
                <a:latin typeface="Fira Sans Light"/>
              </a:rPr>
              <a:t> pairs.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A dictionary is a collection which is ordered*, changeable and do not allow duplicates</a:t>
            </a:r>
            <a:r>
              <a:rPr lang="en-US" sz="2000" dirty="0" smtClean="0">
                <a:solidFill>
                  <a:srgbClr val="000000"/>
                </a:solidFill>
                <a:latin typeface="Fira Sans Light"/>
              </a:rPr>
              <a:t>.</a:t>
            </a:r>
            <a:endParaRPr lang="en-US" sz="2000" dirty="0">
              <a:solidFill>
                <a:srgbClr val="000000"/>
              </a:solidFill>
              <a:latin typeface="Fira Sans Light"/>
            </a:endParaRPr>
          </a:p>
          <a:p>
            <a:pPr marL="669301" lvl="1" indent="-334650">
              <a:lnSpc>
                <a:spcPts val="434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Dictionaries are written with curly brackets, and have keys and values</a:t>
            </a:r>
            <a:r>
              <a:rPr lang="en-US" sz="2000" dirty="0" smtClean="0">
                <a:solidFill>
                  <a:srgbClr val="000000"/>
                </a:solidFill>
                <a:latin typeface="Fira Sans Light"/>
              </a:rPr>
              <a:t>.</a:t>
            </a:r>
            <a:endParaRPr lang="en-US" sz="2000" dirty="0">
              <a:solidFill>
                <a:srgbClr val="000000"/>
              </a:solidFill>
              <a:latin typeface="Fira Sans Light"/>
            </a:endParaRPr>
          </a:p>
          <a:p>
            <a:pPr marL="669288" lvl="1" indent="-334644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Eg.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718" y="0"/>
            <a:ext cx="2387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/>
              <a:t>Dictionary</a:t>
            </a: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rcRect t="3472" b="3472"/>
          <a:stretch>
            <a:fillRect/>
          </a:stretch>
        </p:blipFill>
        <p:spPr>
          <a:xfrm>
            <a:off x="745858" y="2609312"/>
            <a:ext cx="4222087" cy="28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2232" y="326322"/>
            <a:ext cx="4934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</a:rPr>
              <a:t>Methods </a:t>
            </a:r>
            <a:r>
              <a:rPr lang="en-IN" sz="4000" b="1" dirty="0">
                <a:solidFill>
                  <a:schemeClr val="bg1">
                    <a:lumMod val="50000"/>
                  </a:schemeClr>
                </a:solidFill>
              </a:rPr>
              <a:t>in Dictionary</a:t>
            </a: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1852" y="1034208"/>
            <a:ext cx="9453408" cy="55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xmlns="" id="{785D1C45-27C2-8AEA-AEDF-6FAA14601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561509"/>
              </p:ext>
            </p:extLst>
          </p:nvPr>
        </p:nvGraphicFramePr>
        <p:xfrm>
          <a:off x="838199" y="766410"/>
          <a:ext cx="10515600" cy="5129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91DB627C-8341-76C2-FF0C-F799E59A9E10}"/>
              </a:ext>
            </a:extLst>
          </p:cNvPr>
          <p:cNvSpPr txBox="1">
            <a:spLocks/>
          </p:cNvSpPr>
          <p:nvPr/>
        </p:nvSpPr>
        <p:spPr>
          <a:xfrm>
            <a:off x="0" y="6456402"/>
            <a:ext cx="12191999" cy="3101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14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04088">
              <a:spcAft>
                <a:spcPts val="600"/>
              </a:spcAft>
              <a:defRPr/>
            </a:pPr>
            <a:r>
              <a:rPr lang="en-US" sz="18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Copyright (c) NR Computer Learning Center . www.nrclc.com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77578" y="180500"/>
            <a:ext cx="3738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Example (Dictionary)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62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Session-02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568C5C30-6086-86CA-B816-BB78D9326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952441"/>
              </p:ext>
            </p:extLst>
          </p:nvPr>
        </p:nvGraphicFramePr>
        <p:xfrm>
          <a:off x="1103313" y="529839"/>
          <a:ext cx="10479087" cy="571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4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9845" y="393558"/>
            <a:ext cx="5471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chemeClr val="bg1">
                    <a:lumMod val="50000"/>
                  </a:schemeClr>
                </a:solidFill>
              </a:rPr>
              <a:t>Inbuilt Data Structures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208429" y="1870885"/>
            <a:ext cx="10508878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Sets are used to store multiple items in a single variable</a:t>
            </a:r>
            <a:r>
              <a:rPr lang="en-US" sz="2000" dirty="0" smtClean="0">
                <a:solidFill>
                  <a:srgbClr val="000000"/>
                </a:solidFill>
                <a:latin typeface="Fira Sans Light"/>
              </a:rPr>
              <a:t>.</a:t>
            </a:r>
            <a:endParaRPr lang="en-US" sz="2000" dirty="0">
              <a:solidFill>
                <a:srgbClr val="000000"/>
              </a:solidFill>
              <a:latin typeface="Fira Sans Light"/>
            </a:endParaRP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A set is a collection which is unordered, unchangeable*, and unindexed</a:t>
            </a:r>
            <a:r>
              <a:rPr lang="en-US" sz="2000" dirty="0" smtClean="0">
                <a:solidFill>
                  <a:srgbClr val="000000"/>
                </a:solidFill>
                <a:latin typeface="Fira Sans Light"/>
              </a:rPr>
              <a:t>.</a:t>
            </a:r>
            <a:endParaRPr lang="en-US" sz="2000" dirty="0">
              <a:solidFill>
                <a:srgbClr val="000000"/>
              </a:solidFill>
              <a:latin typeface="Fira Sans Light"/>
            </a:endParaRP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Fira Sans Light"/>
              </a:rPr>
              <a:t>Sets are written with curly brackets</a:t>
            </a:r>
            <a:r>
              <a:rPr lang="en-US" sz="2000" dirty="0" smtClean="0">
                <a:solidFill>
                  <a:srgbClr val="000000"/>
                </a:solidFill>
                <a:latin typeface="Fira Sans Light"/>
              </a:rPr>
              <a:t>.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nva Sans"/>
              </a:rPr>
              <a:t>Eg.</a:t>
            </a: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Fira Sans Light"/>
            </a:endParaRPr>
          </a:p>
          <a:p>
            <a:pPr marL="669288" lvl="1" indent="-334644">
              <a:lnSpc>
                <a:spcPts val="4339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Fira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45" y="1162999"/>
            <a:ext cx="1064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/>
              <a:t>Sets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7938" y="4179997"/>
            <a:ext cx="4695696" cy="6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2232" y="326322"/>
            <a:ext cx="34060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</a:rPr>
              <a:t>Methods </a:t>
            </a:r>
            <a:r>
              <a:rPr lang="en-IN" sz="4000" b="1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IN" sz="4000" b="1" dirty="0" smtClean="0">
                <a:solidFill>
                  <a:schemeClr val="bg1">
                    <a:lumMod val="50000"/>
                  </a:schemeClr>
                </a:solidFill>
              </a:rPr>
              <a:t>Set</a:t>
            </a:r>
            <a:endParaRPr lang="en-IN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0360" y="1034208"/>
            <a:ext cx="9278498" cy="56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B75D59-B6BB-7129-2791-E4FC9877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833655"/>
            <a:ext cx="10515600" cy="47549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mySet1 = {"Apple", 10, "Orange", "Grapes", 20.0}</a:t>
            </a:r>
          </a:p>
          <a:p>
            <a:pPr marL="0" indent="0">
              <a:buNone/>
            </a:pPr>
            <a:r>
              <a:rPr lang="en-US" sz="2400" dirty="0"/>
              <a:t>mySet2 = {30.0, 10, "Orange", "Apple", 40} </a:t>
            </a:r>
          </a:p>
          <a:p>
            <a:r>
              <a:rPr lang="en-US" sz="2400" dirty="0"/>
              <a:t>Print (mySet1 | mySet2)  or print(mySet1.</a:t>
            </a:r>
            <a:r>
              <a:rPr lang="en-US" sz="2400" b="1" dirty="0"/>
              <a:t>union</a:t>
            </a:r>
            <a:r>
              <a:rPr lang="en-US" sz="2400" dirty="0"/>
              <a:t>(mySet2))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    </a:t>
            </a:r>
            <a:r>
              <a:rPr lang="en-US" sz="2400" dirty="0"/>
              <a:t>{"Apple", 40, 10, "Grapes", 20.0, “Orange”, 30.0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Print (mySet1 &amp; mySet2) or print(mySet1.</a:t>
            </a:r>
            <a:r>
              <a:rPr lang="en-US" sz="2400" b="1" dirty="0">
                <a:sym typeface="Wingdings" panose="05000000000000000000" pitchFamily="2" charset="2"/>
              </a:rPr>
              <a:t>intersection</a:t>
            </a:r>
            <a:r>
              <a:rPr lang="en-US" sz="2400" dirty="0">
                <a:sym typeface="Wingdings" panose="05000000000000000000" pitchFamily="2" charset="2"/>
              </a:rPr>
              <a:t>(mySet2))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2000" dirty="0" smtClean="0">
                <a:sym typeface="Wingdings" panose="05000000000000000000" pitchFamily="2" charset="2"/>
              </a:rPr>
              <a:t>{</a:t>
            </a:r>
            <a:r>
              <a:rPr lang="en-US" sz="2000" dirty="0">
                <a:sym typeface="Wingdings" panose="05000000000000000000" pitchFamily="2" charset="2"/>
              </a:rPr>
              <a:t>10, ‘Apple’, ‘Orange</a:t>
            </a:r>
            <a:r>
              <a:rPr lang="en-US" sz="2000" dirty="0" smtClean="0">
                <a:sym typeface="Wingdings" panose="05000000000000000000" pitchFamily="2" charset="2"/>
              </a:rPr>
              <a:t>’}</a:t>
            </a: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Print (mySet1 – mySet2) or print(mySet1.</a:t>
            </a:r>
            <a:r>
              <a:rPr lang="en-US" sz="2400" b="1" dirty="0">
                <a:sym typeface="Wingdings" panose="05000000000000000000" pitchFamily="2" charset="2"/>
              </a:rPr>
              <a:t>difference</a:t>
            </a:r>
            <a:r>
              <a:rPr lang="en-US" sz="2400" dirty="0">
                <a:sym typeface="Wingdings" panose="05000000000000000000" pitchFamily="2" charset="2"/>
              </a:rPr>
              <a:t>(mySet2))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sz="2000" dirty="0" smtClean="0">
                <a:sym typeface="Wingdings" panose="05000000000000000000" pitchFamily="2" charset="2"/>
              </a:rPr>
              <a:t>{‘</a:t>
            </a:r>
            <a:r>
              <a:rPr lang="en-US" sz="2000" dirty="0">
                <a:sym typeface="Wingdings" panose="05000000000000000000" pitchFamily="2" charset="2"/>
              </a:rPr>
              <a:t>Grapes’, 20.0</a:t>
            </a:r>
            <a:r>
              <a:rPr lang="en-US" sz="2000" dirty="0" smtClean="0">
                <a:sym typeface="Wingdings" panose="05000000000000000000" pitchFamily="2" charset="2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Print (mySet1 ^ mySet2) or print(mySet1.</a:t>
            </a:r>
            <a:r>
              <a:rPr lang="en-US" sz="2400" b="1" dirty="0">
                <a:sym typeface="Wingdings" panose="05000000000000000000" pitchFamily="2" charset="2"/>
              </a:rPr>
              <a:t>symmetric_difference</a:t>
            </a:r>
            <a:r>
              <a:rPr lang="en-US" sz="2400" dirty="0">
                <a:sym typeface="Wingdings" panose="05000000000000000000" pitchFamily="2" charset="2"/>
              </a:rPr>
              <a:t>(mySet2))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{‘Grapes’, 20.0, 30.0, 40}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20CA6CF-4ACA-8D9E-9B91-2E8BE7DBE3FC}"/>
              </a:ext>
            </a:extLst>
          </p:cNvPr>
          <p:cNvGrpSpPr/>
          <p:nvPr/>
        </p:nvGrpSpPr>
        <p:grpSpPr>
          <a:xfrm>
            <a:off x="8601969" y="3697750"/>
            <a:ext cx="1469255" cy="914400"/>
            <a:chOff x="9094062" y="3906174"/>
            <a:chExt cx="1469255" cy="9144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Oval 5" descr="B">
              <a:extLst>
                <a:ext uri="{FF2B5EF4-FFF2-40B4-BE49-F238E27FC236}">
                  <a16:creationId xmlns:a16="http://schemas.microsoft.com/office/drawing/2014/main" xmlns="" id="{D2FF3440-1F40-7408-91B4-D866076CE32A}"/>
                </a:ext>
              </a:extLst>
            </p:cNvPr>
            <p:cNvSpPr/>
            <p:nvPr/>
          </p:nvSpPr>
          <p:spPr>
            <a:xfrm>
              <a:off x="9648917" y="3906174"/>
              <a:ext cx="914400" cy="914400"/>
            </a:xfrm>
            <a:prstGeom prst="ellipse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065EA11E-1BFF-5BE5-9CB6-034291C53499}"/>
                </a:ext>
              </a:extLst>
            </p:cNvPr>
            <p:cNvSpPr/>
            <p:nvPr/>
          </p:nvSpPr>
          <p:spPr>
            <a:xfrm>
              <a:off x="9094062" y="3906174"/>
              <a:ext cx="914400" cy="914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5C24878-01B3-E515-8ECA-5943118D29B3}"/>
              </a:ext>
            </a:extLst>
          </p:cNvPr>
          <p:cNvGrpSpPr/>
          <p:nvPr/>
        </p:nvGrpSpPr>
        <p:grpSpPr>
          <a:xfrm>
            <a:off x="8601969" y="2705559"/>
            <a:ext cx="1469255" cy="914400"/>
            <a:chOff x="9094062" y="3906174"/>
            <a:chExt cx="1469255" cy="914400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6215F7F1-4404-36C0-0C5D-CEB8AF7E0797}"/>
                </a:ext>
              </a:extLst>
            </p:cNvPr>
            <p:cNvSpPr/>
            <p:nvPr/>
          </p:nvSpPr>
          <p:spPr>
            <a:xfrm>
              <a:off x="9094062" y="3906174"/>
              <a:ext cx="914400" cy="914400"/>
            </a:xfrm>
            <a:prstGeom prst="ellipse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 descr="B">
              <a:extLst>
                <a:ext uri="{FF2B5EF4-FFF2-40B4-BE49-F238E27FC236}">
                  <a16:creationId xmlns:a16="http://schemas.microsoft.com/office/drawing/2014/main" xmlns="" id="{6CB930EA-7E85-520B-05BD-04A3018CFD63}"/>
                </a:ext>
              </a:extLst>
            </p:cNvPr>
            <p:cNvSpPr/>
            <p:nvPr/>
          </p:nvSpPr>
          <p:spPr>
            <a:xfrm>
              <a:off x="9648917" y="3906174"/>
              <a:ext cx="914400" cy="914400"/>
            </a:xfrm>
            <a:prstGeom prst="ellipse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F98C0D7-C85A-29FD-C19C-33ACA9719E4F}"/>
              </a:ext>
            </a:extLst>
          </p:cNvPr>
          <p:cNvSpPr/>
          <p:nvPr/>
        </p:nvSpPr>
        <p:spPr>
          <a:xfrm>
            <a:off x="9156824" y="2711792"/>
            <a:ext cx="384699" cy="7989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08D19A1-42A3-ABC6-E15B-8BDE50632F39}"/>
              </a:ext>
            </a:extLst>
          </p:cNvPr>
          <p:cNvGrpSpPr/>
          <p:nvPr/>
        </p:nvGrpSpPr>
        <p:grpSpPr>
          <a:xfrm>
            <a:off x="8510577" y="1541007"/>
            <a:ext cx="1469255" cy="914400"/>
            <a:chOff x="9094062" y="3906174"/>
            <a:chExt cx="1469255" cy="914400"/>
          </a:xfrm>
          <a:solidFill>
            <a:srgbClr val="00B05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71C785BB-1136-5742-A42B-C5C46BCD2FD1}"/>
                </a:ext>
              </a:extLst>
            </p:cNvPr>
            <p:cNvSpPr/>
            <p:nvPr/>
          </p:nvSpPr>
          <p:spPr>
            <a:xfrm>
              <a:off x="9094062" y="3906174"/>
              <a:ext cx="914400" cy="914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15" name="Oval 14" descr="B">
              <a:extLst>
                <a:ext uri="{FF2B5EF4-FFF2-40B4-BE49-F238E27FC236}">
                  <a16:creationId xmlns:a16="http://schemas.microsoft.com/office/drawing/2014/main" xmlns="" id="{A6B0B94A-83D0-5896-AD70-46671152D97B}"/>
                </a:ext>
              </a:extLst>
            </p:cNvPr>
            <p:cNvSpPr/>
            <p:nvPr/>
          </p:nvSpPr>
          <p:spPr>
            <a:xfrm>
              <a:off x="9648917" y="3906174"/>
              <a:ext cx="914400" cy="914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FFFF00"/>
                  </a:solidFill>
                </a:rPr>
                <a:t>B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E3A4ECE-F662-075B-0C88-135EE4345859}"/>
              </a:ext>
            </a:extLst>
          </p:cNvPr>
          <p:cNvSpPr txBox="1"/>
          <p:nvPr/>
        </p:nvSpPr>
        <p:spPr>
          <a:xfrm>
            <a:off x="10191194" y="17878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Union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87F97DE-2C06-C1B9-BD40-8862B4234ABD}"/>
              </a:ext>
            </a:extLst>
          </p:cNvPr>
          <p:cNvSpPr txBox="1"/>
          <p:nvPr/>
        </p:nvSpPr>
        <p:spPr>
          <a:xfrm>
            <a:off x="10257260" y="2868657"/>
            <a:ext cx="118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interest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8E2E514-BBF3-7FEC-1389-A8D308FF0276}"/>
              </a:ext>
            </a:extLst>
          </p:cNvPr>
          <p:cNvSpPr txBox="1"/>
          <p:nvPr/>
        </p:nvSpPr>
        <p:spPr>
          <a:xfrm>
            <a:off x="10257260" y="3951627"/>
            <a:ext cx="153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difference 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B5C195B-E509-178A-F404-50C7C8D62BF2}"/>
              </a:ext>
            </a:extLst>
          </p:cNvPr>
          <p:cNvGrpSpPr/>
          <p:nvPr/>
        </p:nvGrpSpPr>
        <p:grpSpPr>
          <a:xfrm>
            <a:off x="9245205" y="4811638"/>
            <a:ext cx="1469255" cy="914400"/>
            <a:chOff x="9094062" y="3906174"/>
            <a:chExt cx="1469255" cy="914400"/>
          </a:xfrm>
          <a:solidFill>
            <a:srgbClr val="00B05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55D9FC0D-D86E-0466-2E92-0FB769B579DC}"/>
                </a:ext>
              </a:extLst>
            </p:cNvPr>
            <p:cNvSpPr/>
            <p:nvPr/>
          </p:nvSpPr>
          <p:spPr>
            <a:xfrm>
              <a:off x="9094062" y="3906174"/>
              <a:ext cx="914400" cy="914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A</a:t>
              </a:r>
            </a:p>
          </p:txBody>
        </p:sp>
        <p:sp>
          <p:nvSpPr>
            <p:cNvPr id="21" name="Oval 20" descr="B">
              <a:extLst>
                <a:ext uri="{FF2B5EF4-FFF2-40B4-BE49-F238E27FC236}">
                  <a16:creationId xmlns:a16="http://schemas.microsoft.com/office/drawing/2014/main" xmlns="" id="{A94F5F85-89B8-DC08-C8D2-03D4FB3978CE}"/>
                </a:ext>
              </a:extLst>
            </p:cNvPr>
            <p:cNvSpPr/>
            <p:nvPr/>
          </p:nvSpPr>
          <p:spPr>
            <a:xfrm>
              <a:off x="9648917" y="3906174"/>
              <a:ext cx="914400" cy="914400"/>
            </a:xfrm>
            <a:prstGeom prst="ellipse">
              <a:avLst/>
            </a:pr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FFFF00"/>
                  </a:solidFill>
                </a:rPr>
                <a:t>B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0582D7F-47B7-6FE0-DEB4-AC341572DEAC}"/>
              </a:ext>
            </a:extLst>
          </p:cNvPr>
          <p:cNvSpPr/>
          <p:nvPr/>
        </p:nvSpPr>
        <p:spPr>
          <a:xfrm>
            <a:off x="9774906" y="4886445"/>
            <a:ext cx="384699" cy="798991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5EF6ABB0-48FE-0C6B-FF99-1CD6F400C3EA}"/>
              </a:ext>
            </a:extLst>
          </p:cNvPr>
          <p:cNvSpPr txBox="1">
            <a:spLocks/>
          </p:cNvSpPr>
          <p:nvPr/>
        </p:nvSpPr>
        <p:spPr>
          <a:xfrm>
            <a:off x="0" y="6456402"/>
            <a:ext cx="12191999" cy="3101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14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04088">
              <a:spcAft>
                <a:spcPts val="600"/>
              </a:spcAft>
              <a:defRPr/>
            </a:pPr>
            <a:r>
              <a:rPr lang="en-US" sz="1800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Copyright (c) NR Computer Learning Center . www.nrclc.com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46314" y="187324"/>
            <a:ext cx="2811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Example (Set)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983313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263" y="255494"/>
            <a:ext cx="6573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User Defined Data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263" y="963380"/>
            <a:ext cx="2890536" cy="805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Canva Sans Bold"/>
              </a:rPr>
              <a:t>Linked List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Canva Sans Bold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28913" y="1768793"/>
            <a:ext cx="10612700" cy="175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27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Linked List is a linear data structure. Unlike arrays, linked list elements are not stored at a contiguous location; the elements are linked using pointers. They include a series of connected nodes. Here, each node stores the data and the address of the next node.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20719" y="3794808"/>
            <a:ext cx="8257853" cy="22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263" y="255494"/>
            <a:ext cx="6573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User Defined Data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263" y="984225"/>
            <a:ext cx="1553630" cy="805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Canva Sans Bold"/>
              </a:rPr>
              <a:t>Stack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28913" y="1768793"/>
            <a:ext cx="10612700" cy="175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27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A stack is a linear data structure that stores items in a Last-In/First-Out (LIFO) or First-In/Last-Out (FILO) manner. In stack, a new element is added at one end and an element is removed from that end only. The insert and delete operations are often called push and pop.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Fira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79713" y="4030533"/>
            <a:ext cx="6354797" cy="21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263" y="255494"/>
            <a:ext cx="6573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User Defined Data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263" y="998292"/>
            <a:ext cx="1779654" cy="805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Canva Sans Bold"/>
              </a:rPr>
              <a:t>Queue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28913" y="1768793"/>
            <a:ext cx="10612700" cy="175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27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Like stack, queue is a linear data structure that stores items in First In First Out (FIFO) manner. With a queue the least recently added item is removed first. A good example of queue is any queue of consumers for a resource where the consumer that came first is served first.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rcRect t="2456" r="3065" b="2456"/>
          <a:stretch>
            <a:fillRect/>
          </a:stretch>
        </p:blipFill>
        <p:spPr>
          <a:xfrm>
            <a:off x="2395689" y="3694528"/>
            <a:ext cx="6649837" cy="23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844" y="17337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73372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844" y="758146"/>
            <a:ext cx="3747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chemeClr val="bg1">
                    <a:lumMod val="50000"/>
                  </a:schemeClr>
                </a:solidFill>
              </a:rPr>
              <a:t>History of Python?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844" y="1335344"/>
            <a:ext cx="783695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       Creation: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Python </a:t>
            </a:r>
            <a:r>
              <a:rPr lang="en-US" sz="2400" dirty="0"/>
              <a:t>was created by Guido van Rossum and first </a:t>
            </a:r>
            <a:endParaRPr lang="en-US" sz="2400" dirty="0" smtClean="0"/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      released </a:t>
            </a:r>
            <a:r>
              <a:rPr lang="en-US" sz="2400" dirty="0"/>
              <a:t>in 1991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      Philosophy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/>
              <a:t>           Emphasizes </a:t>
            </a:r>
            <a:r>
              <a:rPr lang="en-US" sz="2400" dirty="0"/>
              <a:t>code readability and simplicity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</a:p>
          <a:p>
            <a:pPr algn="just"/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     Evolution: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Python </a:t>
            </a:r>
            <a:r>
              <a:rPr lang="en-US" sz="2400" b="1" dirty="0"/>
              <a:t>2.0 (2000</a:t>
            </a:r>
            <a:r>
              <a:rPr lang="en-US" sz="2400" b="1" dirty="0" smtClean="0"/>
              <a:t>):</a:t>
            </a:r>
            <a:r>
              <a:rPr lang="en-US" sz="2400" dirty="0" smtClean="0"/>
              <a:t>Introduced </a:t>
            </a:r>
            <a:r>
              <a:rPr lang="en-US" sz="2400" dirty="0"/>
              <a:t>new features like list comprehensions</a:t>
            </a:r>
            <a:r>
              <a:rPr lang="en-US" sz="2400" dirty="0" smtClean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Python </a:t>
            </a:r>
            <a:r>
              <a:rPr lang="en-US" sz="2400" b="1" dirty="0"/>
              <a:t>3.0 (2008</a:t>
            </a:r>
            <a:r>
              <a:rPr lang="en-US" sz="2400" b="1" dirty="0" smtClean="0"/>
              <a:t>):</a:t>
            </a:r>
            <a:r>
              <a:rPr lang="en-US" sz="2400" dirty="0" smtClean="0"/>
              <a:t>Significant </a:t>
            </a:r>
            <a:r>
              <a:rPr lang="en-US" sz="2400" dirty="0"/>
              <a:t>changes to improve the language's consistency and performance.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629" y="1952507"/>
            <a:ext cx="3249637" cy="41858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84" y="1404477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2" y="2964722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1" y="4420984"/>
            <a:ext cx="560025" cy="354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1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263" y="255494"/>
            <a:ext cx="6573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User Defined Data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263" y="871683"/>
            <a:ext cx="1240018" cy="805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Canva Sans Bold"/>
              </a:rPr>
              <a:t>Tree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57048" y="1374897"/>
            <a:ext cx="106127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27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Tree represents the nodes connected by edges. It is a non-linear data structure. It has the following properties −</a:t>
            </a:r>
          </a:p>
          <a:p>
            <a:pPr marL="800100" lvl="1" indent="-342900" algn="just">
              <a:lnSpc>
                <a:spcPts val="4827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One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node is marked as Root node.</a:t>
            </a:r>
          </a:p>
          <a:p>
            <a:pPr marL="800100" lvl="1" indent="-342900" algn="just">
              <a:lnSpc>
                <a:spcPts val="4827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Every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node other than the root is associated with one parent node.</a:t>
            </a:r>
          </a:p>
          <a:p>
            <a:pPr marL="800100" lvl="1" indent="-342900" algn="just">
              <a:lnSpc>
                <a:spcPts val="4827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Each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node can have an arbiatry number of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child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node.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15793" y="4452663"/>
            <a:ext cx="3940570" cy="22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263" y="61859"/>
            <a:ext cx="6573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User Defined Data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263" y="652096"/>
            <a:ext cx="2606804" cy="805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Canva Sans Bold"/>
              </a:rPr>
              <a:t>Hash Map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516707" y="1467693"/>
            <a:ext cx="10612700" cy="2712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Hash maps are indexed data structures. A hash map makes use of a hash function to compute an index with a key into an array of buckets or slots. Its value is mapped to the bucket with the corresponding index. The key is unique and immutable. Think of a hash map as a cabinet having drawers with labels for the things stored in them. For example, storing user information- consider email as the key, and we can map values corresponding to that user such as the first name, last name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Fira Sans Light"/>
              </a:rPr>
              <a:t>etc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Fira Sans Light"/>
              </a:rPr>
              <a:t> to a bucket. 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rcRect r="1980"/>
          <a:stretch>
            <a:fillRect/>
          </a:stretch>
        </p:blipFill>
        <p:spPr>
          <a:xfrm>
            <a:off x="6081031" y="3718112"/>
            <a:ext cx="3197440" cy="30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Session-03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1148510"/>
            <a:ext cx="9030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Introduction to Django and MySQL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5442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Django Framework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557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What is Django?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204939"/>
            <a:ext cx="4079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Introduction to MySQL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003" y="4721412"/>
            <a:ext cx="3052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Overview of MySQL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9003" y="5214177"/>
            <a:ext cx="3602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Setting up MySQL database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86109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317263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3102790"/>
            <a:ext cx="2765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Setting up Django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2186" y="3603592"/>
            <a:ext cx="3346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Creating a Django project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6-Point Star 20"/>
          <p:cNvSpPr/>
          <p:nvPr/>
        </p:nvSpPr>
        <p:spPr>
          <a:xfrm>
            <a:off x="1323158" y="324691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23158" y="37030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427644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49003" y="5659798"/>
            <a:ext cx="435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Configuring Django to use MySQL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6-Point Star 30"/>
          <p:cNvSpPr/>
          <p:nvPr/>
        </p:nvSpPr>
        <p:spPr>
          <a:xfrm>
            <a:off x="1323158" y="57628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Session-04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9593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Django Project Structure and Models</a:t>
            </a:r>
            <a:endParaRPr lang="en-IN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5442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Overview of Django Framework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642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Apps vs. projects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4598832"/>
            <a:ext cx="3859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Creating a Django 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9003" y="5115305"/>
            <a:ext cx="4205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python manage.py startapp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9003" y="5608070"/>
            <a:ext cx="4005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Defining and migrating models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525498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571115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3102790"/>
            <a:ext cx="2547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Defining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72186" y="3603592"/>
            <a:ext cx="292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Using Django ORM</a:t>
            </a:r>
          </a:p>
        </p:txBody>
      </p:sp>
      <p:sp>
        <p:nvSpPr>
          <p:cNvPr id="21" name="6-Point Star 20"/>
          <p:cNvSpPr/>
          <p:nvPr/>
        </p:nvSpPr>
        <p:spPr>
          <a:xfrm>
            <a:off x="1323158" y="324691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6-Point Star 21"/>
          <p:cNvSpPr/>
          <p:nvPr/>
        </p:nvSpPr>
        <p:spPr>
          <a:xfrm>
            <a:off x="1323158" y="370308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4670341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241985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Session-05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585" y="719516"/>
            <a:ext cx="87372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Django Views, Templates, and Forms</a:t>
            </a:r>
            <a:endParaRPr lang="en-IN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750" y="1534371"/>
            <a:ext cx="24284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Django Views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1167" y="2141181"/>
            <a:ext cx="645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Function-based views vs. class-based views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285306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1636506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3806" y="3230219"/>
            <a:ext cx="1882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Templates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5242" y="3805507"/>
            <a:ext cx="4983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Template system and inheritance</a:t>
            </a:r>
          </a:p>
        </p:txBody>
      </p:sp>
      <p:sp>
        <p:nvSpPr>
          <p:cNvPr id="15" name="6-Point Star 14"/>
          <p:cNvSpPr/>
          <p:nvPr/>
        </p:nvSpPr>
        <p:spPr>
          <a:xfrm>
            <a:off x="1359397" y="3937025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61167" y="2635619"/>
            <a:ext cx="465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Displaying data with templates</a:t>
            </a:r>
          </a:p>
        </p:txBody>
      </p:sp>
      <p:sp>
        <p:nvSpPr>
          <p:cNvPr id="21" name="6-Point Star 20"/>
          <p:cNvSpPr/>
          <p:nvPr/>
        </p:nvSpPr>
        <p:spPr>
          <a:xfrm>
            <a:off x="1323158" y="277974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14216" y="330172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32643" y="4504413"/>
            <a:ext cx="121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Forms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61167" y="5015790"/>
            <a:ext cx="5757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Creating and handling forms in Django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6-Point Star 26"/>
          <p:cNvSpPr/>
          <p:nvPr/>
        </p:nvSpPr>
        <p:spPr>
          <a:xfrm>
            <a:off x="1345051" y="516056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owchart: Off-page Connector 28"/>
          <p:cNvSpPr/>
          <p:nvPr/>
        </p:nvSpPr>
        <p:spPr>
          <a:xfrm rot="16200000">
            <a:off x="823053" y="4575922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94079" y="5534619"/>
            <a:ext cx="4800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Form validation and submission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6-Point Star 34"/>
          <p:cNvSpPr/>
          <p:nvPr/>
        </p:nvSpPr>
        <p:spPr>
          <a:xfrm>
            <a:off x="1368234" y="5674301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Session-06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6643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75000"/>
                  </a:schemeClr>
                </a:solidFill>
              </a:rPr>
              <a:t>Django Admin, Authentication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2543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Django 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4898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Customizing the admin interface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697852"/>
            <a:ext cx="3531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</a:rPr>
              <a:t>User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Authentication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2186" y="4304478"/>
            <a:ext cx="5233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User login, logout, and registration</a:t>
            </a:r>
          </a:p>
        </p:txBody>
      </p:sp>
      <p:sp>
        <p:nvSpPr>
          <p:cNvPr id="14" name="6-Point Star 13"/>
          <p:cNvSpPr/>
          <p:nvPr/>
        </p:nvSpPr>
        <p:spPr>
          <a:xfrm>
            <a:off x="1346341" y="4444160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3811918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61167" y="3036122"/>
            <a:ext cx="4298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Registering models in admin</a:t>
            </a:r>
          </a:p>
        </p:txBody>
      </p:sp>
      <p:sp>
        <p:nvSpPr>
          <p:cNvPr id="25" name="6-Point Star 24"/>
          <p:cNvSpPr/>
          <p:nvPr/>
        </p:nvSpPr>
        <p:spPr>
          <a:xfrm>
            <a:off x="1335322" y="3175804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84350" y="4929995"/>
            <a:ext cx="4435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2">
                    <a:lumMod val="50000"/>
                  </a:schemeClr>
                </a:solidFill>
              </a:rPr>
              <a:t>Implementing authentication</a:t>
            </a:r>
          </a:p>
        </p:txBody>
      </p:sp>
      <p:sp>
        <p:nvSpPr>
          <p:cNvPr id="27" name="6-Point Star 26"/>
          <p:cNvSpPr/>
          <p:nvPr/>
        </p:nvSpPr>
        <p:spPr>
          <a:xfrm>
            <a:off x="1358505" y="50696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Session-07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7796" y="947734"/>
            <a:ext cx="65488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SDLC &amp; Project Background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750" y="2001542"/>
            <a:ext cx="1015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SDLC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1167" y="2608352"/>
            <a:ext cx="2258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What is SDLC?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6-Point Star 7"/>
          <p:cNvSpPr/>
          <p:nvPr/>
        </p:nvSpPr>
        <p:spPr>
          <a:xfrm>
            <a:off x="1323158" y="275247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Flowchart: Off-page Connector 9"/>
          <p:cNvSpPr/>
          <p:nvPr/>
        </p:nvSpPr>
        <p:spPr>
          <a:xfrm rot="16200000">
            <a:off x="746768" y="2103677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750" y="3330830"/>
            <a:ext cx="3428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</a:rPr>
              <a:t>Project Background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003" y="3954447"/>
            <a:ext cx="362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</a:rPr>
              <a:t>Overview of the project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9003" y="4447212"/>
            <a:ext cx="3021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Modules in the project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6-Point Star 13"/>
          <p:cNvSpPr/>
          <p:nvPr/>
        </p:nvSpPr>
        <p:spPr>
          <a:xfrm>
            <a:off x="1323158" y="409412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6-Point Star 14"/>
          <p:cNvSpPr/>
          <p:nvPr/>
        </p:nvSpPr>
        <p:spPr>
          <a:xfrm>
            <a:off x="1323158" y="4550298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owchart: Off-page Connector 23"/>
          <p:cNvSpPr/>
          <p:nvPr/>
        </p:nvSpPr>
        <p:spPr>
          <a:xfrm rot="16200000">
            <a:off x="801160" y="3403590"/>
            <a:ext cx="231136" cy="413926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49003" y="4892833"/>
            <a:ext cx="347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Requirement Specification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6-Point Star 30"/>
          <p:cNvSpPr/>
          <p:nvPr/>
        </p:nvSpPr>
        <p:spPr>
          <a:xfrm>
            <a:off x="1323158" y="4995919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9003" y="5438271"/>
            <a:ext cx="2500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Technologies Used</a:t>
            </a:r>
            <a:endParaRPr lang="en-IN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6-Point Star 24"/>
          <p:cNvSpPr/>
          <p:nvPr/>
        </p:nvSpPr>
        <p:spPr>
          <a:xfrm>
            <a:off x="1323158" y="5541357"/>
            <a:ext cx="249028" cy="255494"/>
          </a:xfrm>
          <a:prstGeom prst="star6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Session-08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619" y="2857216"/>
            <a:ext cx="3977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n-US" sz="4400" b="1" dirty="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sz="4400" b="1" dirty="0" smtClean="0">
                <a:solidFill>
                  <a:schemeClr val="bg1">
                    <a:lumMod val="75000"/>
                  </a:schemeClr>
                </a:solidFill>
              </a:rPr>
              <a:t>eatures</a:t>
            </a:r>
          </a:p>
        </p:txBody>
      </p:sp>
    </p:spTree>
    <p:extLst>
      <p:ext uri="{BB962C8B-B14F-4D97-AF65-F5344CB8AC3E}">
        <p14:creationId xmlns:p14="http://schemas.microsoft.com/office/powerpoint/2010/main" val="27712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5714" y="498070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Session-09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07102" y="2386569"/>
            <a:ext cx="3155864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 dirty="0" smtClean="0">
                <a:solidFill>
                  <a:schemeClr val="bg1">
                    <a:lumMod val="75000"/>
                  </a:schemeClr>
                </a:solidFill>
              </a:rPr>
              <a:t>Viva </a:t>
            </a:r>
          </a:p>
        </p:txBody>
      </p:sp>
    </p:spTree>
    <p:extLst>
      <p:ext uri="{BB962C8B-B14F-4D97-AF65-F5344CB8AC3E}">
        <p14:creationId xmlns:p14="http://schemas.microsoft.com/office/powerpoint/2010/main" val="10460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96" y="403941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Sylfaen" panose="010A0502050306030303" pitchFamily="18" charset="0"/>
              </a:rPr>
              <a:t>Session-10</a:t>
            </a:r>
            <a:endParaRPr lang="en-I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69019" y="2601722"/>
            <a:ext cx="72411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75000"/>
                  </a:schemeClr>
                </a:solidFill>
              </a:rPr>
              <a:t>PPT &amp;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990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159893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159893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744668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Key Features: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778" y="1529911"/>
            <a:ext cx="69482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Readability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Clear and easy-to-read syntax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Simplicity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Simple and minimalistic design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I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High-Level </a:t>
            </a:r>
            <a:r>
              <a:rPr lang="en-IN" sz="2400" b="1" dirty="0"/>
              <a:t>Language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Abstracts low-level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details.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/>
              <a:t>Interpreted Language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Large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 active community with abundant resources and documentation.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 descr="Key features - Free business and financ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47" y="2068775"/>
            <a:ext cx="3446584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035" y="2689412"/>
            <a:ext cx="6178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</a:rPr>
              <a:t>Questions ?</a:t>
            </a:r>
            <a:endParaRPr lang="en-IN" sz="9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035" y="2689412"/>
            <a:ext cx="5821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>
                    <a:lumMod val="75000"/>
                  </a:schemeClr>
                </a:solidFill>
              </a:rPr>
              <a:t>Thank YOU</a:t>
            </a:r>
            <a:endParaRPr lang="en-IN" sz="9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778" y="-8919"/>
            <a:ext cx="1989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Session-01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0920" y="-8919"/>
            <a:ext cx="4075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75000"/>
                  </a:schemeClr>
                </a:solidFill>
              </a:rPr>
              <a:t>Introduction to Python</a:t>
            </a:r>
            <a:endParaRPr lang="en-I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778" y="437293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solidFill>
                  <a:schemeClr val="bg1">
                    <a:lumMod val="50000"/>
                  </a:schemeClr>
                </a:solidFill>
              </a:rPr>
              <a:t>Key Features:</a:t>
            </a:r>
            <a:endParaRPr lang="en-IN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778" y="854175"/>
            <a:ext cx="7343142" cy="668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Dynamic Typing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No need to declare variable types explicitly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Extensive </a:t>
            </a:r>
            <a:r>
              <a:rPr lang="en-IN" sz="2400" b="1" dirty="0"/>
              <a:t>Libraries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Rich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standard library and a vast collection of third-party packages.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Portability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Runs on various platforms (Windows, MacOS, Linux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 smtClean="0"/>
              <a:t>Community </a:t>
            </a:r>
            <a:r>
              <a:rPr lang="en-IN" sz="2400" b="1" dirty="0"/>
              <a:t>Support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Runs on various platforms (Windows, MacOS, Linux).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 descr="Key features - Free business and financ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01" y="2181316"/>
            <a:ext cx="3446584" cy="34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5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3582</Words>
  <Application>Microsoft Office PowerPoint</Application>
  <PresentationFormat>Widescreen</PresentationFormat>
  <Paragraphs>839</Paragraphs>
  <Slides>81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Arial Unicode MS</vt:lpstr>
      <vt:lpstr>Arial</vt:lpstr>
      <vt:lpstr>Calibri</vt:lpstr>
      <vt:lpstr>Calibri Light</vt:lpstr>
      <vt:lpstr>Canva Sans</vt:lpstr>
      <vt:lpstr>Canva Sans Bold</vt:lpstr>
      <vt:lpstr>Century Gothic</vt:lpstr>
      <vt:lpstr>Fira Sans Light</vt:lpstr>
      <vt:lpstr>Fira Sans Light Bold</vt:lpstr>
      <vt:lpstr>Sylfaen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</vt:lpstr>
      <vt:lpstr>Example (Slicing)</vt:lpstr>
      <vt:lpstr>Example (Updating List)</vt:lpstr>
      <vt:lpstr>Example (Merging lists)</vt:lpstr>
      <vt:lpstr>PowerPoint Presentation</vt:lpstr>
      <vt:lpstr>PowerPoint Presentation</vt:lpstr>
      <vt:lpstr>PowerPoint Presentation</vt:lpstr>
      <vt:lpstr>PowerPoint Presentation</vt:lpstr>
      <vt:lpstr>Examples (Tuple)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Bibhuranjan Mohanty</dc:creator>
  <cp:lastModifiedBy>Bibhuranjan Mohanty</cp:lastModifiedBy>
  <cp:revision>71</cp:revision>
  <dcterms:created xsi:type="dcterms:W3CDTF">2024-07-29T12:39:20Z</dcterms:created>
  <dcterms:modified xsi:type="dcterms:W3CDTF">2024-08-06T11:50:12Z</dcterms:modified>
</cp:coreProperties>
</file>