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303" r:id="rId6"/>
    <p:sldId id="304" r:id="rId7"/>
    <p:sldId id="259" r:id="rId8"/>
    <p:sldId id="305" r:id="rId9"/>
    <p:sldId id="264" r:id="rId10"/>
    <p:sldId id="270" r:id="rId11"/>
  </p:sldIdLst>
  <p:sldSz cx="9144000" cy="5143500" type="screen16x9"/>
  <p:notesSz cx="6858000" cy="9144000"/>
  <p:embeddedFontLst>
    <p:embeddedFont>
      <p:font typeface="Inconsolata" panose="020B0604020202020204" charset="0"/>
      <p:regular r:id="rId13"/>
      <p:bold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46F7E0-1C5D-48DE-B3A3-FFEE94FBBAA4}">
  <a:tblStyle styleId="{4246F7E0-1C5D-48DE-B3A3-FFEE94FBBA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3" y="1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102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10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895460ef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895460ef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79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49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e7c531ed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e7c531ed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01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95460ef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95460ef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45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95460ef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95460ef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6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95460ef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95460ef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69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91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95460ef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95460ef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43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895460ef7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895460ef7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oogle Shape;36;p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Google Shape;51;p2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713225" y="3595350"/>
            <a:ext cx="4182600" cy="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15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42" name="Google Shape;542;p1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43" name="Google Shape;543;p1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1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1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" name="Google Shape;568;p15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569" name="Google Shape;569;p1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3" name="Google Shape;583;p15"/>
          <p:cNvSpPr/>
          <p:nvPr/>
        </p:nvSpPr>
        <p:spPr>
          <a:xfrm flipH="1">
            <a:off x="-218140" y="1522689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5"/>
          <p:cNvSpPr/>
          <p:nvPr/>
        </p:nvSpPr>
        <p:spPr>
          <a:xfrm rot="5400000">
            <a:off x="7155518" y="111286"/>
            <a:ext cx="2342444" cy="1908722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5"/>
          <p:cNvSpPr txBox="1">
            <a:spLocks noGrp="1"/>
          </p:cNvSpPr>
          <p:nvPr>
            <p:ph type="title"/>
          </p:nvPr>
        </p:nvSpPr>
        <p:spPr>
          <a:xfrm>
            <a:off x="3158100" y="3444826"/>
            <a:ext cx="28278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2"/>
          </p:nvPr>
        </p:nvSpPr>
        <p:spPr>
          <a:xfrm>
            <a:off x="2654700" y="1572950"/>
            <a:ext cx="38346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99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" name="Google Shape;98;p3"/>
          <p:cNvSpPr/>
          <p:nvPr/>
        </p:nvSpPr>
        <p:spPr>
          <a:xfrm rot="-1028688">
            <a:off x="5415649" y="3225092"/>
            <a:ext cx="5240481" cy="2748671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32" name="Google Shape;132;p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713225" y="981075"/>
            <a:ext cx="7699200" cy="3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7730588" y="3540100"/>
            <a:ext cx="2826825" cy="3197650"/>
          </a:xfrm>
          <a:custGeom>
            <a:avLst/>
            <a:gdLst/>
            <a:ahLst/>
            <a:cxnLst/>
            <a:rect l="l" t="t" r="r" b="b"/>
            <a:pathLst>
              <a:path w="113073" h="127906" extrusionOk="0">
                <a:moveTo>
                  <a:pt x="44044" y="127906"/>
                </a:moveTo>
                <a:cubicBezTo>
                  <a:pt x="62798" y="127632"/>
                  <a:pt x="78421" y="113224"/>
                  <a:pt x="80762" y="94622"/>
                </a:cubicBezTo>
                <a:cubicBezTo>
                  <a:pt x="81826" y="86020"/>
                  <a:pt x="82829" y="77388"/>
                  <a:pt x="87297" y="71826"/>
                </a:cubicBezTo>
                <a:cubicBezTo>
                  <a:pt x="93315" y="64166"/>
                  <a:pt x="103923" y="60792"/>
                  <a:pt x="109060" y="52524"/>
                </a:cubicBezTo>
                <a:cubicBezTo>
                  <a:pt x="113073" y="46020"/>
                  <a:pt x="112860" y="37327"/>
                  <a:pt x="109212" y="30548"/>
                </a:cubicBezTo>
                <a:cubicBezTo>
                  <a:pt x="105565" y="23801"/>
                  <a:pt x="98878" y="18998"/>
                  <a:pt x="91552" y="16718"/>
                </a:cubicBezTo>
                <a:cubicBezTo>
                  <a:pt x="84865" y="14652"/>
                  <a:pt x="77145" y="14317"/>
                  <a:pt x="72190" y="9424"/>
                </a:cubicBezTo>
                <a:cubicBezTo>
                  <a:pt x="67874" y="5168"/>
                  <a:pt x="66111" y="1"/>
                  <a:pt x="59120" y="62"/>
                </a:cubicBezTo>
                <a:cubicBezTo>
                  <a:pt x="54014" y="153"/>
                  <a:pt x="49758" y="4712"/>
                  <a:pt x="49090" y="9728"/>
                </a:cubicBezTo>
                <a:cubicBezTo>
                  <a:pt x="48573" y="14074"/>
                  <a:pt x="49849" y="18421"/>
                  <a:pt x="49849" y="22798"/>
                </a:cubicBezTo>
                <a:cubicBezTo>
                  <a:pt x="49849" y="33831"/>
                  <a:pt x="41643" y="43102"/>
                  <a:pt x="33223" y="50154"/>
                </a:cubicBezTo>
                <a:cubicBezTo>
                  <a:pt x="24743" y="57266"/>
                  <a:pt x="15168" y="63801"/>
                  <a:pt x="10426" y="73741"/>
                </a:cubicBezTo>
                <a:cubicBezTo>
                  <a:pt x="9879" y="74865"/>
                  <a:pt x="9393" y="75990"/>
                  <a:pt x="8967" y="77175"/>
                </a:cubicBezTo>
                <a:cubicBezTo>
                  <a:pt x="1" y="101401"/>
                  <a:pt x="17296" y="127602"/>
                  <a:pt x="43132" y="127814"/>
                </a:cubicBezTo>
                <a:cubicBezTo>
                  <a:pt x="43436" y="127906"/>
                  <a:pt x="43740" y="127906"/>
                  <a:pt x="44044" y="1279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36" name="Google Shape;436;p1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37" name="Google Shape;437;p1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2" name="Google Shape;462;p1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63" name="Google Shape;463;p1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7" name="Google Shape;477;p13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17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637" name="Google Shape;637;p1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638" name="Google Shape;638;p1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1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7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664" name="Google Shape;664;p1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78" name="Google Shape;678;p17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7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6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0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793" name="Google Shape;793;p20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794" name="Google Shape;794;p20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20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20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20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20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20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20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20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20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20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20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20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20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20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20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20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20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20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20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20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20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20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20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20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20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19" name="Google Shape;819;p20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20" name="Google Shape;820;p20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20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0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20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20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20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20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20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20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20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0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20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20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20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34" name="Google Shape;834;p20"/>
          <p:cNvSpPr/>
          <p:nvPr/>
        </p:nvSpPr>
        <p:spPr>
          <a:xfrm>
            <a:off x="7602745" y="4144170"/>
            <a:ext cx="1865273" cy="131840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>
            <a:off x="921763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subTitle" idx="2"/>
          </p:nvPr>
        </p:nvSpPr>
        <p:spPr>
          <a:xfrm>
            <a:off x="4784442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7" name="Google Shape;837;p20"/>
          <p:cNvSpPr txBox="1">
            <a:spLocks noGrp="1"/>
          </p:cNvSpPr>
          <p:nvPr>
            <p:ph type="subTitle" idx="3"/>
          </p:nvPr>
        </p:nvSpPr>
        <p:spPr>
          <a:xfrm>
            <a:off x="921763" y="3870480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8" name="Google Shape;838;p20"/>
          <p:cNvSpPr txBox="1">
            <a:spLocks noGrp="1"/>
          </p:cNvSpPr>
          <p:nvPr>
            <p:ph type="subTitle" idx="4"/>
          </p:nvPr>
        </p:nvSpPr>
        <p:spPr>
          <a:xfrm>
            <a:off x="4784442" y="3861105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9" name="Google Shape;839;p20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5"/>
          </p:nvPr>
        </p:nvSpPr>
        <p:spPr>
          <a:xfrm>
            <a:off x="921763" y="1512029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6"/>
          </p:nvPr>
        </p:nvSpPr>
        <p:spPr>
          <a:xfrm>
            <a:off x="4784442" y="151202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2" name="Google Shape;842;p20"/>
          <p:cNvSpPr txBox="1">
            <a:spLocks noGrp="1"/>
          </p:cNvSpPr>
          <p:nvPr>
            <p:ph type="subTitle" idx="7"/>
          </p:nvPr>
        </p:nvSpPr>
        <p:spPr>
          <a:xfrm>
            <a:off x="921763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3" name="Google Shape;843;p20"/>
          <p:cNvSpPr txBox="1">
            <a:spLocks noGrp="1"/>
          </p:cNvSpPr>
          <p:nvPr>
            <p:ph type="subTitle" idx="8"/>
          </p:nvPr>
        </p:nvSpPr>
        <p:spPr>
          <a:xfrm>
            <a:off x="4784442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2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49" name="Google Shape;949;p2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50" name="Google Shape;950;p2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2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2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2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2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976" name="Google Shape;976;p2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2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2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2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0" name="Google Shape;990;p23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3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94" name="Google Shape;994;p2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95" name="Google Shape;995;p2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2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2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2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2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2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2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2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2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2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2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2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2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2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2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2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2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2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2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0" name="Google Shape;1020;p2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021" name="Google Shape;1021;p2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5" name="Google Shape;1035;p24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3" r:id="rId6"/>
    <p:sldLayoutId id="2147483666" r:id="rId7"/>
    <p:sldLayoutId id="2147483669" r:id="rId8"/>
    <p:sldLayoutId id="2147483670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ai.com/" TargetMode="External"/><Relationship Id="rId7" Type="http://schemas.openxmlformats.org/officeDocument/2006/relationships/hyperlink" Target="https://www.1mg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" TargetMode="External"/><Relationship Id="rId5" Type="http://schemas.openxmlformats.org/officeDocument/2006/relationships/hyperlink" Target="https://www.apollopharmacy.in/" TargetMode="External"/><Relationship Id="rId4" Type="http://schemas.openxmlformats.org/officeDocument/2006/relationships/hyperlink" Target="http://www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8"/>
          <p:cNvGrpSpPr/>
          <p:nvPr/>
        </p:nvGrpSpPr>
        <p:grpSpPr>
          <a:xfrm flipH="1">
            <a:off x="7995491" y="861054"/>
            <a:ext cx="356339" cy="772858"/>
            <a:chOff x="7139725" y="911275"/>
            <a:chExt cx="356339" cy="772858"/>
          </a:xfrm>
        </p:grpSpPr>
        <p:sp>
          <p:nvSpPr>
            <p:cNvPr id="1048" name="Google Shape;1048;p28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8"/>
          <p:cNvGrpSpPr/>
          <p:nvPr/>
        </p:nvGrpSpPr>
        <p:grpSpPr>
          <a:xfrm flipH="1">
            <a:off x="6958302" y="936873"/>
            <a:ext cx="766496" cy="950175"/>
            <a:chOff x="7510728" y="1301978"/>
            <a:chExt cx="766496" cy="950175"/>
          </a:xfrm>
        </p:grpSpPr>
        <p:sp>
          <p:nvSpPr>
            <p:cNvPr id="1052" name="Google Shape;1052;p28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rgbClr val="F7D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 rot="-900151">
            <a:off x="7004291" y="2692976"/>
            <a:ext cx="1735316" cy="1587356"/>
            <a:chOff x="6048300" y="2461800"/>
            <a:chExt cx="2143162" cy="1960427"/>
          </a:xfrm>
        </p:grpSpPr>
        <p:sp>
          <p:nvSpPr>
            <p:cNvPr id="1058" name="Google Shape;1058;p28"/>
            <p:cNvSpPr/>
            <p:nvPr/>
          </p:nvSpPr>
          <p:spPr>
            <a:xfrm>
              <a:off x="6050050" y="2464688"/>
              <a:ext cx="2139655" cy="1954652"/>
            </a:xfrm>
            <a:custGeom>
              <a:avLst/>
              <a:gdLst/>
              <a:ahLst/>
              <a:cxnLst/>
              <a:rect l="l" t="t" r="r" b="b"/>
              <a:pathLst>
                <a:path w="52260" h="47870" extrusionOk="0">
                  <a:moveTo>
                    <a:pt x="16943" y="1"/>
                  </a:moveTo>
                  <a:cubicBezTo>
                    <a:pt x="16650" y="1"/>
                    <a:pt x="16423" y="229"/>
                    <a:pt x="16423" y="521"/>
                  </a:cubicBezTo>
                  <a:lnTo>
                    <a:pt x="16423" y="2472"/>
                  </a:lnTo>
                  <a:cubicBezTo>
                    <a:pt x="16423" y="2765"/>
                    <a:pt x="16650" y="2993"/>
                    <a:pt x="16943" y="2993"/>
                  </a:cubicBezTo>
                  <a:lnTo>
                    <a:pt x="18211" y="2993"/>
                  </a:lnTo>
                  <a:lnTo>
                    <a:pt x="18211" y="7545"/>
                  </a:lnTo>
                  <a:lnTo>
                    <a:pt x="6374" y="7545"/>
                  </a:lnTo>
                  <a:cubicBezTo>
                    <a:pt x="2830" y="7545"/>
                    <a:pt x="0" y="10407"/>
                    <a:pt x="0" y="13952"/>
                  </a:cubicBezTo>
                  <a:lnTo>
                    <a:pt x="0" y="41496"/>
                  </a:lnTo>
                  <a:cubicBezTo>
                    <a:pt x="0" y="45040"/>
                    <a:pt x="2830" y="47870"/>
                    <a:pt x="6374" y="47870"/>
                  </a:cubicBezTo>
                  <a:lnTo>
                    <a:pt x="45886" y="47870"/>
                  </a:lnTo>
                  <a:cubicBezTo>
                    <a:pt x="49430" y="47870"/>
                    <a:pt x="52259" y="45040"/>
                    <a:pt x="52259" y="41496"/>
                  </a:cubicBezTo>
                  <a:lnTo>
                    <a:pt x="52259" y="13952"/>
                  </a:lnTo>
                  <a:cubicBezTo>
                    <a:pt x="52227" y="10407"/>
                    <a:pt x="49398" y="7545"/>
                    <a:pt x="45853" y="7545"/>
                  </a:cubicBezTo>
                  <a:lnTo>
                    <a:pt x="34016" y="7545"/>
                  </a:lnTo>
                  <a:lnTo>
                    <a:pt x="34016" y="2993"/>
                  </a:lnTo>
                  <a:lnTo>
                    <a:pt x="35284" y="2993"/>
                  </a:lnTo>
                  <a:cubicBezTo>
                    <a:pt x="35577" y="2993"/>
                    <a:pt x="35805" y="2765"/>
                    <a:pt x="35805" y="2472"/>
                  </a:cubicBezTo>
                  <a:lnTo>
                    <a:pt x="35805" y="521"/>
                  </a:lnTo>
                  <a:cubicBezTo>
                    <a:pt x="35805" y="229"/>
                    <a:pt x="35577" y="1"/>
                    <a:pt x="35284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94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9" name="Google Shape;1059;p28"/>
            <p:cNvGrpSpPr/>
            <p:nvPr/>
          </p:nvGrpSpPr>
          <p:grpSpPr>
            <a:xfrm>
              <a:off x="6048300" y="2461800"/>
              <a:ext cx="2143162" cy="1960427"/>
              <a:chOff x="6048300" y="2461800"/>
              <a:chExt cx="2143162" cy="1960427"/>
            </a:xfrm>
          </p:grpSpPr>
          <p:sp>
            <p:nvSpPr>
              <p:cNvPr id="1060" name="Google Shape;1060;p28"/>
              <p:cNvSpPr/>
              <p:nvPr/>
            </p:nvSpPr>
            <p:spPr>
              <a:xfrm>
                <a:off x="6795153" y="2508440"/>
                <a:ext cx="648165" cy="316119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7205" fill="none" extrusionOk="0">
                    <a:moveTo>
                      <a:pt x="13800" y="1"/>
                    </a:moveTo>
                    <a:lnTo>
                      <a:pt x="973" y="1"/>
                    </a:lnTo>
                    <a:cubicBezTo>
                      <a:pt x="456" y="1"/>
                      <a:pt x="0" y="457"/>
                      <a:pt x="0" y="974"/>
                    </a:cubicBezTo>
                    <a:lnTo>
                      <a:pt x="0" y="7205"/>
                    </a:lnTo>
                    <a:lnTo>
                      <a:pt x="14773" y="7205"/>
                    </a:lnTo>
                    <a:lnTo>
                      <a:pt x="14773" y="974"/>
                    </a:lnTo>
                    <a:cubicBezTo>
                      <a:pt x="14773" y="457"/>
                      <a:pt x="14347" y="1"/>
                      <a:pt x="13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3800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6048300" y="2768534"/>
                <a:ext cx="2143162" cy="1653693"/>
              </a:xfrm>
              <a:custGeom>
                <a:avLst/>
                <a:gdLst/>
                <a:ahLst/>
                <a:cxnLst/>
                <a:rect l="l" t="t" r="r" b="b"/>
                <a:pathLst>
                  <a:path w="48847" h="37691" extrusionOk="0">
                    <a:moveTo>
                      <a:pt x="5958" y="0"/>
                    </a:moveTo>
                    <a:cubicBezTo>
                      <a:pt x="2645" y="0"/>
                      <a:pt x="1" y="2644"/>
                      <a:pt x="1" y="5958"/>
                    </a:cubicBezTo>
                    <a:lnTo>
                      <a:pt x="1" y="31733"/>
                    </a:lnTo>
                    <a:cubicBezTo>
                      <a:pt x="1" y="35016"/>
                      <a:pt x="2645" y="37691"/>
                      <a:pt x="5958" y="37691"/>
                    </a:cubicBezTo>
                    <a:lnTo>
                      <a:pt x="42889" y="37691"/>
                    </a:lnTo>
                    <a:cubicBezTo>
                      <a:pt x="46172" y="37691"/>
                      <a:pt x="48847" y="35016"/>
                      <a:pt x="48847" y="31733"/>
                    </a:cubicBezTo>
                    <a:lnTo>
                      <a:pt x="48847" y="5958"/>
                    </a:lnTo>
                    <a:cubicBezTo>
                      <a:pt x="48847" y="2644"/>
                      <a:pt x="46202" y="0"/>
                      <a:pt x="42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6721793" y="2461800"/>
                <a:ext cx="796200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2767" extrusionOk="0">
                    <a:moveTo>
                      <a:pt x="487" y="0"/>
                    </a:moveTo>
                    <a:cubicBezTo>
                      <a:pt x="213" y="0"/>
                      <a:pt x="1" y="213"/>
                      <a:pt x="1" y="486"/>
                    </a:cubicBezTo>
                    <a:lnTo>
                      <a:pt x="1" y="2280"/>
                    </a:lnTo>
                    <a:cubicBezTo>
                      <a:pt x="1" y="2553"/>
                      <a:pt x="213" y="2766"/>
                      <a:pt x="487" y="2766"/>
                    </a:cubicBezTo>
                    <a:lnTo>
                      <a:pt x="17630" y="2766"/>
                    </a:lnTo>
                    <a:cubicBezTo>
                      <a:pt x="17934" y="2766"/>
                      <a:pt x="18147" y="2553"/>
                      <a:pt x="18116" y="2310"/>
                    </a:cubicBezTo>
                    <a:lnTo>
                      <a:pt x="18116" y="486"/>
                    </a:lnTo>
                    <a:cubicBezTo>
                      <a:pt x="18116" y="213"/>
                      <a:pt x="17904" y="0"/>
                      <a:pt x="176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6997860" y="3195269"/>
                <a:ext cx="242760" cy="802869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8299" extrusionOk="0">
                    <a:moveTo>
                      <a:pt x="0" y="1"/>
                    </a:moveTo>
                    <a:lnTo>
                      <a:pt x="0" y="18299"/>
                    </a:lnTo>
                    <a:lnTo>
                      <a:pt x="5532" y="18299"/>
                    </a:lnTo>
                    <a:lnTo>
                      <a:pt x="553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6717800" y="3475327"/>
                <a:ext cx="804185" cy="242760"/>
              </a:xfrm>
              <a:custGeom>
                <a:avLst/>
                <a:gdLst/>
                <a:ahLst/>
                <a:cxnLst/>
                <a:rect l="l" t="t" r="r" b="b"/>
                <a:pathLst>
                  <a:path w="18329" h="5533" extrusionOk="0">
                    <a:moveTo>
                      <a:pt x="0" y="1"/>
                    </a:moveTo>
                    <a:lnTo>
                      <a:pt x="0" y="5533"/>
                    </a:lnTo>
                    <a:lnTo>
                      <a:pt x="18329" y="5533"/>
                    </a:lnTo>
                    <a:lnTo>
                      <a:pt x="1832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5" name="Google Shape;1065;p28"/>
          <p:cNvSpPr txBox="1">
            <a:spLocks noGrp="1"/>
          </p:cNvSpPr>
          <p:nvPr>
            <p:ph type="ctrTitle"/>
          </p:nvPr>
        </p:nvSpPr>
        <p:spPr>
          <a:xfrm>
            <a:off x="1448372" y="1517194"/>
            <a:ext cx="4720513" cy="653128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PharmaCare</a:t>
            </a:r>
            <a:endParaRPr sz="3000" b="0" dirty="0"/>
          </a:p>
        </p:txBody>
      </p:sp>
      <p:sp>
        <p:nvSpPr>
          <p:cNvPr id="1066" name="Google Shape;1066;p28"/>
          <p:cNvSpPr/>
          <p:nvPr/>
        </p:nvSpPr>
        <p:spPr>
          <a:xfrm>
            <a:off x="689404" y="4063399"/>
            <a:ext cx="2757352" cy="50482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7" name="Google Shape;1067;p28"/>
          <p:cNvSpPr txBox="1">
            <a:spLocks noGrp="1"/>
          </p:cNvSpPr>
          <p:nvPr>
            <p:ph type="subTitle" idx="1"/>
          </p:nvPr>
        </p:nvSpPr>
        <p:spPr>
          <a:xfrm>
            <a:off x="1029159" y="4109285"/>
            <a:ext cx="2046550" cy="504825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Under the Supervision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Mr. Bibhu Ranjan Mohanty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68" name="Google Shape;1068;p28"/>
          <p:cNvSpPr txBox="1"/>
          <p:nvPr/>
        </p:nvSpPr>
        <p:spPr>
          <a:xfrm>
            <a:off x="851606" y="2818967"/>
            <a:ext cx="5500426" cy="104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Submitted By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Deepak Kumar Sahu             (Regd. No. 2105209013)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Chinmaya Kumar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Behera     (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Regd. No. 2105209011)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Prasannajit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Sahoo                (Regd. No. 2105209027)</a:t>
            </a:r>
            <a:endParaRPr sz="1000" dirty="0"/>
          </a:p>
        </p:txBody>
      </p:sp>
      <p:cxnSp>
        <p:nvCxnSpPr>
          <p:cNvPr id="1069" name="Google Shape;1069;p28"/>
          <p:cNvCxnSpPr/>
          <p:nvPr/>
        </p:nvCxnSpPr>
        <p:spPr>
          <a:xfrm>
            <a:off x="7008398" y="2100371"/>
            <a:ext cx="1432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A858591-3EA6-707A-9CC6-B7D7573B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337" y="266188"/>
            <a:ext cx="160972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2"/>
          <p:cNvSpPr/>
          <p:nvPr/>
        </p:nvSpPr>
        <p:spPr>
          <a:xfrm>
            <a:off x="2252700" y="872388"/>
            <a:ext cx="4638600" cy="180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3" name="Google Shape;1543;p42"/>
          <p:cNvSpPr/>
          <p:nvPr/>
        </p:nvSpPr>
        <p:spPr>
          <a:xfrm>
            <a:off x="2274717" y="3207562"/>
            <a:ext cx="4794096" cy="7969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4" name="Google Shape;1544;p42"/>
          <p:cNvSpPr txBox="1">
            <a:spLocks noGrp="1"/>
          </p:cNvSpPr>
          <p:nvPr>
            <p:ph type="title"/>
          </p:nvPr>
        </p:nvSpPr>
        <p:spPr>
          <a:xfrm>
            <a:off x="3158099" y="3190826"/>
            <a:ext cx="2835307" cy="845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3"/>
                </a:solidFill>
              </a:rPr>
              <a:t>ANY QUERY?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1573" name="Google Shape;1573;p42"/>
          <p:cNvSpPr txBox="1">
            <a:spLocks noGrp="1"/>
          </p:cNvSpPr>
          <p:nvPr>
            <p:ph type="title" idx="2"/>
          </p:nvPr>
        </p:nvSpPr>
        <p:spPr>
          <a:xfrm>
            <a:off x="2654700" y="1572950"/>
            <a:ext cx="3834600" cy="9265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THANK YOU</a:t>
            </a:r>
            <a:endParaRPr sz="3600" b="1" dirty="0"/>
          </a:p>
        </p:txBody>
      </p:sp>
      <p:grpSp>
        <p:nvGrpSpPr>
          <p:cNvPr id="2" name="Google Shape;1895;p53">
            <a:extLst>
              <a:ext uri="{FF2B5EF4-FFF2-40B4-BE49-F238E27FC236}">
                <a16:creationId xmlns:a16="http://schemas.microsoft.com/office/drawing/2014/main" xmlns="" id="{439E38CA-54E1-2B64-BEB1-C9575ADC51A6}"/>
              </a:ext>
            </a:extLst>
          </p:cNvPr>
          <p:cNvGrpSpPr/>
          <p:nvPr/>
        </p:nvGrpSpPr>
        <p:grpSpPr>
          <a:xfrm>
            <a:off x="7407714" y="2649955"/>
            <a:ext cx="798477" cy="796946"/>
            <a:chOff x="7300864" y="642535"/>
            <a:chExt cx="798477" cy="796946"/>
          </a:xfrm>
        </p:grpSpPr>
        <p:sp>
          <p:nvSpPr>
            <p:cNvPr id="3" name="Google Shape;1896;p53">
              <a:extLst>
                <a:ext uri="{FF2B5EF4-FFF2-40B4-BE49-F238E27FC236}">
                  <a16:creationId xmlns:a16="http://schemas.microsoft.com/office/drawing/2014/main" xmlns="" id="{FEC44A16-4ABA-74FD-3D2A-FEC8EE386E1C}"/>
                </a:ext>
              </a:extLst>
            </p:cNvPr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7;p53">
              <a:extLst>
                <a:ext uri="{FF2B5EF4-FFF2-40B4-BE49-F238E27FC236}">
                  <a16:creationId xmlns:a16="http://schemas.microsoft.com/office/drawing/2014/main" xmlns="" id="{97BAF256-B81C-4B92-3460-A90E5D40DEEF}"/>
                </a:ext>
              </a:extLst>
            </p:cNvPr>
            <p:cNvSpPr/>
            <p:nvPr/>
          </p:nvSpPr>
          <p:spPr>
            <a:xfrm rot="2700000">
              <a:off x="7398266" y="95306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98;p53">
              <a:extLst>
                <a:ext uri="{FF2B5EF4-FFF2-40B4-BE49-F238E27FC236}">
                  <a16:creationId xmlns:a16="http://schemas.microsoft.com/office/drawing/2014/main" xmlns="" id="{D1431EDC-FE3E-5A1A-255D-97957C86A529}"/>
                </a:ext>
              </a:extLst>
            </p:cNvPr>
            <p:cNvSpPr/>
            <p:nvPr/>
          </p:nvSpPr>
          <p:spPr>
            <a:xfrm rot="2700000">
              <a:off x="7692024" y="72497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899;p53">
            <a:extLst>
              <a:ext uri="{FF2B5EF4-FFF2-40B4-BE49-F238E27FC236}">
                <a16:creationId xmlns:a16="http://schemas.microsoft.com/office/drawing/2014/main" xmlns="" id="{04261434-60FD-4C9D-6E0E-8C8D613E39FB}"/>
              </a:ext>
            </a:extLst>
          </p:cNvPr>
          <p:cNvGrpSpPr/>
          <p:nvPr/>
        </p:nvGrpSpPr>
        <p:grpSpPr>
          <a:xfrm>
            <a:off x="7300038" y="4047785"/>
            <a:ext cx="693913" cy="847457"/>
            <a:chOff x="7476963" y="3627165"/>
            <a:chExt cx="693913" cy="847457"/>
          </a:xfrm>
        </p:grpSpPr>
        <p:sp>
          <p:nvSpPr>
            <p:cNvPr id="7" name="Google Shape;1900;p53">
              <a:extLst>
                <a:ext uri="{FF2B5EF4-FFF2-40B4-BE49-F238E27FC236}">
                  <a16:creationId xmlns:a16="http://schemas.microsoft.com/office/drawing/2014/main" xmlns="" id="{6D7066F3-00A0-E909-FD3D-BFBCA6CA418B}"/>
                </a:ext>
              </a:extLst>
            </p:cNvPr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1;p53">
              <a:extLst>
                <a:ext uri="{FF2B5EF4-FFF2-40B4-BE49-F238E27FC236}">
                  <a16:creationId xmlns:a16="http://schemas.microsoft.com/office/drawing/2014/main" xmlns="" id="{EB4300EB-ACB6-FE11-35AA-4A81C95E3CDA}"/>
                </a:ext>
              </a:extLst>
            </p:cNvPr>
            <p:cNvSpPr/>
            <p:nvPr/>
          </p:nvSpPr>
          <p:spPr>
            <a:xfrm rot="8999111">
              <a:off x="7595912" y="3677844"/>
              <a:ext cx="311017" cy="404310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2;p53">
              <a:extLst>
                <a:ext uri="{FF2B5EF4-FFF2-40B4-BE49-F238E27FC236}">
                  <a16:creationId xmlns:a16="http://schemas.microsoft.com/office/drawing/2014/main" xmlns="" id="{D8909F64-6107-C5F6-1C8C-7D026CEBA719}"/>
                </a:ext>
              </a:extLst>
            </p:cNvPr>
            <p:cNvSpPr/>
            <p:nvPr/>
          </p:nvSpPr>
          <p:spPr>
            <a:xfrm rot="8999111">
              <a:off x="7741158" y="4020161"/>
              <a:ext cx="309809" cy="40406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903;p53">
            <a:extLst>
              <a:ext uri="{FF2B5EF4-FFF2-40B4-BE49-F238E27FC236}">
                <a16:creationId xmlns:a16="http://schemas.microsoft.com/office/drawing/2014/main" xmlns="" id="{1A78A6D9-B0E6-FF23-6F9F-B3E0A6CDF791}"/>
              </a:ext>
            </a:extLst>
          </p:cNvPr>
          <p:cNvGrpSpPr/>
          <p:nvPr/>
        </p:nvGrpSpPr>
        <p:grpSpPr>
          <a:xfrm>
            <a:off x="8306714" y="3675305"/>
            <a:ext cx="798477" cy="796946"/>
            <a:chOff x="7632314" y="2652585"/>
            <a:chExt cx="798477" cy="796946"/>
          </a:xfrm>
        </p:grpSpPr>
        <p:sp>
          <p:nvSpPr>
            <p:cNvPr id="11" name="Google Shape;1904;p53">
              <a:extLst>
                <a:ext uri="{FF2B5EF4-FFF2-40B4-BE49-F238E27FC236}">
                  <a16:creationId xmlns:a16="http://schemas.microsoft.com/office/drawing/2014/main" xmlns="" id="{D091F8F3-7C7F-6238-5172-7F85F8726D3D}"/>
                </a:ext>
              </a:extLst>
            </p:cNvPr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5;p53">
              <a:extLst>
                <a:ext uri="{FF2B5EF4-FFF2-40B4-BE49-F238E27FC236}">
                  <a16:creationId xmlns:a16="http://schemas.microsoft.com/office/drawing/2014/main" xmlns="" id="{210EE61B-8322-7C2E-10F9-EC6DAC6BBB67}"/>
                </a:ext>
              </a:extLst>
            </p:cNvPr>
            <p:cNvSpPr/>
            <p:nvPr/>
          </p:nvSpPr>
          <p:spPr>
            <a:xfrm rot="2700000">
              <a:off x="7729716" y="296311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6;p53">
              <a:extLst>
                <a:ext uri="{FF2B5EF4-FFF2-40B4-BE49-F238E27FC236}">
                  <a16:creationId xmlns:a16="http://schemas.microsoft.com/office/drawing/2014/main" xmlns="" id="{B8261543-83B0-6552-8DC1-BED07C6CED30}"/>
                </a:ext>
              </a:extLst>
            </p:cNvPr>
            <p:cNvSpPr/>
            <p:nvPr/>
          </p:nvSpPr>
          <p:spPr>
            <a:xfrm rot="2700000">
              <a:off x="8023474" y="273502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9"/>
          <p:cNvSpPr/>
          <p:nvPr/>
        </p:nvSpPr>
        <p:spPr>
          <a:xfrm>
            <a:off x="386306" y="226888"/>
            <a:ext cx="8666254" cy="4689724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C432FE-B788-2731-80BE-1DBD3552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74" y="536447"/>
            <a:ext cx="7699200" cy="4380165"/>
          </a:xfrm>
        </p:spPr>
        <p:txBody>
          <a:bodyPr/>
          <a:lstStyle/>
          <a:p>
            <a:pPr marL="152400" indent="0">
              <a:buNone/>
            </a:pPr>
            <a:endParaRPr lang="en-US" sz="2000" b="1" dirty="0">
              <a:solidFill>
                <a:srgbClr val="DF570B"/>
              </a:solidFill>
            </a:endParaRPr>
          </a:p>
          <a:p>
            <a:pPr marL="152400" indent="0">
              <a:buNone/>
            </a:pPr>
            <a:endParaRPr lang="en-IN" sz="2000" b="1" dirty="0"/>
          </a:p>
          <a:p>
            <a:pPr algn="just"/>
            <a:r>
              <a:rPr lang="en-US" sz="1800" dirty="0"/>
              <a:t>To deliver and provide medicine information to the client at home through online order. </a:t>
            </a:r>
          </a:p>
          <a:p>
            <a:pPr marL="152400" indent="0" algn="just">
              <a:buNone/>
            </a:pPr>
            <a:endParaRPr lang="en-US" sz="1800" dirty="0"/>
          </a:p>
          <a:p>
            <a:pPr algn="just"/>
            <a:r>
              <a:rPr lang="en-US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implementing efficient order processing and optimizing logistics, this project aims to save time and cost in the online medicine delivery system.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800" dirty="0" smtClean="0"/>
              <a:t>To k</a:t>
            </a:r>
            <a:r>
              <a:rPr lang="en-US" sz="1800" dirty="0" smtClean="0"/>
              <a:t>eep </a:t>
            </a:r>
            <a:r>
              <a:rPr lang="en-US" sz="1800" dirty="0"/>
              <a:t>track </a:t>
            </a:r>
            <a:r>
              <a:rPr lang="en-US" sz="1800" dirty="0" smtClean="0"/>
              <a:t>and manage</a:t>
            </a:r>
            <a:r>
              <a:rPr lang="en-US" sz="1800" dirty="0" smtClean="0"/>
              <a:t>  </a:t>
            </a:r>
            <a:r>
              <a:rPr lang="en-US" sz="1800" dirty="0"/>
              <a:t>stock, sales </a:t>
            </a:r>
            <a:r>
              <a:rPr lang="en-US" sz="1800" dirty="0" smtClean="0"/>
              <a:t>details and customers .</a:t>
            </a:r>
            <a:endParaRPr lang="en-US" sz="1800" dirty="0"/>
          </a:p>
          <a:p>
            <a:pPr algn="just"/>
            <a:endParaRPr lang="en-US" sz="1600" dirty="0"/>
          </a:p>
          <a:p>
            <a:pPr marL="15240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F74F68D-E991-9788-3B72-06FE293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F570B"/>
                </a:solidFill>
              </a:rPr>
              <a:t>OBJECTIVE :</a:t>
            </a:r>
            <a:r>
              <a:rPr lang="en-US" sz="3200" b="1" dirty="0">
                <a:solidFill>
                  <a:srgbClr val="DF570B"/>
                </a:solidFill>
              </a:rPr>
              <a:t/>
            </a:r>
            <a:br>
              <a:rPr lang="en-US" sz="3200" b="1" dirty="0">
                <a:solidFill>
                  <a:srgbClr val="DF570B"/>
                </a:solidFill>
              </a:rPr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438B90DA-265C-5E0D-296B-AD25CDE5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981074"/>
            <a:ext cx="6932185" cy="3937289"/>
          </a:xfrm>
        </p:spPr>
        <p:txBody>
          <a:bodyPr/>
          <a:lstStyle/>
          <a:p>
            <a:pPr marL="152400" indent="0">
              <a:buNone/>
            </a:pPr>
            <a:endParaRPr lang="en-US" sz="2000" b="1" dirty="0">
              <a:solidFill>
                <a:srgbClr val="DF570B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To enhance the existing online medicine delivery system, issues such as inefficient order processing, lack of transparency, limited integration, and inadequate customer support need to be addressed. 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The goal is to implement solutions that optimize the system, establish strong partnerships, and enhance customer support to provide a better user experience.</a:t>
            </a:r>
          </a:p>
        </p:txBody>
      </p:sp>
      <p:sp>
        <p:nvSpPr>
          <p:cNvPr id="1092" name="Google Shape;109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F570B"/>
                </a:solidFill>
              </a:rPr>
              <a:t>PROBLEM DEFINITION</a:t>
            </a:r>
            <a:endParaRPr dirty="0">
              <a:solidFill>
                <a:srgbClr val="DF570B"/>
              </a:solidFill>
            </a:endParaRPr>
          </a:p>
        </p:txBody>
      </p:sp>
      <p:grpSp>
        <p:nvGrpSpPr>
          <p:cNvPr id="26" name="Google Shape;1162;p31">
            <a:extLst>
              <a:ext uri="{FF2B5EF4-FFF2-40B4-BE49-F238E27FC236}">
                <a16:creationId xmlns:a16="http://schemas.microsoft.com/office/drawing/2014/main" xmlns="" id="{CAD69AED-DF88-2381-E7B5-5795E2B750E2}"/>
              </a:ext>
            </a:extLst>
          </p:cNvPr>
          <p:cNvGrpSpPr/>
          <p:nvPr/>
        </p:nvGrpSpPr>
        <p:grpSpPr>
          <a:xfrm rot="20788910">
            <a:off x="7851239" y="2498095"/>
            <a:ext cx="898039" cy="2024361"/>
            <a:chOff x="3735850" y="68950"/>
            <a:chExt cx="494100" cy="1062200"/>
          </a:xfrm>
        </p:grpSpPr>
        <p:sp>
          <p:nvSpPr>
            <p:cNvPr id="27" name="Google Shape;1163;p31">
              <a:extLst>
                <a:ext uri="{FF2B5EF4-FFF2-40B4-BE49-F238E27FC236}">
                  <a16:creationId xmlns:a16="http://schemas.microsoft.com/office/drawing/2014/main" xmlns="" id="{89B22AE9-E52C-D61A-F22D-3E2B72693DF7}"/>
                </a:ext>
              </a:extLst>
            </p:cNvPr>
            <p:cNvSpPr/>
            <p:nvPr/>
          </p:nvSpPr>
          <p:spPr>
            <a:xfrm>
              <a:off x="3735875" y="71600"/>
              <a:ext cx="494075" cy="1056925"/>
            </a:xfrm>
            <a:custGeom>
              <a:avLst/>
              <a:gdLst/>
              <a:ahLst/>
              <a:cxnLst/>
              <a:rect l="l" t="t" r="r" b="b"/>
              <a:pathLst>
                <a:path w="19763" h="42277" extrusionOk="0">
                  <a:moveTo>
                    <a:pt x="5377" y="0"/>
                  </a:moveTo>
                  <a:cubicBezTo>
                    <a:pt x="4620" y="0"/>
                    <a:pt x="4011" y="588"/>
                    <a:pt x="4011" y="1365"/>
                  </a:cubicBezTo>
                  <a:lnTo>
                    <a:pt x="4011" y="4872"/>
                  </a:lnTo>
                  <a:cubicBezTo>
                    <a:pt x="4011" y="5587"/>
                    <a:pt x="4536" y="6133"/>
                    <a:pt x="5229" y="6217"/>
                  </a:cubicBezTo>
                  <a:cubicBezTo>
                    <a:pt x="5271" y="7057"/>
                    <a:pt x="5293" y="8422"/>
                    <a:pt x="5061" y="9451"/>
                  </a:cubicBezTo>
                  <a:cubicBezTo>
                    <a:pt x="5040" y="9577"/>
                    <a:pt x="4977" y="9724"/>
                    <a:pt x="4956" y="9829"/>
                  </a:cubicBezTo>
                  <a:cubicBezTo>
                    <a:pt x="4872" y="10039"/>
                    <a:pt x="4809" y="10207"/>
                    <a:pt x="4704" y="10354"/>
                  </a:cubicBezTo>
                  <a:cubicBezTo>
                    <a:pt x="3822" y="11551"/>
                    <a:pt x="147" y="15352"/>
                    <a:pt x="84" y="18503"/>
                  </a:cubicBezTo>
                  <a:cubicBezTo>
                    <a:pt x="0" y="21065"/>
                    <a:pt x="42" y="34128"/>
                    <a:pt x="84" y="38664"/>
                  </a:cubicBezTo>
                  <a:cubicBezTo>
                    <a:pt x="21" y="39483"/>
                    <a:pt x="21" y="40029"/>
                    <a:pt x="21" y="40176"/>
                  </a:cubicBezTo>
                  <a:lnTo>
                    <a:pt x="21" y="40239"/>
                  </a:lnTo>
                  <a:lnTo>
                    <a:pt x="21" y="40344"/>
                  </a:lnTo>
                  <a:lnTo>
                    <a:pt x="21" y="40365"/>
                  </a:lnTo>
                  <a:cubicBezTo>
                    <a:pt x="21" y="40386"/>
                    <a:pt x="63" y="40428"/>
                    <a:pt x="63" y="40449"/>
                  </a:cubicBezTo>
                  <a:cubicBezTo>
                    <a:pt x="63" y="40449"/>
                    <a:pt x="63" y="40470"/>
                    <a:pt x="84" y="40470"/>
                  </a:cubicBezTo>
                  <a:cubicBezTo>
                    <a:pt x="84" y="40491"/>
                    <a:pt x="105" y="40533"/>
                    <a:pt x="105" y="40554"/>
                  </a:cubicBezTo>
                  <a:lnTo>
                    <a:pt x="126" y="40575"/>
                  </a:lnTo>
                  <a:cubicBezTo>
                    <a:pt x="147" y="40596"/>
                    <a:pt x="147" y="40638"/>
                    <a:pt x="189" y="40659"/>
                  </a:cubicBezTo>
                  <a:lnTo>
                    <a:pt x="210" y="40680"/>
                  </a:lnTo>
                  <a:lnTo>
                    <a:pt x="315" y="40785"/>
                  </a:lnTo>
                  <a:cubicBezTo>
                    <a:pt x="315" y="40785"/>
                    <a:pt x="336" y="40785"/>
                    <a:pt x="336" y="40806"/>
                  </a:cubicBezTo>
                  <a:cubicBezTo>
                    <a:pt x="357" y="40848"/>
                    <a:pt x="399" y="40869"/>
                    <a:pt x="441" y="40890"/>
                  </a:cubicBezTo>
                  <a:cubicBezTo>
                    <a:pt x="462" y="40890"/>
                    <a:pt x="462" y="40911"/>
                    <a:pt x="504" y="40911"/>
                  </a:cubicBezTo>
                  <a:cubicBezTo>
                    <a:pt x="525" y="40953"/>
                    <a:pt x="546" y="40974"/>
                    <a:pt x="609" y="40974"/>
                  </a:cubicBezTo>
                  <a:cubicBezTo>
                    <a:pt x="630" y="40974"/>
                    <a:pt x="630" y="40995"/>
                    <a:pt x="651" y="40995"/>
                  </a:cubicBezTo>
                  <a:cubicBezTo>
                    <a:pt x="672" y="41016"/>
                    <a:pt x="735" y="41016"/>
                    <a:pt x="756" y="41058"/>
                  </a:cubicBezTo>
                  <a:cubicBezTo>
                    <a:pt x="777" y="41058"/>
                    <a:pt x="819" y="41079"/>
                    <a:pt x="819" y="41079"/>
                  </a:cubicBezTo>
                  <a:cubicBezTo>
                    <a:pt x="861" y="41100"/>
                    <a:pt x="903" y="41121"/>
                    <a:pt x="945" y="41121"/>
                  </a:cubicBezTo>
                  <a:cubicBezTo>
                    <a:pt x="966" y="41121"/>
                    <a:pt x="966" y="41142"/>
                    <a:pt x="1008" y="41142"/>
                  </a:cubicBezTo>
                  <a:cubicBezTo>
                    <a:pt x="1050" y="41184"/>
                    <a:pt x="1134" y="41205"/>
                    <a:pt x="1218" y="41226"/>
                  </a:cubicBezTo>
                  <a:cubicBezTo>
                    <a:pt x="1239" y="41226"/>
                    <a:pt x="1239" y="41247"/>
                    <a:pt x="1260" y="41247"/>
                  </a:cubicBezTo>
                  <a:cubicBezTo>
                    <a:pt x="1323" y="41290"/>
                    <a:pt x="1365" y="41311"/>
                    <a:pt x="1428" y="41311"/>
                  </a:cubicBezTo>
                  <a:cubicBezTo>
                    <a:pt x="1449" y="41311"/>
                    <a:pt x="1470" y="41332"/>
                    <a:pt x="1491" y="41332"/>
                  </a:cubicBezTo>
                  <a:cubicBezTo>
                    <a:pt x="1554" y="41353"/>
                    <a:pt x="1596" y="41353"/>
                    <a:pt x="1659" y="41395"/>
                  </a:cubicBezTo>
                  <a:cubicBezTo>
                    <a:pt x="1680" y="41395"/>
                    <a:pt x="1701" y="41416"/>
                    <a:pt x="1764" y="41416"/>
                  </a:cubicBezTo>
                  <a:cubicBezTo>
                    <a:pt x="1806" y="41437"/>
                    <a:pt x="1869" y="41437"/>
                    <a:pt x="1911" y="41458"/>
                  </a:cubicBezTo>
                  <a:cubicBezTo>
                    <a:pt x="1932" y="41458"/>
                    <a:pt x="1974" y="41500"/>
                    <a:pt x="2016" y="41500"/>
                  </a:cubicBezTo>
                  <a:cubicBezTo>
                    <a:pt x="2079" y="41521"/>
                    <a:pt x="2163" y="41521"/>
                    <a:pt x="2205" y="41542"/>
                  </a:cubicBezTo>
                  <a:cubicBezTo>
                    <a:pt x="2226" y="41542"/>
                    <a:pt x="2268" y="41563"/>
                    <a:pt x="2289" y="41563"/>
                  </a:cubicBezTo>
                  <a:cubicBezTo>
                    <a:pt x="2352" y="41605"/>
                    <a:pt x="2478" y="41626"/>
                    <a:pt x="2562" y="41647"/>
                  </a:cubicBezTo>
                  <a:cubicBezTo>
                    <a:pt x="2604" y="41647"/>
                    <a:pt x="2646" y="41668"/>
                    <a:pt x="2688" y="41668"/>
                  </a:cubicBezTo>
                  <a:cubicBezTo>
                    <a:pt x="2730" y="41710"/>
                    <a:pt x="2814" y="41710"/>
                    <a:pt x="2856" y="41731"/>
                  </a:cubicBezTo>
                  <a:cubicBezTo>
                    <a:pt x="2919" y="41731"/>
                    <a:pt x="2940" y="41752"/>
                    <a:pt x="3003" y="41752"/>
                  </a:cubicBezTo>
                  <a:cubicBezTo>
                    <a:pt x="3045" y="41752"/>
                    <a:pt x="3108" y="41773"/>
                    <a:pt x="3171" y="41773"/>
                  </a:cubicBezTo>
                  <a:cubicBezTo>
                    <a:pt x="3234" y="41773"/>
                    <a:pt x="3276" y="41815"/>
                    <a:pt x="3339" y="41815"/>
                  </a:cubicBezTo>
                  <a:cubicBezTo>
                    <a:pt x="3381" y="41815"/>
                    <a:pt x="3444" y="41836"/>
                    <a:pt x="3486" y="41836"/>
                  </a:cubicBezTo>
                  <a:cubicBezTo>
                    <a:pt x="3549" y="41836"/>
                    <a:pt x="3591" y="41857"/>
                    <a:pt x="3654" y="41857"/>
                  </a:cubicBezTo>
                  <a:cubicBezTo>
                    <a:pt x="3696" y="41857"/>
                    <a:pt x="3759" y="41878"/>
                    <a:pt x="3801" y="41878"/>
                  </a:cubicBezTo>
                  <a:lnTo>
                    <a:pt x="4284" y="41962"/>
                  </a:lnTo>
                  <a:lnTo>
                    <a:pt x="4305" y="41962"/>
                  </a:lnTo>
                  <a:cubicBezTo>
                    <a:pt x="4389" y="41962"/>
                    <a:pt x="4494" y="41983"/>
                    <a:pt x="4557" y="41983"/>
                  </a:cubicBezTo>
                  <a:lnTo>
                    <a:pt x="4641" y="41983"/>
                  </a:lnTo>
                  <a:cubicBezTo>
                    <a:pt x="4725" y="41983"/>
                    <a:pt x="4830" y="42025"/>
                    <a:pt x="4935" y="42025"/>
                  </a:cubicBezTo>
                  <a:lnTo>
                    <a:pt x="5019" y="42025"/>
                  </a:lnTo>
                  <a:cubicBezTo>
                    <a:pt x="5124" y="42025"/>
                    <a:pt x="5229" y="42046"/>
                    <a:pt x="5335" y="42046"/>
                  </a:cubicBezTo>
                  <a:lnTo>
                    <a:pt x="5356" y="42046"/>
                  </a:lnTo>
                  <a:cubicBezTo>
                    <a:pt x="6112" y="42130"/>
                    <a:pt x="6952" y="42193"/>
                    <a:pt x="7813" y="42256"/>
                  </a:cubicBezTo>
                  <a:lnTo>
                    <a:pt x="7855" y="42256"/>
                  </a:lnTo>
                  <a:cubicBezTo>
                    <a:pt x="8023" y="42256"/>
                    <a:pt x="8233" y="42277"/>
                    <a:pt x="8443" y="42277"/>
                  </a:cubicBezTo>
                  <a:lnTo>
                    <a:pt x="9871" y="42277"/>
                  </a:lnTo>
                  <a:cubicBezTo>
                    <a:pt x="15310" y="42277"/>
                    <a:pt x="19679" y="41290"/>
                    <a:pt x="19679" y="40071"/>
                  </a:cubicBezTo>
                  <a:cubicBezTo>
                    <a:pt x="19679" y="40071"/>
                    <a:pt x="19763" y="21464"/>
                    <a:pt x="19679" y="18335"/>
                  </a:cubicBezTo>
                  <a:cubicBezTo>
                    <a:pt x="19679" y="18230"/>
                    <a:pt x="19679" y="18125"/>
                    <a:pt x="19658" y="18020"/>
                  </a:cubicBezTo>
                  <a:lnTo>
                    <a:pt x="19658" y="17936"/>
                  </a:lnTo>
                  <a:cubicBezTo>
                    <a:pt x="19658" y="17873"/>
                    <a:pt x="19637" y="17789"/>
                    <a:pt x="19637" y="17705"/>
                  </a:cubicBezTo>
                  <a:cubicBezTo>
                    <a:pt x="19637" y="17684"/>
                    <a:pt x="19616" y="17621"/>
                    <a:pt x="19616" y="17600"/>
                  </a:cubicBezTo>
                  <a:cubicBezTo>
                    <a:pt x="19616" y="17516"/>
                    <a:pt x="19595" y="17474"/>
                    <a:pt x="19553" y="17390"/>
                  </a:cubicBezTo>
                  <a:cubicBezTo>
                    <a:pt x="19553" y="17348"/>
                    <a:pt x="19532" y="17306"/>
                    <a:pt x="19532" y="17263"/>
                  </a:cubicBezTo>
                  <a:cubicBezTo>
                    <a:pt x="19511" y="17200"/>
                    <a:pt x="19511" y="17137"/>
                    <a:pt x="19490" y="17074"/>
                  </a:cubicBezTo>
                  <a:cubicBezTo>
                    <a:pt x="19490" y="17032"/>
                    <a:pt x="19448" y="16990"/>
                    <a:pt x="19448" y="16948"/>
                  </a:cubicBezTo>
                  <a:cubicBezTo>
                    <a:pt x="19427" y="16885"/>
                    <a:pt x="19427" y="16822"/>
                    <a:pt x="19406" y="16759"/>
                  </a:cubicBezTo>
                  <a:cubicBezTo>
                    <a:pt x="19385" y="16717"/>
                    <a:pt x="19385" y="16654"/>
                    <a:pt x="19343" y="16633"/>
                  </a:cubicBezTo>
                  <a:cubicBezTo>
                    <a:pt x="19322" y="16570"/>
                    <a:pt x="19301" y="16507"/>
                    <a:pt x="19301" y="16444"/>
                  </a:cubicBezTo>
                  <a:cubicBezTo>
                    <a:pt x="19280" y="16402"/>
                    <a:pt x="19280" y="16339"/>
                    <a:pt x="19238" y="16297"/>
                  </a:cubicBezTo>
                  <a:cubicBezTo>
                    <a:pt x="19217" y="16234"/>
                    <a:pt x="19196" y="16192"/>
                    <a:pt x="19175" y="16108"/>
                  </a:cubicBezTo>
                  <a:cubicBezTo>
                    <a:pt x="19133" y="16045"/>
                    <a:pt x="19112" y="16003"/>
                    <a:pt x="19112" y="15940"/>
                  </a:cubicBezTo>
                  <a:lnTo>
                    <a:pt x="19028" y="15793"/>
                  </a:lnTo>
                  <a:lnTo>
                    <a:pt x="18965" y="15625"/>
                  </a:lnTo>
                  <a:lnTo>
                    <a:pt x="18881" y="15478"/>
                  </a:lnTo>
                  <a:lnTo>
                    <a:pt x="18797" y="15310"/>
                  </a:lnTo>
                  <a:cubicBezTo>
                    <a:pt x="18776" y="15268"/>
                    <a:pt x="18755" y="15247"/>
                    <a:pt x="18713" y="15184"/>
                  </a:cubicBezTo>
                  <a:cubicBezTo>
                    <a:pt x="18692" y="15142"/>
                    <a:pt x="18671" y="15058"/>
                    <a:pt x="18608" y="14995"/>
                  </a:cubicBezTo>
                  <a:cubicBezTo>
                    <a:pt x="18587" y="14974"/>
                    <a:pt x="18566" y="14932"/>
                    <a:pt x="18566" y="14890"/>
                  </a:cubicBezTo>
                  <a:cubicBezTo>
                    <a:pt x="18440" y="14659"/>
                    <a:pt x="18272" y="14407"/>
                    <a:pt x="18125" y="14155"/>
                  </a:cubicBezTo>
                  <a:cubicBezTo>
                    <a:pt x="18125" y="14134"/>
                    <a:pt x="18083" y="14113"/>
                    <a:pt x="18083" y="14113"/>
                  </a:cubicBezTo>
                  <a:cubicBezTo>
                    <a:pt x="18041" y="14050"/>
                    <a:pt x="18020" y="13987"/>
                    <a:pt x="17957" y="13924"/>
                  </a:cubicBezTo>
                  <a:cubicBezTo>
                    <a:pt x="17936" y="13903"/>
                    <a:pt x="17915" y="13840"/>
                    <a:pt x="17873" y="13819"/>
                  </a:cubicBezTo>
                  <a:cubicBezTo>
                    <a:pt x="17852" y="13777"/>
                    <a:pt x="17810" y="13714"/>
                    <a:pt x="17768" y="13672"/>
                  </a:cubicBezTo>
                  <a:cubicBezTo>
                    <a:pt x="17747" y="13609"/>
                    <a:pt x="17726" y="13567"/>
                    <a:pt x="17663" y="13525"/>
                  </a:cubicBezTo>
                  <a:cubicBezTo>
                    <a:pt x="17642" y="13483"/>
                    <a:pt x="17621" y="13462"/>
                    <a:pt x="17558" y="13399"/>
                  </a:cubicBezTo>
                  <a:cubicBezTo>
                    <a:pt x="17516" y="13357"/>
                    <a:pt x="17474" y="13294"/>
                    <a:pt x="17432" y="13252"/>
                  </a:cubicBezTo>
                  <a:lnTo>
                    <a:pt x="17411" y="13210"/>
                  </a:lnTo>
                  <a:lnTo>
                    <a:pt x="17390" y="13189"/>
                  </a:lnTo>
                  <a:cubicBezTo>
                    <a:pt x="17285" y="13063"/>
                    <a:pt x="17179" y="12895"/>
                    <a:pt x="17074" y="12769"/>
                  </a:cubicBezTo>
                  <a:cubicBezTo>
                    <a:pt x="17032" y="12748"/>
                    <a:pt x="17011" y="12685"/>
                    <a:pt x="16990" y="12664"/>
                  </a:cubicBezTo>
                  <a:cubicBezTo>
                    <a:pt x="16906" y="12559"/>
                    <a:pt x="16822" y="12475"/>
                    <a:pt x="16780" y="12370"/>
                  </a:cubicBezTo>
                  <a:cubicBezTo>
                    <a:pt x="16696" y="12307"/>
                    <a:pt x="16654" y="12202"/>
                    <a:pt x="16570" y="12118"/>
                  </a:cubicBezTo>
                  <a:cubicBezTo>
                    <a:pt x="16528" y="12055"/>
                    <a:pt x="16507" y="12034"/>
                    <a:pt x="16465" y="11992"/>
                  </a:cubicBezTo>
                  <a:cubicBezTo>
                    <a:pt x="15856" y="11215"/>
                    <a:pt x="15331" y="10627"/>
                    <a:pt x="15058" y="10249"/>
                  </a:cubicBezTo>
                  <a:cubicBezTo>
                    <a:pt x="14428" y="9409"/>
                    <a:pt x="14470" y="7267"/>
                    <a:pt x="14533" y="6112"/>
                  </a:cubicBezTo>
                  <a:cubicBezTo>
                    <a:pt x="15226" y="6028"/>
                    <a:pt x="15751" y="5440"/>
                    <a:pt x="15751" y="4767"/>
                  </a:cubicBezTo>
                  <a:lnTo>
                    <a:pt x="15751" y="1365"/>
                  </a:lnTo>
                  <a:cubicBezTo>
                    <a:pt x="15751" y="588"/>
                    <a:pt x="15142" y="0"/>
                    <a:pt x="14386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164;p31">
              <a:extLst>
                <a:ext uri="{FF2B5EF4-FFF2-40B4-BE49-F238E27FC236}">
                  <a16:creationId xmlns:a16="http://schemas.microsoft.com/office/drawing/2014/main" xmlns="" id="{3D43E6EF-A7D8-69C3-12A0-2F41751F981A}"/>
                </a:ext>
              </a:extLst>
            </p:cNvPr>
            <p:cNvGrpSpPr/>
            <p:nvPr/>
          </p:nvGrpSpPr>
          <p:grpSpPr>
            <a:xfrm>
              <a:off x="3735850" y="68950"/>
              <a:ext cx="494100" cy="1062200"/>
              <a:chOff x="4510925" y="1777975"/>
              <a:chExt cx="494100" cy="1062200"/>
            </a:xfrm>
          </p:grpSpPr>
          <p:sp>
            <p:nvSpPr>
              <p:cNvPr id="29" name="Google Shape;1165;p31">
                <a:extLst>
                  <a:ext uri="{FF2B5EF4-FFF2-40B4-BE49-F238E27FC236}">
                    <a16:creationId xmlns:a16="http://schemas.microsoft.com/office/drawing/2014/main" xmlns="" id="{844AB8B9-4901-A43E-B94F-E3E6B81FB956}"/>
                  </a:ext>
                </a:extLst>
              </p:cNvPr>
              <p:cNvSpPr/>
              <p:nvPr/>
            </p:nvSpPr>
            <p:spPr>
              <a:xfrm>
                <a:off x="4510925" y="1915025"/>
                <a:ext cx="494100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19764" h="37006" extrusionOk="0">
                    <a:moveTo>
                      <a:pt x="5104" y="0"/>
                    </a:moveTo>
                    <a:cubicBezTo>
                      <a:pt x="5104" y="0"/>
                      <a:pt x="5398" y="2416"/>
                      <a:pt x="5041" y="3991"/>
                    </a:cubicBezTo>
                    <a:cubicBezTo>
                      <a:pt x="4999" y="4117"/>
                      <a:pt x="4978" y="4264"/>
                      <a:pt x="4936" y="4390"/>
                    </a:cubicBezTo>
                    <a:cubicBezTo>
                      <a:pt x="4852" y="4600"/>
                      <a:pt x="4768" y="4789"/>
                      <a:pt x="4663" y="4915"/>
                    </a:cubicBezTo>
                    <a:cubicBezTo>
                      <a:pt x="3781" y="6091"/>
                      <a:pt x="105" y="9892"/>
                      <a:pt x="42" y="13042"/>
                    </a:cubicBezTo>
                    <a:cubicBezTo>
                      <a:pt x="0" y="15626"/>
                      <a:pt x="21" y="28668"/>
                      <a:pt x="42" y="33225"/>
                    </a:cubicBezTo>
                    <a:lnTo>
                      <a:pt x="42" y="34737"/>
                    </a:lnTo>
                    <a:lnTo>
                      <a:pt x="42" y="34800"/>
                    </a:lnTo>
                    <a:cubicBezTo>
                      <a:pt x="42" y="35997"/>
                      <a:pt x="4453" y="37005"/>
                      <a:pt x="9871" y="37005"/>
                    </a:cubicBezTo>
                    <a:cubicBezTo>
                      <a:pt x="15290" y="37005"/>
                      <a:pt x="19679" y="35997"/>
                      <a:pt x="19679" y="34800"/>
                    </a:cubicBezTo>
                    <a:cubicBezTo>
                      <a:pt x="19679" y="34800"/>
                      <a:pt x="19763" y="16172"/>
                      <a:pt x="19658" y="13084"/>
                    </a:cubicBezTo>
                    <a:cubicBezTo>
                      <a:pt x="19574" y="9934"/>
                      <a:pt x="15899" y="6112"/>
                      <a:pt x="15038" y="4936"/>
                    </a:cubicBezTo>
                    <a:cubicBezTo>
                      <a:pt x="14135" y="3739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66;p31">
                <a:extLst>
                  <a:ext uri="{FF2B5EF4-FFF2-40B4-BE49-F238E27FC236}">
                    <a16:creationId xmlns:a16="http://schemas.microsoft.com/office/drawing/2014/main" xmlns="" id="{2B95721B-A781-C4FE-9F82-7C86952576EA}"/>
                  </a:ext>
                </a:extLst>
              </p:cNvPr>
              <p:cNvSpPr/>
              <p:nvPr/>
            </p:nvSpPr>
            <p:spPr>
              <a:xfrm>
                <a:off x="4584950" y="2245275"/>
                <a:ext cx="33447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7138" extrusionOk="0">
                    <a:moveTo>
                      <a:pt x="1093" y="0"/>
                    </a:moveTo>
                    <a:cubicBezTo>
                      <a:pt x="505" y="0"/>
                      <a:pt x="1" y="505"/>
                      <a:pt x="1" y="1114"/>
                    </a:cubicBezTo>
                    <a:lnTo>
                      <a:pt x="1" y="16046"/>
                    </a:lnTo>
                    <a:cubicBezTo>
                      <a:pt x="1" y="16655"/>
                      <a:pt x="505" y="17138"/>
                      <a:pt x="1093" y="17138"/>
                    </a:cubicBezTo>
                    <a:lnTo>
                      <a:pt x="12287" y="17138"/>
                    </a:lnTo>
                    <a:cubicBezTo>
                      <a:pt x="12917" y="17138"/>
                      <a:pt x="13379" y="16655"/>
                      <a:pt x="13379" y="16046"/>
                    </a:cubicBezTo>
                    <a:lnTo>
                      <a:pt x="13379" y="1114"/>
                    </a:lnTo>
                    <a:cubicBezTo>
                      <a:pt x="13379" y="505"/>
                      <a:pt x="12896" y="0"/>
                      <a:pt x="12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67;p31">
                <a:extLst>
                  <a:ext uri="{FF2B5EF4-FFF2-40B4-BE49-F238E27FC236}">
                    <a16:creationId xmlns:a16="http://schemas.microsoft.com/office/drawing/2014/main" xmlns="" id="{D78376C2-01D5-73D3-7677-2E2AFF60C7CD}"/>
                  </a:ext>
                </a:extLst>
              </p:cNvPr>
              <p:cNvSpPr/>
              <p:nvPr/>
            </p:nvSpPr>
            <p:spPr>
              <a:xfrm>
                <a:off x="4651100" y="2358150"/>
                <a:ext cx="2021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087" extrusionOk="0">
                    <a:moveTo>
                      <a:pt x="2962" y="1"/>
                    </a:moveTo>
                    <a:lnTo>
                      <a:pt x="2962" y="2962"/>
                    </a:lnTo>
                    <a:lnTo>
                      <a:pt x="1" y="2962"/>
                    </a:lnTo>
                    <a:lnTo>
                      <a:pt x="1" y="5146"/>
                    </a:lnTo>
                    <a:lnTo>
                      <a:pt x="2962" y="5146"/>
                    </a:lnTo>
                    <a:lnTo>
                      <a:pt x="2962" y="8087"/>
                    </a:lnTo>
                    <a:lnTo>
                      <a:pt x="5146" y="8087"/>
                    </a:lnTo>
                    <a:lnTo>
                      <a:pt x="5146" y="5146"/>
                    </a:lnTo>
                    <a:lnTo>
                      <a:pt x="8087" y="5146"/>
                    </a:lnTo>
                    <a:lnTo>
                      <a:pt x="8087" y="2962"/>
                    </a:lnTo>
                    <a:lnTo>
                      <a:pt x="5146" y="2962"/>
                    </a:lnTo>
                    <a:lnTo>
                      <a:pt x="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68;p31">
                <a:extLst>
                  <a:ext uri="{FF2B5EF4-FFF2-40B4-BE49-F238E27FC236}">
                    <a16:creationId xmlns:a16="http://schemas.microsoft.com/office/drawing/2014/main" xmlns="" id="{ABBFC968-D8D4-961A-21E7-6FF1964BF2CC}"/>
                  </a:ext>
                </a:extLst>
              </p:cNvPr>
              <p:cNvSpPr/>
              <p:nvPr/>
            </p:nvSpPr>
            <p:spPr>
              <a:xfrm>
                <a:off x="4634300" y="2014775"/>
                <a:ext cx="1428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695" extrusionOk="0">
                    <a:moveTo>
                      <a:pt x="106" y="1"/>
                    </a:moveTo>
                    <a:cubicBezTo>
                      <a:pt x="64" y="148"/>
                      <a:pt x="43" y="274"/>
                      <a:pt x="1" y="400"/>
                    </a:cubicBezTo>
                    <a:cubicBezTo>
                      <a:pt x="1024" y="622"/>
                      <a:pt x="2013" y="695"/>
                      <a:pt x="2872" y="695"/>
                    </a:cubicBezTo>
                    <a:cubicBezTo>
                      <a:pt x="4535" y="695"/>
                      <a:pt x="5713" y="421"/>
                      <a:pt x="5713" y="421"/>
                    </a:cubicBezTo>
                    <a:lnTo>
                      <a:pt x="5713" y="421"/>
                    </a:lnTo>
                    <a:cubicBezTo>
                      <a:pt x="5390" y="428"/>
                      <a:pt x="5082" y="431"/>
                      <a:pt x="4786" y="431"/>
                    </a:cubicBezTo>
                    <a:cubicBezTo>
                      <a:pt x="2472" y="431"/>
                      <a:pt x="1000" y="224"/>
                      <a:pt x="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69;p31">
                <a:extLst>
                  <a:ext uri="{FF2B5EF4-FFF2-40B4-BE49-F238E27FC236}">
                    <a16:creationId xmlns:a16="http://schemas.microsoft.com/office/drawing/2014/main" xmlns="" id="{718CCF0F-DF19-13E5-2B93-36662B772233}"/>
                  </a:ext>
                </a:extLst>
              </p:cNvPr>
              <p:cNvSpPr/>
              <p:nvPr/>
            </p:nvSpPr>
            <p:spPr>
              <a:xfrm>
                <a:off x="4611200" y="1777975"/>
                <a:ext cx="293525" cy="156500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6260" extrusionOk="0">
                    <a:moveTo>
                      <a:pt x="1366" y="1"/>
                    </a:moveTo>
                    <a:cubicBezTo>
                      <a:pt x="589" y="1"/>
                      <a:pt x="1" y="610"/>
                      <a:pt x="1" y="1366"/>
                    </a:cubicBezTo>
                    <a:lnTo>
                      <a:pt x="1" y="4894"/>
                    </a:lnTo>
                    <a:cubicBezTo>
                      <a:pt x="1" y="5650"/>
                      <a:pt x="610" y="6259"/>
                      <a:pt x="1366" y="6259"/>
                    </a:cubicBezTo>
                    <a:lnTo>
                      <a:pt x="10376" y="6259"/>
                    </a:lnTo>
                    <a:cubicBezTo>
                      <a:pt x="11132" y="6259"/>
                      <a:pt x="11741" y="5650"/>
                      <a:pt x="11741" y="4894"/>
                    </a:cubicBezTo>
                    <a:lnTo>
                      <a:pt x="11741" y="1366"/>
                    </a:lnTo>
                    <a:cubicBezTo>
                      <a:pt x="11741" y="631"/>
                      <a:pt x="11132" y="1"/>
                      <a:pt x="10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412;p37">
            <a:extLst>
              <a:ext uri="{FF2B5EF4-FFF2-40B4-BE49-F238E27FC236}">
                <a16:creationId xmlns:a16="http://schemas.microsoft.com/office/drawing/2014/main" xmlns="" id="{B194956A-354C-6CD1-D081-5174A5023198}"/>
              </a:ext>
            </a:extLst>
          </p:cNvPr>
          <p:cNvGrpSpPr/>
          <p:nvPr/>
        </p:nvGrpSpPr>
        <p:grpSpPr>
          <a:xfrm rot="5014160">
            <a:off x="7898914" y="1308407"/>
            <a:ext cx="693907" cy="847451"/>
            <a:chOff x="7476963" y="3627165"/>
            <a:chExt cx="693913" cy="847457"/>
          </a:xfrm>
        </p:grpSpPr>
        <p:sp>
          <p:nvSpPr>
            <p:cNvPr id="37" name="Google Shape;1413;p37">
              <a:extLst>
                <a:ext uri="{FF2B5EF4-FFF2-40B4-BE49-F238E27FC236}">
                  <a16:creationId xmlns:a16="http://schemas.microsoft.com/office/drawing/2014/main" xmlns="" id="{A21D78DB-548F-E798-308A-55C90C42D335}"/>
                </a:ext>
              </a:extLst>
            </p:cNvPr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4;p37">
              <a:extLst>
                <a:ext uri="{FF2B5EF4-FFF2-40B4-BE49-F238E27FC236}">
                  <a16:creationId xmlns:a16="http://schemas.microsoft.com/office/drawing/2014/main" xmlns="" id="{96C78FC7-D9A8-D4B7-E07B-A6701F975602}"/>
                </a:ext>
              </a:extLst>
            </p:cNvPr>
            <p:cNvSpPr/>
            <p:nvPr/>
          </p:nvSpPr>
          <p:spPr>
            <a:xfrm rot="8999111">
              <a:off x="7595912" y="3677844"/>
              <a:ext cx="311017" cy="404310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15;p37">
              <a:extLst>
                <a:ext uri="{FF2B5EF4-FFF2-40B4-BE49-F238E27FC236}">
                  <a16:creationId xmlns:a16="http://schemas.microsoft.com/office/drawing/2014/main" xmlns="" id="{56BA77FF-2B2A-77B6-3E85-40541BBF33A8}"/>
                </a:ext>
              </a:extLst>
            </p:cNvPr>
            <p:cNvSpPr/>
            <p:nvPr/>
          </p:nvSpPr>
          <p:spPr>
            <a:xfrm rot="8999111">
              <a:off x="7741158" y="4020161"/>
              <a:ext cx="309809" cy="40406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5"/>
          <p:cNvSpPr txBox="1">
            <a:spLocks noGrp="1"/>
          </p:cNvSpPr>
          <p:nvPr>
            <p:ph type="title"/>
          </p:nvPr>
        </p:nvSpPr>
        <p:spPr>
          <a:xfrm>
            <a:off x="544420" y="7131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DF570B"/>
                </a:solidFill>
              </a:rPr>
              <a:t>WORKFLOW DIAGRAM</a:t>
            </a:r>
            <a:endParaRPr dirty="0">
              <a:solidFill>
                <a:srgbClr val="DF570B"/>
              </a:solidFill>
            </a:endParaRPr>
          </a:p>
        </p:txBody>
      </p:sp>
      <p:sp>
        <p:nvSpPr>
          <p:cNvPr id="1347" name="Google Shape;1347;p35"/>
          <p:cNvSpPr/>
          <p:nvPr/>
        </p:nvSpPr>
        <p:spPr>
          <a:xfrm>
            <a:off x="1492632" y="879159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Gathering Information on Pharmaceutical Domain</a:t>
            </a:r>
          </a:p>
        </p:txBody>
      </p:sp>
      <p:sp>
        <p:nvSpPr>
          <p:cNvPr id="12" name="Google Shape;1347;p35">
            <a:extLst>
              <a:ext uri="{FF2B5EF4-FFF2-40B4-BE49-F238E27FC236}">
                <a16:creationId xmlns:a16="http://schemas.microsoft.com/office/drawing/2014/main" xmlns="" id="{372A8256-6AFA-9F2F-3A9E-B1E3BFD8E231}"/>
              </a:ext>
            </a:extLst>
          </p:cNvPr>
          <p:cNvSpPr/>
          <p:nvPr/>
        </p:nvSpPr>
        <p:spPr>
          <a:xfrm>
            <a:off x="1492628" y="3033538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Identifying Functional &amp;  Non Functional requirements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D0D8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F63A83D-33BD-F9D0-BC63-FF68D3C91408}"/>
              </a:ext>
            </a:extLst>
          </p:cNvPr>
          <p:cNvCxnSpPr>
            <a:cxnSpLocks/>
          </p:cNvCxnSpPr>
          <p:nvPr/>
        </p:nvCxnSpPr>
        <p:spPr>
          <a:xfrm>
            <a:off x="4202518" y="1455252"/>
            <a:ext cx="0" cy="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Google Shape;1347;p35">
            <a:extLst>
              <a:ext uri="{FF2B5EF4-FFF2-40B4-BE49-F238E27FC236}">
                <a16:creationId xmlns:a16="http://schemas.microsoft.com/office/drawing/2014/main" xmlns="" id="{138EBC46-CE8B-C02E-A5DA-B287A2F8C303}"/>
              </a:ext>
            </a:extLst>
          </p:cNvPr>
          <p:cNvSpPr/>
          <p:nvPr/>
        </p:nvSpPr>
        <p:spPr>
          <a:xfrm>
            <a:off x="1492630" y="4130874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System Design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D0D8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97F6F67-0C83-D740-5F3E-1F124F71FB5E}"/>
              </a:ext>
            </a:extLst>
          </p:cNvPr>
          <p:cNvCxnSpPr>
            <a:cxnSpLocks/>
          </p:cNvCxnSpPr>
          <p:nvPr/>
        </p:nvCxnSpPr>
        <p:spPr>
          <a:xfrm>
            <a:off x="4181919" y="2571750"/>
            <a:ext cx="0" cy="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B62D4D9-D747-D6F0-3C5C-2CE9D1FAA759}"/>
              </a:ext>
            </a:extLst>
          </p:cNvPr>
          <p:cNvCxnSpPr>
            <a:cxnSpLocks/>
          </p:cNvCxnSpPr>
          <p:nvPr/>
        </p:nvCxnSpPr>
        <p:spPr>
          <a:xfrm>
            <a:off x="4168877" y="3655426"/>
            <a:ext cx="0" cy="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Google Shape;1347;p35">
            <a:extLst>
              <a:ext uri="{FF2B5EF4-FFF2-40B4-BE49-F238E27FC236}">
                <a16:creationId xmlns:a16="http://schemas.microsoft.com/office/drawing/2014/main" xmlns="" id="{1762334A-AEAE-AD3C-318B-90CFD0EC2D5A}"/>
              </a:ext>
            </a:extLst>
          </p:cNvPr>
          <p:cNvSpPr/>
          <p:nvPr/>
        </p:nvSpPr>
        <p:spPr>
          <a:xfrm>
            <a:off x="1492629" y="1975178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Analyzing Pros &amp; Cons of Existing Online Medicine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5"/>
          <p:cNvSpPr txBox="1">
            <a:spLocks noGrp="1"/>
          </p:cNvSpPr>
          <p:nvPr>
            <p:ph type="title"/>
          </p:nvPr>
        </p:nvSpPr>
        <p:spPr>
          <a:xfrm>
            <a:off x="544420" y="71318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DF570B"/>
                </a:solidFill>
              </a:rPr>
              <a:t>WORKFLOW DIAGRAM</a:t>
            </a:r>
            <a:endParaRPr dirty="0">
              <a:solidFill>
                <a:srgbClr val="DF570B"/>
              </a:solidFill>
            </a:endParaRPr>
          </a:p>
        </p:txBody>
      </p:sp>
      <p:sp>
        <p:nvSpPr>
          <p:cNvPr id="1347" name="Google Shape;1347;p35"/>
          <p:cNvSpPr/>
          <p:nvPr/>
        </p:nvSpPr>
        <p:spPr>
          <a:xfrm>
            <a:off x="1492629" y="879159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Identifying total Module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of Proposed Application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D0D8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347;p35">
            <a:extLst>
              <a:ext uri="{FF2B5EF4-FFF2-40B4-BE49-F238E27FC236}">
                <a16:creationId xmlns:a16="http://schemas.microsoft.com/office/drawing/2014/main" xmlns="" id="{372A8256-6AFA-9F2F-3A9E-B1E3BFD8E231}"/>
              </a:ext>
            </a:extLst>
          </p:cNvPr>
          <p:cNvSpPr/>
          <p:nvPr/>
        </p:nvSpPr>
        <p:spPr>
          <a:xfrm>
            <a:off x="1492630" y="1995657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Implementing the Modules (Coding)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D0D8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F63A83D-33BD-F9D0-BC63-FF68D3C91408}"/>
              </a:ext>
            </a:extLst>
          </p:cNvPr>
          <p:cNvCxnSpPr>
            <a:cxnSpLocks/>
          </p:cNvCxnSpPr>
          <p:nvPr/>
        </p:nvCxnSpPr>
        <p:spPr>
          <a:xfrm>
            <a:off x="4202518" y="1455252"/>
            <a:ext cx="0" cy="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Google Shape;1347;p35">
            <a:extLst>
              <a:ext uri="{FF2B5EF4-FFF2-40B4-BE49-F238E27FC236}">
                <a16:creationId xmlns:a16="http://schemas.microsoft.com/office/drawing/2014/main" xmlns="" id="{138EBC46-CE8B-C02E-A5DA-B287A2F8C303}"/>
              </a:ext>
            </a:extLst>
          </p:cNvPr>
          <p:cNvSpPr/>
          <p:nvPr/>
        </p:nvSpPr>
        <p:spPr>
          <a:xfrm>
            <a:off x="1492629" y="4124216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Deployment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D0D8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97F6F67-0C83-D740-5F3E-1F124F71FB5E}"/>
              </a:ext>
            </a:extLst>
          </p:cNvPr>
          <p:cNvCxnSpPr>
            <a:cxnSpLocks/>
          </p:cNvCxnSpPr>
          <p:nvPr/>
        </p:nvCxnSpPr>
        <p:spPr>
          <a:xfrm>
            <a:off x="4181919" y="2571750"/>
            <a:ext cx="0" cy="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B62D4D9-D747-D6F0-3C5C-2CE9D1FAA759}"/>
              </a:ext>
            </a:extLst>
          </p:cNvPr>
          <p:cNvCxnSpPr>
            <a:cxnSpLocks/>
          </p:cNvCxnSpPr>
          <p:nvPr/>
        </p:nvCxnSpPr>
        <p:spPr>
          <a:xfrm>
            <a:off x="4168877" y="3655426"/>
            <a:ext cx="0" cy="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Google Shape;1347;p35">
            <a:extLst>
              <a:ext uri="{FF2B5EF4-FFF2-40B4-BE49-F238E27FC236}">
                <a16:creationId xmlns:a16="http://schemas.microsoft.com/office/drawing/2014/main" xmlns="" id="{CC8AB33E-F9C0-E12C-5276-F7BF6B6BE741}"/>
              </a:ext>
            </a:extLst>
          </p:cNvPr>
          <p:cNvSpPr/>
          <p:nvPr/>
        </p:nvSpPr>
        <p:spPr>
          <a:xfrm>
            <a:off x="1492629" y="3092993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D0D8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Testing (Test Case Design and Testing)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1D0D8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090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6989BF-85BD-CAF6-8BE7-43CD979DC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sz="1600" dirty="0"/>
          </a:p>
          <a:p>
            <a:r>
              <a:rPr lang="en-IN" sz="1800" dirty="0"/>
              <a:t>Login module</a:t>
            </a:r>
          </a:p>
          <a:p>
            <a:r>
              <a:rPr lang="en-IN" sz="1800" dirty="0"/>
              <a:t>Profile Management</a:t>
            </a:r>
          </a:p>
          <a:p>
            <a:r>
              <a:rPr lang="en-IN" sz="1800" dirty="0"/>
              <a:t>Product Display</a:t>
            </a:r>
          </a:p>
          <a:p>
            <a:r>
              <a:rPr lang="en-IN" sz="1800" dirty="0"/>
              <a:t>Product Filtering</a:t>
            </a:r>
          </a:p>
          <a:p>
            <a:r>
              <a:rPr lang="en-IN" sz="1800" dirty="0"/>
              <a:t>Cart management</a:t>
            </a:r>
          </a:p>
          <a:p>
            <a:endParaRPr lang="en-IN" dirty="0"/>
          </a:p>
        </p:txBody>
      </p:sp>
      <p:sp>
        <p:nvSpPr>
          <p:cNvPr id="1334" name="Google Shape;1334;p35"/>
          <p:cNvSpPr txBox="1">
            <a:spLocks noGrp="1"/>
          </p:cNvSpPr>
          <p:nvPr>
            <p:ph type="title"/>
          </p:nvPr>
        </p:nvSpPr>
        <p:spPr>
          <a:xfrm>
            <a:off x="694925" y="223550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DF570B"/>
                </a:solidFill>
              </a:rPr>
              <a:t>CURRENT WORK PROGRESS</a:t>
            </a:r>
            <a:endParaRPr dirty="0">
              <a:solidFill>
                <a:srgbClr val="DF570B"/>
              </a:solidFill>
            </a:endParaRPr>
          </a:p>
        </p:txBody>
      </p:sp>
      <p:sp>
        <p:nvSpPr>
          <p:cNvPr id="1347" name="Google Shape;1347;p35"/>
          <p:cNvSpPr/>
          <p:nvPr/>
        </p:nvSpPr>
        <p:spPr>
          <a:xfrm>
            <a:off x="1311259" y="981075"/>
            <a:ext cx="5821075" cy="57609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0D8D"/>
              </a:buClr>
              <a:buSzPts val="1400"/>
              <a:buFont typeface="Open Sans"/>
              <a:buNone/>
              <a:tabLst/>
              <a:defRPr/>
            </a:pPr>
            <a:r>
              <a:rPr lang="en-US" sz="2000" b="1" dirty="0">
                <a:solidFill>
                  <a:srgbClr val="1D0D8D"/>
                </a:solidFill>
                <a:latin typeface="Open Sans"/>
                <a:ea typeface="Open Sans"/>
                <a:cs typeface="Open Sans"/>
                <a:sym typeface="Open Sans"/>
              </a:rPr>
              <a:t>Coding Client Module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D0D8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" name="Google Shape;1895;p53">
            <a:extLst>
              <a:ext uri="{FF2B5EF4-FFF2-40B4-BE49-F238E27FC236}">
                <a16:creationId xmlns:a16="http://schemas.microsoft.com/office/drawing/2014/main" xmlns="" id="{A7B2296E-EC72-4172-42BC-6C3D8B45C28F}"/>
              </a:ext>
            </a:extLst>
          </p:cNvPr>
          <p:cNvGrpSpPr/>
          <p:nvPr/>
        </p:nvGrpSpPr>
        <p:grpSpPr>
          <a:xfrm>
            <a:off x="5172514" y="2324835"/>
            <a:ext cx="798477" cy="796946"/>
            <a:chOff x="7300864" y="642535"/>
            <a:chExt cx="798477" cy="796946"/>
          </a:xfrm>
        </p:grpSpPr>
        <p:sp>
          <p:nvSpPr>
            <p:cNvPr id="7" name="Google Shape;1896;p53">
              <a:extLst>
                <a:ext uri="{FF2B5EF4-FFF2-40B4-BE49-F238E27FC236}">
                  <a16:creationId xmlns:a16="http://schemas.microsoft.com/office/drawing/2014/main" xmlns="" id="{2AD7B80F-903E-A85D-2210-913365C2D37E}"/>
                </a:ext>
              </a:extLst>
            </p:cNvPr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97;p53">
              <a:extLst>
                <a:ext uri="{FF2B5EF4-FFF2-40B4-BE49-F238E27FC236}">
                  <a16:creationId xmlns:a16="http://schemas.microsoft.com/office/drawing/2014/main" xmlns="" id="{1C1497B6-3250-8561-C085-9398D3575980}"/>
                </a:ext>
              </a:extLst>
            </p:cNvPr>
            <p:cNvSpPr/>
            <p:nvPr/>
          </p:nvSpPr>
          <p:spPr>
            <a:xfrm rot="2700000">
              <a:off x="7398266" y="95306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8;p53">
              <a:extLst>
                <a:ext uri="{FF2B5EF4-FFF2-40B4-BE49-F238E27FC236}">
                  <a16:creationId xmlns:a16="http://schemas.microsoft.com/office/drawing/2014/main" xmlns="" id="{8482ACB0-E0E0-BA95-3E7E-3D5FFFD5598E}"/>
                </a:ext>
              </a:extLst>
            </p:cNvPr>
            <p:cNvSpPr/>
            <p:nvPr/>
          </p:nvSpPr>
          <p:spPr>
            <a:xfrm rot="2700000">
              <a:off x="7692024" y="72497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899;p53">
            <a:extLst>
              <a:ext uri="{FF2B5EF4-FFF2-40B4-BE49-F238E27FC236}">
                <a16:creationId xmlns:a16="http://schemas.microsoft.com/office/drawing/2014/main" xmlns="" id="{2BF47E58-A98F-E1E3-5B46-C78643C82B90}"/>
              </a:ext>
            </a:extLst>
          </p:cNvPr>
          <p:cNvGrpSpPr/>
          <p:nvPr/>
        </p:nvGrpSpPr>
        <p:grpSpPr>
          <a:xfrm>
            <a:off x="5064838" y="3722665"/>
            <a:ext cx="693913" cy="847457"/>
            <a:chOff x="7476963" y="3627165"/>
            <a:chExt cx="693913" cy="847457"/>
          </a:xfrm>
        </p:grpSpPr>
        <p:sp>
          <p:nvSpPr>
            <p:cNvPr id="11" name="Google Shape;1900;p53">
              <a:extLst>
                <a:ext uri="{FF2B5EF4-FFF2-40B4-BE49-F238E27FC236}">
                  <a16:creationId xmlns:a16="http://schemas.microsoft.com/office/drawing/2014/main" xmlns="" id="{85E10298-BDE9-65E5-2D41-2A59BD40E9D5}"/>
                </a:ext>
              </a:extLst>
            </p:cNvPr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1;p53">
              <a:extLst>
                <a:ext uri="{FF2B5EF4-FFF2-40B4-BE49-F238E27FC236}">
                  <a16:creationId xmlns:a16="http://schemas.microsoft.com/office/drawing/2014/main" xmlns="" id="{E8FFE919-BE0E-6207-2C64-59D339D1800C}"/>
                </a:ext>
              </a:extLst>
            </p:cNvPr>
            <p:cNvSpPr/>
            <p:nvPr/>
          </p:nvSpPr>
          <p:spPr>
            <a:xfrm rot="8999111">
              <a:off x="7595912" y="3677844"/>
              <a:ext cx="311017" cy="404310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2;p53">
              <a:extLst>
                <a:ext uri="{FF2B5EF4-FFF2-40B4-BE49-F238E27FC236}">
                  <a16:creationId xmlns:a16="http://schemas.microsoft.com/office/drawing/2014/main" xmlns="" id="{A068CC70-3DFA-19F5-2B4D-9ACBE95891FB}"/>
                </a:ext>
              </a:extLst>
            </p:cNvPr>
            <p:cNvSpPr/>
            <p:nvPr/>
          </p:nvSpPr>
          <p:spPr>
            <a:xfrm rot="8999111">
              <a:off x="7741158" y="4020161"/>
              <a:ext cx="309809" cy="40406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903;p53">
            <a:extLst>
              <a:ext uri="{FF2B5EF4-FFF2-40B4-BE49-F238E27FC236}">
                <a16:creationId xmlns:a16="http://schemas.microsoft.com/office/drawing/2014/main" xmlns="" id="{118E69B5-79CB-092D-A8E9-5282E907048E}"/>
              </a:ext>
            </a:extLst>
          </p:cNvPr>
          <p:cNvGrpSpPr/>
          <p:nvPr/>
        </p:nvGrpSpPr>
        <p:grpSpPr>
          <a:xfrm>
            <a:off x="6071514" y="3350185"/>
            <a:ext cx="798477" cy="796946"/>
            <a:chOff x="7632314" y="2652585"/>
            <a:chExt cx="798477" cy="796946"/>
          </a:xfrm>
        </p:grpSpPr>
        <p:sp>
          <p:nvSpPr>
            <p:cNvPr id="17" name="Google Shape;1904;p53">
              <a:extLst>
                <a:ext uri="{FF2B5EF4-FFF2-40B4-BE49-F238E27FC236}">
                  <a16:creationId xmlns:a16="http://schemas.microsoft.com/office/drawing/2014/main" xmlns="" id="{79D3E597-204E-26EE-51B9-B1EB178EB190}"/>
                </a:ext>
              </a:extLst>
            </p:cNvPr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5;p53">
              <a:extLst>
                <a:ext uri="{FF2B5EF4-FFF2-40B4-BE49-F238E27FC236}">
                  <a16:creationId xmlns:a16="http://schemas.microsoft.com/office/drawing/2014/main" xmlns="" id="{E201E109-704B-934A-EA00-22E50240379A}"/>
                </a:ext>
              </a:extLst>
            </p:cNvPr>
            <p:cNvSpPr/>
            <p:nvPr/>
          </p:nvSpPr>
          <p:spPr>
            <a:xfrm rot="2700000">
              <a:off x="7729716" y="296311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6;p53">
              <a:extLst>
                <a:ext uri="{FF2B5EF4-FFF2-40B4-BE49-F238E27FC236}">
                  <a16:creationId xmlns:a16="http://schemas.microsoft.com/office/drawing/2014/main" xmlns="" id="{D48984A7-85E5-5EFD-5E0F-2B99A78969DD}"/>
                </a:ext>
              </a:extLst>
            </p:cNvPr>
            <p:cNvSpPr/>
            <p:nvPr/>
          </p:nvSpPr>
          <p:spPr>
            <a:xfrm rot="2700000">
              <a:off x="8023474" y="273502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899;p53">
            <a:extLst>
              <a:ext uri="{FF2B5EF4-FFF2-40B4-BE49-F238E27FC236}">
                <a16:creationId xmlns:a16="http://schemas.microsoft.com/office/drawing/2014/main" xmlns="" id="{BFF8FEB7-DE21-4A63-3941-476CE5B29332}"/>
              </a:ext>
            </a:extLst>
          </p:cNvPr>
          <p:cNvGrpSpPr/>
          <p:nvPr/>
        </p:nvGrpSpPr>
        <p:grpSpPr>
          <a:xfrm>
            <a:off x="5078475" y="3725498"/>
            <a:ext cx="693913" cy="847457"/>
            <a:chOff x="7476963" y="3627165"/>
            <a:chExt cx="693913" cy="847457"/>
          </a:xfrm>
        </p:grpSpPr>
        <p:sp>
          <p:nvSpPr>
            <p:cNvPr id="24" name="Google Shape;1900;p53">
              <a:extLst>
                <a:ext uri="{FF2B5EF4-FFF2-40B4-BE49-F238E27FC236}">
                  <a16:creationId xmlns:a16="http://schemas.microsoft.com/office/drawing/2014/main" xmlns="" id="{41590B3A-7380-1CB3-5C40-BE77C0BD404C}"/>
                </a:ext>
              </a:extLst>
            </p:cNvPr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01;p53">
              <a:extLst>
                <a:ext uri="{FF2B5EF4-FFF2-40B4-BE49-F238E27FC236}">
                  <a16:creationId xmlns:a16="http://schemas.microsoft.com/office/drawing/2014/main" xmlns="" id="{45EB0AA3-A883-16FC-DE91-D874BD3D4C3E}"/>
                </a:ext>
              </a:extLst>
            </p:cNvPr>
            <p:cNvSpPr/>
            <p:nvPr/>
          </p:nvSpPr>
          <p:spPr>
            <a:xfrm rot="8999111">
              <a:off x="7595912" y="3677844"/>
              <a:ext cx="311017" cy="404310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02;p53">
              <a:extLst>
                <a:ext uri="{FF2B5EF4-FFF2-40B4-BE49-F238E27FC236}">
                  <a16:creationId xmlns:a16="http://schemas.microsoft.com/office/drawing/2014/main" xmlns="" id="{99A9B81D-10D1-342F-8101-2C1C94E0BA4D}"/>
                </a:ext>
              </a:extLst>
            </p:cNvPr>
            <p:cNvSpPr/>
            <p:nvPr/>
          </p:nvSpPr>
          <p:spPr>
            <a:xfrm rot="8999111">
              <a:off x="7741158" y="4020161"/>
              <a:ext cx="309809" cy="40406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903;p53">
            <a:extLst>
              <a:ext uri="{FF2B5EF4-FFF2-40B4-BE49-F238E27FC236}">
                <a16:creationId xmlns:a16="http://schemas.microsoft.com/office/drawing/2014/main" xmlns="" id="{E94E3A2B-DD5B-2C35-B0E1-9F856C0249E6}"/>
              </a:ext>
            </a:extLst>
          </p:cNvPr>
          <p:cNvGrpSpPr/>
          <p:nvPr/>
        </p:nvGrpSpPr>
        <p:grpSpPr>
          <a:xfrm>
            <a:off x="6085151" y="3353018"/>
            <a:ext cx="798477" cy="796946"/>
            <a:chOff x="7632314" y="2652585"/>
            <a:chExt cx="798477" cy="796946"/>
          </a:xfrm>
        </p:grpSpPr>
        <p:sp>
          <p:nvSpPr>
            <p:cNvPr id="28" name="Google Shape;1904;p53">
              <a:extLst>
                <a:ext uri="{FF2B5EF4-FFF2-40B4-BE49-F238E27FC236}">
                  <a16:creationId xmlns:a16="http://schemas.microsoft.com/office/drawing/2014/main" xmlns="" id="{95AC2B95-4538-978B-D941-87729173FAA1}"/>
                </a:ext>
              </a:extLst>
            </p:cNvPr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5;p53">
              <a:extLst>
                <a:ext uri="{FF2B5EF4-FFF2-40B4-BE49-F238E27FC236}">
                  <a16:creationId xmlns:a16="http://schemas.microsoft.com/office/drawing/2014/main" xmlns="" id="{8E18BA35-AB24-554A-5D1F-5DF268A50B2E}"/>
                </a:ext>
              </a:extLst>
            </p:cNvPr>
            <p:cNvSpPr/>
            <p:nvPr/>
          </p:nvSpPr>
          <p:spPr>
            <a:xfrm rot="2700000">
              <a:off x="7729716" y="296311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6;p53">
              <a:extLst>
                <a:ext uri="{FF2B5EF4-FFF2-40B4-BE49-F238E27FC236}">
                  <a16:creationId xmlns:a16="http://schemas.microsoft.com/office/drawing/2014/main" xmlns="" id="{AD9D5385-4348-6832-C42B-BFC74B01E205}"/>
                </a:ext>
              </a:extLst>
            </p:cNvPr>
            <p:cNvSpPr/>
            <p:nvPr/>
          </p:nvSpPr>
          <p:spPr>
            <a:xfrm rot="2700000">
              <a:off x="8023474" y="273502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526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xmlns="" id="{FAC0CAFF-2A93-CD60-6A6D-90B84D8D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981075"/>
            <a:ext cx="6205800" cy="3812340"/>
          </a:xfrm>
        </p:spPr>
        <p:txBody>
          <a:bodyPr/>
          <a:lstStyle/>
          <a:p>
            <a:pPr algn="just"/>
            <a:r>
              <a:rPr lang="en-US" sz="1800" dirty="0"/>
              <a:t>The online PharmaCare project aims to revolutionize medicine delivery by addressing existing challenges and providing a seamless platform.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It outperforms other approaches with efficient order processing, transparency, partnerships, and customer support.</a:t>
            </a:r>
          </a:p>
          <a:p>
            <a:pPr algn="just"/>
            <a:endParaRPr lang="en-US" sz="1800" dirty="0"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F570B"/>
                </a:solidFill>
              </a:rPr>
              <a:t>CONCLUSION</a:t>
            </a:r>
            <a:endParaRPr dirty="0">
              <a:solidFill>
                <a:srgbClr val="DF570B"/>
              </a:solidFill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7776615" y="-467997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-271362" y="-31681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31"/>
          <p:cNvSpPr/>
          <p:nvPr/>
        </p:nvSpPr>
        <p:spPr>
          <a:xfrm>
            <a:off x="6481503" y="2617665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283;p34">
            <a:extLst>
              <a:ext uri="{FF2B5EF4-FFF2-40B4-BE49-F238E27FC236}">
                <a16:creationId xmlns:a16="http://schemas.microsoft.com/office/drawing/2014/main" xmlns="" id="{C1905C52-A225-D8E4-AA9A-4239FEDF67C5}"/>
              </a:ext>
            </a:extLst>
          </p:cNvPr>
          <p:cNvGrpSpPr/>
          <p:nvPr/>
        </p:nvGrpSpPr>
        <p:grpSpPr>
          <a:xfrm rot="-3897375">
            <a:off x="6961694" y="3190606"/>
            <a:ext cx="2369804" cy="1057544"/>
            <a:chOff x="1033313" y="2373800"/>
            <a:chExt cx="999700" cy="395900"/>
          </a:xfrm>
        </p:grpSpPr>
        <p:sp>
          <p:nvSpPr>
            <p:cNvPr id="9" name="Google Shape;1284;p34">
              <a:extLst>
                <a:ext uri="{FF2B5EF4-FFF2-40B4-BE49-F238E27FC236}">
                  <a16:creationId xmlns:a16="http://schemas.microsoft.com/office/drawing/2014/main" xmlns="" id="{78AF8D24-85C4-22E1-201C-CFDF6C3D008A}"/>
                </a:ext>
              </a:extLst>
            </p:cNvPr>
            <p:cNvSpPr/>
            <p:nvPr/>
          </p:nvSpPr>
          <p:spPr>
            <a:xfrm>
              <a:off x="1033575" y="2373800"/>
              <a:ext cx="999175" cy="395900"/>
            </a:xfrm>
            <a:custGeom>
              <a:avLst/>
              <a:gdLst/>
              <a:ahLst/>
              <a:cxnLst/>
              <a:rect l="l" t="t" r="r" b="b"/>
              <a:pathLst>
                <a:path w="39967" h="15836" extrusionOk="0">
                  <a:moveTo>
                    <a:pt x="0" y="0"/>
                  </a:moveTo>
                  <a:lnTo>
                    <a:pt x="0" y="14617"/>
                  </a:lnTo>
                  <a:lnTo>
                    <a:pt x="0" y="14912"/>
                  </a:lnTo>
                  <a:lnTo>
                    <a:pt x="0" y="15836"/>
                  </a:lnTo>
                  <a:lnTo>
                    <a:pt x="23438" y="15836"/>
                  </a:lnTo>
                  <a:lnTo>
                    <a:pt x="23438" y="14744"/>
                  </a:lnTo>
                  <a:lnTo>
                    <a:pt x="37026" y="14744"/>
                  </a:lnTo>
                  <a:cubicBezTo>
                    <a:pt x="38644" y="14744"/>
                    <a:pt x="39967" y="13441"/>
                    <a:pt x="39967" y="11803"/>
                  </a:cubicBezTo>
                  <a:lnTo>
                    <a:pt x="39967" y="7897"/>
                  </a:lnTo>
                  <a:lnTo>
                    <a:pt x="39967" y="3991"/>
                  </a:lnTo>
                  <a:cubicBezTo>
                    <a:pt x="39967" y="3886"/>
                    <a:pt x="39967" y="3781"/>
                    <a:pt x="39925" y="3676"/>
                  </a:cubicBezTo>
                  <a:cubicBezTo>
                    <a:pt x="39967" y="3676"/>
                    <a:pt x="39967" y="3655"/>
                    <a:pt x="39925" y="3613"/>
                  </a:cubicBezTo>
                  <a:cubicBezTo>
                    <a:pt x="39925" y="3550"/>
                    <a:pt x="39904" y="3487"/>
                    <a:pt x="39904" y="3403"/>
                  </a:cubicBezTo>
                  <a:cubicBezTo>
                    <a:pt x="39904" y="3361"/>
                    <a:pt x="39883" y="3340"/>
                    <a:pt x="39883" y="3277"/>
                  </a:cubicBezTo>
                  <a:cubicBezTo>
                    <a:pt x="39862" y="3235"/>
                    <a:pt x="39862" y="3172"/>
                    <a:pt x="39820" y="3088"/>
                  </a:cubicBezTo>
                  <a:cubicBezTo>
                    <a:pt x="39799" y="3046"/>
                    <a:pt x="39799" y="3025"/>
                    <a:pt x="39778" y="2962"/>
                  </a:cubicBezTo>
                  <a:cubicBezTo>
                    <a:pt x="39757" y="2920"/>
                    <a:pt x="39715" y="2857"/>
                    <a:pt x="39715" y="2815"/>
                  </a:cubicBezTo>
                  <a:cubicBezTo>
                    <a:pt x="39694" y="2752"/>
                    <a:pt x="39694" y="2730"/>
                    <a:pt x="39673" y="2709"/>
                  </a:cubicBezTo>
                  <a:lnTo>
                    <a:pt x="39589" y="2541"/>
                  </a:lnTo>
                  <a:cubicBezTo>
                    <a:pt x="39568" y="2520"/>
                    <a:pt x="39547" y="2457"/>
                    <a:pt x="39505" y="2436"/>
                  </a:cubicBezTo>
                  <a:cubicBezTo>
                    <a:pt x="39484" y="2394"/>
                    <a:pt x="39463" y="2331"/>
                    <a:pt x="39400" y="2310"/>
                  </a:cubicBezTo>
                  <a:cubicBezTo>
                    <a:pt x="39379" y="2289"/>
                    <a:pt x="39358" y="2226"/>
                    <a:pt x="39337" y="2205"/>
                  </a:cubicBezTo>
                  <a:cubicBezTo>
                    <a:pt x="39295" y="2142"/>
                    <a:pt x="39253" y="2121"/>
                    <a:pt x="39232" y="2079"/>
                  </a:cubicBezTo>
                  <a:lnTo>
                    <a:pt x="39148" y="1995"/>
                  </a:lnTo>
                  <a:lnTo>
                    <a:pt x="39022" y="1869"/>
                  </a:lnTo>
                  <a:lnTo>
                    <a:pt x="38959" y="1806"/>
                  </a:lnTo>
                  <a:lnTo>
                    <a:pt x="38938" y="1785"/>
                  </a:lnTo>
                  <a:lnTo>
                    <a:pt x="38854" y="1701"/>
                  </a:lnTo>
                  <a:cubicBezTo>
                    <a:pt x="38812" y="1680"/>
                    <a:pt x="38770" y="1617"/>
                    <a:pt x="38728" y="1596"/>
                  </a:cubicBezTo>
                  <a:cubicBezTo>
                    <a:pt x="38707" y="1575"/>
                    <a:pt x="38665" y="1575"/>
                    <a:pt x="38644" y="1554"/>
                  </a:cubicBezTo>
                  <a:cubicBezTo>
                    <a:pt x="38602" y="1512"/>
                    <a:pt x="38539" y="1491"/>
                    <a:pt x="38497" y="1449"/>
                  </a:cubicBezTo>
                  <a:cubicBezTo>
                    <a:pt x="38455" y="1407"/>
                    <a:pt x="38434" y="1407"/>
                    <a:pt x="38413" y="1386"/>
                  </a:cubicBezTo>
                  <a:lnTo>
                    <a:pt x="38245" y="1302"/>
                  </a:lnTo>
                  <a:cubicBezTo>
                    <a:pt x="38224" y="1302"/>
                    <a:pt x="38203" y="1281"/>
                    <a:pt x="38161" y="1281"/>
                  </a:cubicBezTo>
                  <a:cubicBezTo>
                    <a:pt x="38119" y="1260"/>
                    <a:pt x="38056" y="1239"/>
                    <a:pt x="37993" y="1239"/>
                  </a:cubicBezTo>
                  <a:cubicBezTo>
                    <a:pt x="37972" y="1239"/>
                    <a:pt x="37930" y="1197"/>
                    <a:pt x="37909" y="1197"/>
                  </a:cubicBezTo>
                  <a:cubicBezTo>
                    <a:pt x="37867" y="1176"/>
                    <a:pt x="37782" y="1176"/>
                    <a:pt x="37719" y="1155"/>
                  </a:cubicBezTo>
                  <a:cubicBezTo>
                    <a:pt x="37698" y="1155"/>
                    <a:pt x="37677" y="1134"/>
                    <a:pt x="37614" y="1134"/>
                  </a:cubicBezTo>
                  <a:cubicBezTo>
                    <a:pt x="37572" y="1134"/>
                    <a:pt x="37488" y="1092"/>
                    <a:pt x="37446" y="1092"/>
                  </a:cubicBezTo>
                  <a:lnTo>
                    <a:pt x="37362" y="1092"/>
                  </a:lnTo>
                  <a:cubicBezTo>
                    <a:pt x="37257" y="1092"/>
                    <a:pt x="37173" y="1071"/>
                    <a:pt x="37068" y="1071"/>
                  </a:cubicBezTo>
                  <a:lnTo>
                    <a:pt x="23522" y="1071"/>
                  </a:lnTo>
                  <a:lnTo>
                    <a:pt x="23522" y="0"/>
                  </a:ln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285;p34">
              <a:extLst>
                <a:ext uri="{FF2B5EF4-FFF2-40B4-BE49-F238E27FC236}">
                  <a16:creationId xmlns:a16="http://schemas.microsoft.com/office/drawing/2014/main" xmlns="" id="{F33A99B3-2B2F-4673-F387-2B4F5C39938E}"/>
                </a:ext>
              </a:extLst>
            </p:cNvPr>
            <p:cNvGrpSpPr/>
            <p:nvPr/>
          </p:nvGrpSpPr>
          <p:grpSpPr>
            <a:xfrm>
              <a:off x="1033313" y="2373800"/>
              <a:ext cx="999700" cy="395900"/>
              <a:chOff x="4294075" y="3041775"/>
              <a:chExt cx="999700" cy="395900"/>
            </a:xfrm>
          </p:grpSpPr>
          <p:sp>
            <p:nvSpPr>
              <p:cNvPr id="11" name="Google Shape;1286;p34">
                <a:extLst>
                  <a:ext uri="{FF2B5EF4-FFF2-40B4-BE49-F238E27FC236}">
                    <a16:creationId xmlns:a16="http://schemas.microsoft.com/office/drawing/2014/main" xmlns="" id="{84B128E4-5F61-9627-5F88-902BDCA08152}"/>
                  </a:ext>
                </a:extLst>
              </p:cNvPr>
              <p:cNvSpPr/>
              <p:nvPr/>
            </p:nvSpPr>
            <p:spPr>
              <a:xfrm>
                <a:off x="4707300" y="3068525"/>
                <a:ext cx="586475" cy="341850"/>
              </a:xfrm>
              <a:custGeom>
                <a:avLst/>
                <a:gdLst/>
                <a:ahLst/>
                <a:cxnLst/>
                <a:rect l="l" t="t" r="r" b="b"/>
                <a:pathLst>
                  <a:path w="23459" h="13674" extrusionOk="0">
                    <a:moveTo>
                      <a:pt x="20536" y="1"/>
                    </a:moveTo>
                    <a:cubicBezTo>
                      <a:pt x="20523" y="1"/>
                      <a:pt x="20510" y="1"/>
                      <a:pt x="20498" y="1"/>
                    </a:cubicBezTo>
                    <a:lnTo>
                      <a:pt x="2961" y="1"/>
                    </a:lnTo>
                    <a:cubicBezTo>
                      <a:pt x="1323" y="1"/>
                      <a:pt x="0" y="1303"/>
                      <a:pt x="0" y="2941"/>
                    </a:cubicBezTo>
                    <a:lnTo>
                      <a:pt x="0" y="10733"/>
                    </a:lnTo>
                    <a:cubicBezTo>
                      <a:pt x="0" y="11972"/>
                      <a:pt x="777" y="13022"/>
                      <a:pt x="1848" y="13463"/>
                    </a:cubicBezTo>
                    <a:cubicBezTo>
                      <a:pt x="2184" y="13589"/>
                      <a:pt x="2562" y="13673"/>
                      <a:pt x="2961" y="13673"/>
                    </a:cubicBezTo>
                    <a:lnTo>
                      <a:pt x="20519" y="13673"/>
                    </a:lnTo>
                    <a:cubicBezTo>
                      <a:pt x="22136" y="13673"/>
                      <a:pt x="23459" y="12350"/>
                      <a:pt x="23459" y="10733"/>
                    </a:cubicBezTo>
                    <a:lnTo>
                      <a:pt x="23459" y="2941"/>
                    </a:lnTo>
                    <a:cubicBezTo>
                      <a:pt x="23459" y="1316"/>
                      <a:pt x="22136" y="1"/>
                      <a:pt x="205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87;p34">
                <a:extLst>
                  <a:ext uri="{FF2B5EF4-FFF2-40B4-BE49-F238E27FC236}">
                    <a16:creationId xmlns:a16="http://schemas.microsoft.com/office/drawing/2014/main" xmlns="" id="{155B9F75-0D73-6D22-557E-58AF3F2D23E4}"/>
                  </a:ext>
                </a:extLst>
              </p:cNvPr>
              <p:cNvSpPr/>
              <p:nvPr/>
            </p:nvSpPr>
            <p:spPr>
              <a:xfrm>
                <a:off x="4707300" y="3239700"/>
                <a:ext cx="586475" cy="171200"/>
              </a:xfrm>
              <a:custGeom>
                <a:avLst/>
                <a:gdLst/>
                <a:ahLst/>
                <a:cxnLst/>
                <a:rect l="l" t="t" r="r" b="b"/>
                <a:pathLst>
                  <a:path w="23459" h="6848" extrusionOk="0">
                    <a:moveTo>
                      <a:pt x="0" y="1"/>
                    </a:moveTo>
                    <a:lnTo>
                      <a:pt x="0" y="3907"/>
                    </a:lnTo>
                    <a:cubicBezTo>
                      <a:pt x="0" y="5146"/>
                      <a:pt x="777" y="6196"/>
                      <a:pt x="1848" y="6637"/>
                    </a:cubicBezTo>
                    <a:cubicBezTo>
                      <a:pt x="2184" y="6763"/>
                      <a:pt x="2562" y="6847"/>
                      <a:pt x="2961" y="6847"/>
                    </a:cubicBezTo>
                    <a:lnTo>
                      <a:pt x="20519" y="6847"/>
                    </a:lnTo>
                    <a:cubicBezTo>
                      <a:pt x="22136" y="6847"/>
                      <a:pt x="23459" y="5545"/>
                      <a:pt x="23459" y="3907"/>
                    </a:cubicBezTo>
                    <a:lnTo>
                      <a:pt x="234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88;p34">
                <a:extLst>
                  <a:ext uri="{FF2B5EF4-FFF2-40B4-BE49-F238E27FC236}">
                    <a16:creationId xmlns:a16="http://schemas.microsoft.com/office/drawing/2014/main" xmlns="" id="{C6B20818-0A19-A32E-1E00-20FC51F877BD}"/>
                  </a:ext>
                </a:extLst>
              </p:cNvPr>
              <p:cNvSpPr/>
              <p:nvPr/>
            </p:nvSpPr>
            <p:spPr>
              <a:xfrm>
                <a:off x="4755600" y="3122625"/>
                <a:ext cx="89800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193" extrusionOk="0">
                    <a:moveTo>
                      <a:pt x="1155" y="0"/>
                    </a:moveTo>
                    <a:cubicBezTo>
                      <a:pt x="966" y="0"/>
                      <a:pt x="819" y="84"/>
                      <a:pt x="735" y="252"/>
                    </a:cubicBezTo>
                    <a:lnTo>
                      <a:pt x="84" y="1366"/>
                    </a:lnTo>
                    <a:cubicBezTo>
                      <a:pt x="0" y="1513"/>
                      <a:pt x="0" y="1681"/>
                      <a:pt x="84" y="1849"/>
                    </a:cubicBezTo>
                    <a:lnTo>
                      <a:pt x="672" y="2899"/>
                    </a:lnTo>
                    <a:lnTo>
                      <a:pt x="714" y="2941"/>
                    </a:lnTo>
                    <a:cubicBezTo>
                      <a:pt x="819" y="3088"/>
                      <a:pt x="966" y="3193"/>
                      <a:pt x="1134" y="3193"/>
                    </a:cubicBezTo>
                    <a:lnTo>
                      <a:pt x="2436" y="3193"/>
                    </a:lnTo>
                    <a:cubicBezTo>
                      <a:pt x="2625" y="3193"/>
                      <a:pt x="2772" y="3109"/>
                      <a:pt x="2856" y="2941"/>
                    </a:cubicBezTo>
                    <a:lnTo>
                      <a:pt x="3507" y="1828"/>
                    </a:lnTo>
                    <a:cubicBezTo>
                      <a:pt x="3591" y="1681"/>
                      <a:pt x="3591" y="1492"/>
                      <a:pt x="3549" y="1345"/>
                    </a:cubicBezTo>
                    <a:lnTo>
                      <a:pt x="2982" y="420"/>
                    </a:lnTo>
                    <a:lnTo>
                      <a:pt x="2877" y="252"/>
                    </a:lnTo>
                    <a:cubicBezTo>
                      <a:pt x="2772" y="84"/>
                      <a:pt x="2625" y="0"/>
                      <a:pt x="2457" y="0"/>
                    </a:cubicBezTo>
                    <a:close/>
                  </a:path>
                </a:pathLst>
              </a:custGeom>
              <a:solidFill>
                <a:srgbClr val="FFBF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89;p34">
                <a:extLst>
                  <a:ext uri="{FF2B5EF4-FFF2-40B4-BE49-F238E27FC236}">
                    <a16:creationId xmlns:a16="http://schemas.microsoft.com/office/drawing/2014/main" xmlns="" id="{172264AB-17CD-3991-8E09-492AED76E994}"/>
                  </a:ext>
                </a:extLst>
              </p:cNvPr>
              <p:cNvSpPr/>
              <p:nvPr/>
            </p:nvSpPr>
            <p:spPr>
              <a:xfrm>
                <a:off x="4796550" y="3122100"/>
                <a:ext cx="7900" cy="803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4" extrusionOk="0">
                    <a:moveTo>
                      <a:pt x="0" y="0"/>
                    </a:moveTo>
                    <a:lnTo>
                      <a:pt x="0" y="3214"/>
                    </a:lnTo>
                    <a:lnTo>
                      <a:pt x="315" y="3214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90;p34">
                <a:extLst>
                  <a:ext uri="{FF2B5EF4-FFF2-40B4-BE49-F238E27FC236}">
                    <a16:creationId xmlns:a16="http://schemas.microsoft.com/office/drawing/2014/main" xmlns="" id="{02801ACF-FA68-582F-47B6-2AFC41325198}"/>
                  </a:ext>
                </a:extLst>
              </p:cNvPr>
              <p:cNvSpPr/>
              <p:nvPr/>
            </p:nvSpPr>
            <p:spPr>
              <a:xfrm>
                <a:off x="4762950" y="3128525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64" y="1"/>
                    </a:moveTo>
                    <a:cubicBezTo>
                      <a:pt x="718" y="1"/>
                      <a:pt x="677" y="29"/>
                      <a:pt x="651" y="79"/>
                    </a:cubicBezTo>
                    <a:lnTo>
                      <a:pt x="42" y="1214"/>
                    </a:lnTo>
                    <a:cubicBezTo>
                      <a:pt x="0" y="1319"/>
                      <a:pt x="0" y="1424"/>
                      <a:pt x="42" y="1529"/>
                    </a:cubicBezTo>
                    <a:lnTo>
                      <a:pt x="651" y="2600"/>
                    </a:lnTo>
                    <a:cubicBezTo>
                      <a:pt x="672" y="2663"/>
                      <a:pt x="735" y="2684"/>
                      <a:pt x="777" y="2684"/>
                    </a:cubicBezTo>
                    <a:cubicBezTo>
                      <a:pt x="798" y="2684"/>
                      <a:pt x="840" y="2684"/>
                      <a:pt x="861" y="2663"/>
                    </a:cubicBezTo>
                    <a:cubicBezTo>
                      <a:pt x="945" y="2642"/>
                      <a:pt x="966" y="2537"/>
                      <a:pt x="903" y="2453"/>
                    </a:cubicBezTo>
                    <a:lnTo>
                      <a:pt x="357" y="1445"/>
                    </a:lnTo>
                    <a:cubicBezTo>
                      <a:pt x="336" y="1403"/>
                      <a:pt x="336" y="1340"/>
                      <a:pt x="357" y="1298"/>
                    </a:cubicBezTo>
                    <a:lnTo>
                      <a:pt x="903" y="247"/>
                    </a:lnTo>
                    <a:cubicBezTo>
                      <a:pt x="966" y="163"/>
                      <a:pt x="924" y="79"/>
                      <a:pt x="861" y="37"/>
                    </a:cubicBezTo>
                    <a:cubicBezTo>
                      <a:pt x="828" y="13"/>
                      <a:pt x="795" y="1"/>
                      <a:pt x="7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91;p34">
                <a:extLst>
                  <a:ext uri="{FF2B5EF4-FFF2-40B4-BE49-F238E27FC236}">
                    <a16:creationId xmlns:a16="http://schemas.microsoft.com/office/drawing/2014/main" xmlns="" id="{46D124C3-68F5-A979-CCAD-1070CFFD1177}"/>
                  </a:ext>
                </a:extLst>
              </p:cNvPr>
              <p:cNvSpPr/>
              <p:nvPr/>
            </p:nvSpPr>
            <p:spPr>
              <a:xfrm>
                <a:off x="4772400" y="3133125"/>
                <a:ext cx="730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2773" extrusionOk="0">
                    <a:moveTo>
                      <a:pt x="2289" y="0"/>
                    </a:moveTo>
                    <a:cubicBezTo>
                      <a:pt x="2037" y="399"/>
                      <a:pt x="1680" y="882"/>
                      <a:pt x="1260" y="1324"/>
                    </a:cubicBezTo>
                    <a:cubicBezTo>
                      <a:pt x="1155" y="1429"/>
                      <a:pt x="1050" y="1555"/>
                      <a:pt x="945" y="1660"/>
                    </a:cubicBezTo>
                    <a:cubicBezTo>
                      <a:pt x="798" y="1828"/>
                      <a:pt x="630" y="1975"/>
                      <a:pt x="462" y="2143"/>
                    </a:cubicBezTo>
                    <a:cubicBezTo>
                      <a:pt x="378" y="2206"/>
                      <a:pt x="273" y="2269"/>
                      <a:pt x="189" y="2353"/>
                    </a:cubicBezTo>
                    <a:cubicBezTo>
                      <a:pt x="147" y="2395"/>
                      <a:pt x="63" y="2416"/>
                      <a:pt x="0" y="2479"/>
                    </a:cubicBezTo>
                    <a:lnTo>
                      <a:pt x="42" y="2521"/>
                    </a:lnTo>
                    <a:cubicBezTo>
                      <a:pt x="147" y="2668"/>
                      <a:pt x="294" y="2773"/>
                      <a:pt x="462" y="2773"/>
                    </a:cubicBezTo>
                    <a:lnTo>
                      <a:pt x="1764" y="2773"/>
                    </a:lnTo>
                    <a:cubicBezTo>
                      <a:pt x="1953" y="2773"/>
                      <a:pt x="2100" y="2689"/>
                      <a:pt x="2184" y="2521"/>
                    </a:cubicBezTo>
                    <a:lnTo>
                      <a:pt x="2835" y="1408"/>
                    </a:lnTo>
                    <a:cubicBezTo>
                      <a:pt x="2919" y="1261"/>
                      <a:pt x="2919" y="1072"/>
                      <a:pt x="2835" y="925"/>
                    </a:cubicBezTo>
                    <a:lnTo>
                      <a:pt x="22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92;p34">
                <a:extLst>
                  <a:ext uri="{FF2B5EF4-FFF2-40B4-BE49-F238E27FC236}">
                    <a16:creationId xmlns:a16="http://schemas.microsoft.com/office/drawing/2014/main" xmlns="" id="{61870D4C-58BA-AD67-E499-A0141703D164}"/>
                  </a:ext>
                </a:extLst>
              </p:cNvPr>
              <p:cNvSpPr/>
              <p:nvPr/>
            </p:nvSpPr>
            <p:spPr>
              <a:xfrm>
                <a:off x="4888950" y="3122625"/>
                <a:ext cx="89800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193" extrusionOk="0">
                    <a:moveTo>
                      <a:pt x="1156" y="0"/>
                    </a:moveTo>
                    <a:cubicBezTo>
                      <a:pt x="967" y="0"/>
                      <a:pt x="799" y="84"/>
                      <a:pt x="736" y="252"/>
                    </a:cubicBezTo>
                    <a:lnTo>
                      <a:pt x="64" y="1366"/>
                    </a:lnTo>
                    <a:cubicBezTo>
                      <a:pt x="1" y="1513"/>
                      <a:pt x="1" y="1681"/>
                      <a:pt x="64" y="1849"/>
                    </a:cubicBezTo>
                    <a:lnTo>
                      <a:pt x="673" y="2899"/>
                    </a:lnTo>
                    <a:lnTo>
                      <a:pt x="694" y="2941"/>
                    </a:lnTo>
                    <a:cubicBezTo>
                      <a:pt x="799" y="3088"/>
                      <a:pt x="967" y="3193"/>
                      <a:pt x="1114" y="3193"/>
                    </a:cubicBezTo>
                    <a:lnTo>
                      <a:pt x="2437" y="3193"/>
                    </a:lnTo>
                    <a:cubicBezTo>
                      <a:pt x="2626" y="3193"/>
                      <a:pt x="2773" y="3109"/>
                      <a:pt x="2857" y="2941"/>
                    </a:cubicBezTo>
                    <a:lnTo>
                      <a:pt x="3508" y="1828"/>
                    </a:lnTo>
                    <a:cubicBezTo>
                      <a:pt x="3592" y="1681"/>
                      <a:pt x="3592" y="1492"/>
                      <a:pt x="3529" y="1345"/>
                    </a:cubicBezTo>
                    <a:lnTo>
                      <a:pt x="2983" y="420"/>
                    </a:lnTo>
                    <a:lnTo>
                      <a:pt x="2878" y="252"/>
                    </a:lnTo>
                    <a:cubicBezTo>
                      <a:pt x="2773" y="84"/>
                      <a:pt x="2626" y="0"/>
                      <a:pt x="2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93;p34">
                <a:extLst>
                  <a:ext uri="{FF2B5EF4-FFF2-40B4-BE49-F238E27FC236}">
                    <a16:creationId xmlns:a16="http://schemas.microsoft.com/office/drawing/2014/main" xmlns="" id="{C83A66AE-50D2-A821-F424-C6EED5177721}"/>
                  </a:ext>
                </a:extLst>
              </p:cNvPr>
              <p:cNvSpPr/>
              <p:nvPr/>
            </p:nvSpPr>
            <p:spPr>
              <a:xfrm>
                <a:off x="4929900" y="3122100"/>
                <a:ext cx="7900" cy="803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4" extrusionOk="0">
                    <a:moveTo>
                      <a:pt x="1" y="0"/>
                    </a:moveTo>
                    <a:lnTo>
                      <a:pt x="1" y="3214"/>
                    </a:lnTo>
                    <a:lnTo>
                      <a:pt x="316" y="3214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94;p34">
                <a:extLst>
                  <a:ext uri="{FF2B5EF4-FFF2-40B4-BE49-F238E27FC236}">
                    <a16:creationId xmlns:a16="http://schemas.microsoft.com/office/drawing/2014/main" xmlns="" id="{A91C8EF0-8D58-3383-173D-A5450623971D}"/>
                  </a:ext>
                </a:extLst>
              </p:cNvPr>
              <p:cNvSpPr/>
              <p:nvPr/>
            </p:nvSpPr>
            <p:spPr>
              <a:xfrm>
                <a:off x="4895250" y="3128525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80" y="1"/>
                    </a:moveTo>
                    <a:cubicBezTo>
                      <a:pt x="736" y="1"/>
                      <a:pt x="690" y="29"/>
                      <a:pt x="652" y="79"/>
                    </a:cubicBezTo>
                    <a:lnTo>
                      <a:pt x="64" y="1214"/>
                    </a:lnTo>
                    <a:cubicBezTo>
                      <a:pt x="1" y="1319"/>
                      <a:pt x="1" y="1424"/>
                      <a:pt x="64" y="1529"/>
                    </a:cubicBezTo>
                    <a:lnTo>
                      <a:pt x="652" y="2600"/>
                    </a:lnTo>
                    <a:cubicBezTo>
                      <a:pt x="694" y="2663"/>
                      <a:pt x="736" y="2684"/>
                      <a:pt x="799" y="2684"/>
                    </a:cubicBezTo>
                    <a:cubicBezTo>
                      <a:pt x="820" y="2684"/>
                      <a:pt x="841" y="2684"/>
                      <a:pt x="862" y="2663"/>
                    </a:cubicBezTo>
                    <a:cubicBezTo>
                      <a:pt x="946" y="2642"/>
                      <a:pt x="967" y="2537"/>
                      <a:pt x="925" y="2453"/>
                    </a:cubicBezTo>
                    <a:lnTo>
                      <a:pt x="379" y="1445"/>
                    </a:lnTo>
                    <a:cubicBezTo>
                      <a:pt x="337" y="1403"/>
                      <a:pt x="337" y="1340"/>
                      <a:pt x="379" y="1298"/>
                    </a:cubicBezTo>
                    <a:lnTo>
                      <a:pt x="925" y="247"/>
                    </a:lnTo>
                    <a:cubicBezTo>
                      <a:pt x="967" y="163"/>
                      <a:pt x="946" y="79"/>
                      <a:pt x="862" y="37"/>
                    </a:cubicBezTo>
                    <a:cubicBezTo>
                      <a:pt x="837" y="13"/>
                      <a:pt x="809" y="1"/>
                      <a:pt x="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95;p34">
                <a:extLst>
                  <a:ext uri="{FF2B5EF4-FFF2-40B4-BE49-F238E27FC236}">
                    <a16:creationId xmlns:a16="http://schemas.microsoft.com/office/drawing/2014/main" xmlns="" id="{E5311672-3391-C06E-105C-881092C79C88}"/>
                  </a:ext>
                </a:extLst>
              </p:cNvPr>
              <p:cNvSpPr/>
              <p:nvPr/>
            </p:nvSpPr>
            <p:spPr>
              <a:xfrm>
                <a:off x="5021800" y="3122625"/>
                <a:ext cx="903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193" extrusionOk="0">
                    <a:moveTo>
                      <a:pt x="1155" y="0"/>
                    </a:moveTo>
                    <a:cubicBezTo>
                      <a:pt x="966" y="0"/>
                      <a:pt x="819" y="84"/>
                      <a:pt x="735" y="252"/>
                    </a:cubicBezTo>
                    <a:lnTo>
                      <a:pt x="84" y="1366"/>
                    </a:lnTo>
                    <a:cubicBezTo>
                      <a:pt x="0" y="1513"/>
                      <a:pt x="0" y="1681"/>
                      <a:pt x="84" y="1849"/>
                    </a:cubicBezTo>
                    <a:lnTo>
                      <a:pt x="693" y="2899"/>
                    </a:lnTo>
                    <a:lnTo>
                      <a:pt x="714" y="2941"/>
                    </a:lnTo>
                    <a:cubicBezTo>
                      <a:pt x="819" y="3088"/>
                      <a:pt x="966" y="3193"/>
                      <a:pt x="1134" y="3193"/>
                    </a:cubicBezTo>
                    <a:lnTo>
                      <a:pt x="2457" y="3193"/>
                    </a:lnTo>
                    <a:cubicBezTo>
                      <a:pt x="2625" y="3193"/>
                      <a:pt x="2793" y="3109"/>
                      <a:pt x="2877" y="2941"/>
                    </a:cubicBezTo>
                    <a:lnTo>
                      <a:pt x="3528" y="1828"/>
                    </a:lnTo>
                    <a:cubicBezTo>
                      <a:pt x="3612" y="1681"/>
                      <a:pt x="3612" y="1492"/>
                      <a:pt x="3549" y="1345"/>
                    </a:cubicBezTo>
                    <a:lnTo>
                      <a:pt x="3003" y="420"/>
                    </a:lnTo>
                    <a:lnTo>
                      <a:pt x="2898" y="252"/>
                    </a:lnTo>
                    <a:cubicBezTo>
                      <a:pt x="2793" y="84"/>
                      <a:pt x="2625" y="0"/>
                      <a:pt x="24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96;p34">
                <a:extLst>
                  <a:ext uri="{FF2B5EF4-FFF2-40B4-BE49-F238E27FC236}">
                    <a16:creationId xmlns:a16="http://schemas.microsoft.com/office/drawing/2014/main" xmlns="" id="{E7A70D1E-DD59-7BB3-9612-6F3F7E470288}"/>
                  </a:ext>
                </a:extLst>
              </p:cNvPr>
              <p:cNvSpPr/>
              <p:nvPr/>
            </p:nvSpPr>
            <p:spPr>
              <a:xfrm>
                <a:off x="5062750" y="3122100"/>
                <a:ext cx="7900" cy="803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4" extrusionOk="0">
                    <a:moveTo>
                      <a:pt x="0" y="0"/>
                    </a:moveTo>
                    <a:lnTo>
                      <a:pt x="0" y="3214"/>
                    </a:lnTo>
                    <a:lnTo>
                      <a:pt x="315" y="3214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97;p34">
                <a:extLst>
                  <a:ext uri="{FF2B5EF4-FFF2-40B4-BE49-F238E27FC236}">
                    <a16:creationId xmlns:a16="http://schemas.microsoft.com/office/drawing/2014/main" xmlns="" id="{AEB355CC-8248-5A80-CC3A-C88908B2A172}"/>
                  </a:ext>
                </a:extLst>
              </p:cNvPr>
              <p:cNvSpPr/>
              <p:nvPr/>
            </p:nvSpPr>
            <p:spPr>
              <a:xfrm>
                <a:off x="5028625" y="3128525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70" y="1"/>
                    </a:moveTo>
                    <a:cubicBezTo>
                      <a:pt x="727" y="1"/>
                      <a:pt x="689" y="29"/>
                      <a:pt x="651" y="79"/>
                    </a:cubicBezTo>
                    <a:lnTo>
                      <a:pt x="42" y="1214"/>
                    </a:lnTo>
                    <a:cubicBezTo>
                      <a:pt x="0" y="1319"/>
                      <a:pt x="0" y="1424"/>
                      <a:pt x="42" y="1529"/>
                    </a:cubicBezTo>
                    <a:lnTo>
                      <a:pt x="651" y="2600"/>
                    </a:lnTo>
                    <a:cubicBezTo>
                      <a:pt x="672" y="2663"/>
                      <a:pt x="735" y="2684"/>
                      <a:pt x="777" y="2684"/>
                    </a:cubicBezTo>
                    <a:cubicBezTo>
                      <a:pt x="819" y="2684"/>
                      <a:pt x="840" y="2684"/>
                      <a:pt x="861" y="2663"/>
                    </a:cubicBezTo>
                    <a:cubicBezTo>
                      <a:pt x="945" y="2642"/>
                      <a:pt x="966" y="2537"/>
                      <a:pt x="924" y="2453"/>
                    </a:cubicBezTo>
                    <a:lnTo>
                      <a:pt x="357" y="1445"/>
                    </a:lnTo>
                    <a:cubicBezTo>
                      <a:pt x="336" y="1403"/>
                      <a:pt x="336" y="1340"/>
                      <a:pt x="357" y="1298"/>
                    </a:cubicBezTo>
                    <a:lnTo>
                      <a:pt x="924" y="247"/>
                    </a:lnTo>
                    <a:cubicBezTo>
                      <a:pt x="966" y="163"/>
                      <a:pt x="945" y="79"/>
                      <a:pt x="861" y="37"/>
                    </a:cubicBezTo>
                    <a:cubicBezTo>
                      <a:pt x="828" y="13"/>
                      <a:pt x="798" y="1"/>
                      <a:pt x="7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98;p34">
                <a:extLst>
                  <a:ext uri="{FF2B5EF4-FFF2-40B4-BE49-F238E27FC236}">
                    <a16:creationId xmlns:a16="http://schemas.microsoft.com/office/drawing/2014/main" xmlns="" id="{A1DB0E65-0278-C257-5907-CD0D9EEF2E0B}"/>
                  </a:ext>
                </a:extLst>
              </p:cNvPr>
              <p:cNvSpPr/>
              <p:nvPr/>
            </p:nvSpPr>
            <p:spPr>
              <a:xfrm>
                <a:off x="5154625" y="3122625"/>
                <a:ext cx="903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193" extrusionOk="0">
                    <a:moveTo>
                      <a:pt x="1156" y="0"/>
                    </a:moveTo>
                    <a:cubicBezTo>
                      <a:pt x="967" y="0"/>
                      <a:pt x="820" y="84"/>
                      <a:pt x="736" y="252"/>
                    </a:cubicBezTo>
                    <a:lnTo>
                      <a:pt x="85" y="1366"/>
                    </a:lnTo>
                    <a:cubicBezTo>
                      <a:pt x="1" y="1513"/>
                      <a:pt x="1" y="1681"/>
                      <a:pt x="85" y="1849"/>
                    </a:cubicBezTo>
                    <a:lnTo>
                      <a:pt x="673" y="2899"/>
                    </a:lnTo>
                    <a:lnTo>
                      <a:pt x="715" y="2941"/>
                    </a:lnTo>
                    <a:cubicBezTo>
                      <a:pt x="820" y="3088"/>
                      <a:pt x="967" y="3193"/>
                      <a:pt x="1135" y="3193"/>
                    </a:cubicBezTo>
                    <a:lnTo>
                      <a:pt x="2437" y="3193"/>
                    </a:lnTo>
                    <a:cubicBezTo>
                      <a:pt x="2626" y="3193"/>
                      <a:pt x="2773" y="3109"/>
                      <a:pt x="2857" y="2941"/>
                    </a:cubicBezTo>
                    <a:lnTo>
                      <a:pt x="3508" y="1828"/>
                    </a:lnTo>
                    <a:cubicBezTo>
                      <a:pt x="3613" y="1681"/>
                      <a:pt x="3613" y="1492"/>
                      <a:pt x="3550" y="1345"/>
                    </a:cubicBezTo>
                    <a:lnTo>
                      <a:pt x="2983" y="420"/>
                    </a:lnTo>
                    <a:lnTo>
                      <a:pt x="2878" y="252"/>
                    </a:lnTo>
                    <a:cubicBezTo>
                      <a:pt x="2773" y="84"/>
                      <a:pt x="2626" y="0"/>
                      <a:pt x="2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99;p34">
                <a:extLst>
                  <a:ext uri="{FF2B5EF4-FFF2-40B4-BE49-F238E27FC236}">
                    <a16:creationId xmlns:a16="http://schemas.microsoft.com/office/drawing/2014/main" xmlns="" id="{3B4C46EA-A647-1420-AD2A-7112F7C46126}"/>
                  </a:ext>
                </a:extLst>
              </p:cNvPr>
              <p:cNvSpPr/>
              <p:nvPr/>
            </p:nvSpPr>
            <p:spPr>
              <a:xfrm>
                <a:off x="5196100" y="3122100"/>
                <a:ext cx="7900" cy="803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4" extrusionOk="0">
                    <a:moveTo>
                      <a:pt x="1" y="0"/>
                    </a:moveTo>
                    <a:lnTo>
                      <a:pt x="1" y="3214"/>
                    </a:lnTo>
                    <a:lnTo>
                      <a:pt x="316" y="3214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00;p34">
                <a:extLst>
                  <a:ext uri="{FF2B5EF4-FFF2-40B4-BE49-F238E27FC236}">
                    <a16:creationId xmlns:a16="http://schemas.microsoft.com/office/drawing/2014/main" xmlns="" id="{41A72372-BAE6-FC53-DB8D-3C4435847D10}"/>
                  </a:ext>
                </a:extLst>
              </p:cNvPr>
              <p:cNvSpPr/>
              <p:nvPr/>
            </p:nvSpPr>
            <p:spPr>
              <a:xfrm>
                <a:off x="5161975" y="3128525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65" y="1"/>
                    </a:moveTo>
                    <a:cubicBezTo>
                      <a:pt x="718" y="1"/>
                      <a:pt x="677" y="29"/>
                      <a:pt x="652" y="79"/>
                    </a:cubicBezTo>
                    <a:lnTo>
                      <a:pt x="43" y="1214"/>
                    </a:lnTo>
                    <a:cubicBezTo>
                      <a:pt x="1" y="1319"/>
                      <a:pt x="1" y="1424"/>
                      <a:pt x="43" y="1529"/>
                    </a:cubicBezTo>
                    <a:lnTo>
                      <a:pt x="652" y="2600"/>
                    </a:lnTo>
                    <a:cubicBezTo>
                      <a:pt x="673" y="2663"/>
                      <a:pt x="736" y="2684"/>
                      <a:pt x="778" y="2684"/>
                    </a:cubicBezTo>
                    <a:cubicBezTo>
                      <a:pt x="799" y="2684"/>
                      <a:pt x="841" y="2684"/>
                      <a:pt x="862" y="2663"/>
                    </a:cubicBezTo>
                    <a:cubicBezTo>
                      <a:pt x="946" y="2642"/>
                      <a:pt x="967" y="2537"/>
                      <a:pt x="904" y="2453"/>
                    </a:cubicBezTo>
                    <a:lnTo>
                      <a:pt x="358" y="1445"/>
                    </a:lnTo>
                    <a:cubicBezTo>
                      <a:pt x="337" y="1403"/>
                      <a:pt x="337" y="1340"/>
                      <a:pt x="358" y="1298"/>
                    </a:cubicBezTo>
                    <a:lnTo>
                      <a:pt x="904" y="247"/>
                    </a:lnTo>
                    <a:cubicBezTo>
                      <a:pt x="967" y="163"/>
                      <a:pt x="946" y="79"/>
                      <a:pt x="862" y="37"/>
                    </a:cubicBezTo>
                    <a:cubicBezTo>
                      <a:pt x="828" y="13"/>
                      <a:pt x="795" y="1"/>
                      <a:pt x="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01;p34">
                <a:extLst>
                  <a:ext uri="{FF2B5EF4-FFF2-40B4-BE49-F238E27FC236}">
                    <a16:creationId xmlns:a16="http://schemas.microsoft.com/office/drawing/2014/main" xmlns="" id="{0AFB145C-21EB-BC95-B8A3-9F228DC5B165}"/>
                  </a:ext>
                </a:extLst>
              </p:cNvPr>
              <p:cNvSpPr/>
              <p:nvPr/>
            </p:nvSpPr>
            <p:spPr>
              <a:xfrm>
                <a:off x="4755600" y="3286425"/>
                <a:ext cx="898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173" extrusionOk="0">
                    <a:moveTo>
                      <a:pt x="1155" y="1"/>
                    </a:moveTo>
                    <a:cubicBezTo>
                      <a:pt x="966" y="1"/>
                      <a:pt x="819" y="64"/>
                      <a:pt x="735" y="232"/>
                    </a:cubicBezTo>
                    <a:lnTo>
                      <a:pt x="84" y="1366"/>
                    </a:lnTo>
                    <a:cubicBezTo>
                      <a:pt x="0" y="1492"/>
                      <a:pt x="0" y="1681"/>
                      <a:pt x="84" y="1828"/>
                    </a:cubicBezTo>
                    <a:lnTo>
                      <a:pt x="672" y="2878"/>
                    </a:lnTo>
                    <a:lnTo>
                      <a:pt x="714" y="2941"/>
                    </a:lnTo>
                    <a:cubicBezTo>
                      <a:pt x="819" y="3067"/>
                      <a:pt x="966" y="3172"/>
                      <a:pt x="1134" y="3172"/>
                    </a:cubicBezTo>
                    <a:lnTo>
                      <a:pt x="2436" y="3172"/>
                    </a:lnTo>
                    <a:cubicBezTo>
                      <a:pt x="2625" y="3172"/>
                      <a:pt x="2772" y="3088"/>
                      <a:pt x="2856" y="2941"/>
                    </a:cubicBezTo>
                    <a:lnTo>
                      <a:pt x="3507" y="1807"/>
                    </a:lnTo>
                    <a:cubicBezTo>
                      <a:pt x="3591" y="1639"/>
                      <a:pt x="3591" y="1471"/>
                      <a:pt x="3549" y="1324"/>
                    </a:cubicBezTo>
                    <a:lnTo>
                      <a:pt x="2982" y="421"/>
                    </a:lnTo>
                    <a:lnTo>
                      <a:pt x="2877" y="232"/>
                    </a:lnTo>
                    <a:cubicBezTo>
                      <a:pt x="2772" y="64"/>
                      <a:pt x="2625" y="1"/>
                      <a:pt x="2457" y="1"/>
                    </a:cubicBezTo>
                    <a:close/>
                  </a:path>
                </a:pathLst>
              </a:custGeom>
              <a:solidFill>
                <a:srgbClr val="FFBF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02;p34">
                <a:extLst>
                  <a:ext uri="{FF2B5EF4-FFF2-40B4-BE49-F238E27FC236}">
                    <a16:creationId xmlns:a16="http://schemas.microsoft.com/office/drawing/2014/main" xmlns="" id="{23C6E660-7C44-55F5-2C11-E896307BB95D}"/>
                  </a:ext>
                </a:extLst>
              </p:cNvPr>
              <p:cNvSpPr/>
              <p:nvPr/>
            </p:nvSpPr>
            <p:spPr>
              <a:xfrm>
                <a:off x="4796550" y="3285375"/>
                <a:ext cx="790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5" extrusionOk="0">
                    <a:moveTo>
                      <a:pt x="0" y="1"/>
                    </a:moveTo>
                    <a:lnTo>
                      <a:pt x="0" y="3214"/>
                    </a:lnTo>
                    <a:lnTo>
                      <a:pt x="315" y="3214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03;p34">
                <a:extLst>
                  <a:ext uri="{FF2B5EF4-FFF2-40B4-BE49-F238E27FC236}">
                    <a16:creationId xmlns:a16="http://schemas.microsoft.com/office/drawing/2014/main" xmlns="" id="{8CFED447-9B67-ACF3-728B-0DEA284EC58D}"/>
                  </a:ext>
                </a:extLst>
              </p:cNvPr>
              <p:cNvSpPr/>
              <p:nvPr/>
            </p:nvSpPr>
            <p:spPr>
              <a:xfrm>
                <a:off x="4762950" y="3291300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64" y="0"/>
                    </a:moveTo>
                    <a:cubicBezTo>
                      <a:pt x="718" y="0"/>
                      <a:pt x="677" y="28"/>
                      <a:pt x="651" y="79"/>
                    </a:cubicBezTo>
                    <a:lnTo>
                      <a:pt x="42" y="1213"/>
                    </a:lnTo>
                    <a:cubicBezTo>
                      <a:pt x="0" y="1318"/>
                      <a:pt x="0" y="1423"/>
                      <a:pt x="42" y="1528"/>
                    </a:cubicBezTo>
                    <a:lnTo>
                      <a:pt x="651" y="2599"/>
                    </a:lnTo>
                    <a:cubicBezTo>
                      <a:pt x="672" y="2662"/>
                      <a:pt x="735" y="2683"/>
                      <a:pt x="777" y="2683"/>
                    </a:cubicBezTo>
                    <a:cubicBezTo>
                      <a:pt x="798" y="2683"/>
                      <a:pt x="840" y="2683"/>
                      <a:pt x="861" y="2662"/>
                    </a:cubicBezTo>
                    <a:cubicBezTo>
                      <a:pt x="945" y="2641"/>
                      <a:pt x="966" y="2536"/>
                      <a:pt x="903" y="2452"/>
                    </a:cubicBezTo>
                    <a:lnTo>
                      <a:pt x="357" y="1444"/>
                    </a:lnTo>
                    <a:cubicBezTo>
                      <a:pt x="336" y="1402"/>
                      <a:pt x="336" y="1339"/>
                      <a:pt x="357" y="1297"/>
                    </a:cubicBezTo>
                    <a:lnTo>
                      <a:pt x="903" y="247"/>
                    </a:lnTo>
                    <a:cubicBezTo>
                      <a:pt x="966" y="163"/>
                      <a:pt x="924" y="79"/>
                      <a:pt x="861" y="37"/>
                    </a:cubicBezTo>
                    <a:cubicBezTo>
                      <a:pt x="828" y="12"/>
                      <a:pt x="795" y="0"/>
                      <a:pt x="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04;p34">
                <a:extLst>
                  <a:ext uri="{FF2B5EF4-FFF2-40B4-BE49-F238E27FC236}">
                    <a16:creationId xmlns:a16="http://schemas.microsoft.com/office/drawing/2014/main" xmlns="" id="{275FA9E1-6C0D-612C-D0DB-71ED2B4540BF}"/>
                  </a:ext>
                </a:extLst>
              </p:cNvPr>
              <p:cNvSpPr/>
              <p:nvPr/>
            </p:nvSpPr>
            <p:spPr>
              <a:xfrm>
                <a:off x="4772400" y="3296925"/>
                <a:ext cx="73000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2753" extrusionOk="0">
                    <a:moveTo>
                      <a:pt x="2289" y="1"/>
                    </a:moveTo>
                    <a:cubicBezTo>
                      <a:pt x="2037" y="379"/>
                      <a:pt x="1680" y="862"/>
                      <a:pt x="1260" y="1303"/>
                    </a:cubicBezTo>
                    <a:cubicBezTo>
                      <a:pt x="1155" y="1408"/>
                      <a:pt x="1050" y="1534"/>
                      <a:pt x="945" y="1639"/>
                    </a:cubicBezTo>
                    <a:cubicBezTo>
                      <a:pt x="798" y="1807"/>
                      <a:pt x="630" y="1954"/>
                      <a:pt x="462" y="2122"/>
                    </a:cubicBezTo>
                    <a:cubicBezTo>
                      <a:pt x="378" y="2206"/>
                      <a:pt x="273" y="2248"/>
                      <a:pt x="189" y="2332"/>
                    </a:cubicBezTo>
                    <a:cubicBezTo>
                      <a:pt x="147" y="2374"/>
                      <a:pt x="63" y="2416"/>
                      <a:pt x="0" y="2458"/>
                    </a:cubicBezTo>
                    <a:lnTo>
                      <a:pt x="42" y="2521"/>
                    </a:lnTo>
                    <a:cubicBezTo>
                      <a:pt x="147" y="2647"/>
                      <a:pt x="294" y="2752"/>
                      <a:pt x="462" y="2752"/>
                    </a:cubicBezTo>
                    <a:lnTo>
                      <a:pt x="1764" y="2752"/>
                    </a:lnTo>
                    <a:cubicBezTo>
                      <a:pt x="1953" y="2752"/>
                      <a:pt x="2100" y="2668"/>
                      <a:pt x="2184" y="2521"/>
                    </a:cubicBezTo>
                    <a:lnTo>
                      <a:pt x="2835" y="1387"/>
                    </a:lnTo>
                    <a:cubicBezTo>
                      <a:pt x="2919" y="1219"/>
                      <a:pt x="2919" y="1051"/>
                      <a:pt x="2835" y="904"/>
                    </a:cubicBezTo>
                    <a:lnTo>
                      <a:pt x="22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05;p34">
                <a:extLst>
                  <a:ext uri="{FF2B5EF4-FFF2-40B4-BE49-F238E27FC236}">
                    <a16:creationId xmlns:a16="http://schemas.microsoft.com/office/drawing/2014/main" xmlns="" id="{DFEF0599-C427-1E54-3FA8-759F95A1866D}"/>
                  </a:ext>
                </a:extLst>
              </p:cNvPr>
              <p:cNvSpPr/>
              <p:nvPr/>
            </p:nvSpPr>
            <p:spPr>
              <a:xfrm>
                <a:off x="4888950" y="3286425"/>
                <a:ext cx="898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173" extrusionOk="0">
                    <a:moveTo>
                      <a:pt x="1156" y="1"/>
                    </a:moveTo>
                    <a:cubicBezTo>
                      <a:pt x="967" y="1"/>
                      <a:pt x="799" y="64"/>
                      <a:pt x="736" y="232"/>
                    </a:cubicBezTo>
                    <a:lnTo>
                      <a:pt x="64" y="1366"/>
                    </a:lnTo>
                    <a:cubicBezTo>
                      <a:pt x="1" y="1492"/>
                      <a:pt x="1" y="1681"/>
                      <a:pt x="64" y="1828"/>
                    </a:cubicBezTo>
                    <a:lnTo>
                      <a:pt x="673" y="2878"/>
                    </a:lnTo>
                    <a:lnTo>
                      <a:pt x="694" y="2941"/>
                    </a:lnTo>
                    <a:cubicBezTo>
                      <a:pt x="799" y="3067"/>
                      <a:pt x="967" y="3172"/>
                      <a:pt x="1114" y="3172"/>
                    </a:cubicBezTo>
                    <a:lnTo>
                      <a:pt x="2437" y="3172"/>
                    </a:lnTo>
                    <a:cubicBezTo>
                      <a:pt x="2626" y="3172"/>
                      <a:pt x="2773" y="3088"/>
                      <a:pt x="2857" y="2941"/>
                    </a:cubicBezTo>
                    <a:lnTo>
                      <a:pt x="3508" y="1807"/>
                    </a:lnTo>
                    <a:cubicBezTo>
                      <a:pt x="3592" y="1639"/>
                      <a:pt x="3592" y="1471"/>
                      <a:pt x="3529" y="1324"/>
                    </a:cubicBezTo>
                    <a:lnTo>
                      <a:pt x="2983" y="421"/>
                    </a:lnTo>
                    <a:lnTo>
                      <a:pt x="2878" y="232"/>
                    </a:lnTo>
                    <a:cubicBezTo>
                      <a:pt x="2773" y="64"/>
                      <a:pt x="2626" y="1"/>
                      <a:pt x="24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06;p34">
                <a:extLst>
                  <a:ext uri="{FF2B5EF4-FFF2-40B4-BE49-F238E27FC236}">
                    <a16:creationId xmlns:a16="http://schemas.microsoft.com/office/drawing/2014/main" xmlns="" id="{324FA333-9448-6EE9-7B6C-531CE7C9FA3C}"/>
                  </a:ext>
                </a:extLst>
              </p:cNvPr>
              <p:cNvSpPr/>
              <p:nvPr/>
            </p:nvSpPr>
            <p:spPr>
              <a:xfrm>
                <a:off x="4929900" y="3285375"/>
                <a:ext cx="790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5" extrusionOk="0">
                    <a:moveTo>
                      <a:pt x="1" y="1"/>
                    </a:moveTo>
                    <a:lnTo>
                      <a:pt x="1" y="3214"/>
                    </a:lnTo>
                    <a:lnTo>
                      <a:pt x="316" y="3214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07;p34">
                <a:extLst>
                  <a:ext uri="{FF2B5EF4-FFF2-40B4-BE49-F238E27FC236}">
                    <a16:creationId xmlns:a16="http://schemas.microsoft.com/office/drawing/2014/main" xmlns="" id="{8ED8D4C9-4569-E791-5E48-2E96709A12CB}"/>
                  </a:ext>
                </a:extLst>
              </p:cNvPr>
              <p:cNvSpPr/>
              <p:nvPr/>
            </p:nvSpPr>
            <p:spPr>
              <a:xfrm>
                <a:off x="4895250" y="3291300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80" y="0"/>
                    </a:moveTo>
                    <a:cubicBezTo>
                      <a:pt x="736" y="0"/>
                      <a:pt x="690" y="28"/>
                      <a:pt x="652" y="79"/>
                    </a:cubicBezTo>
                    <a:lnTo>
                      <a:pt x="64" y="1213"/>
                    </a:lnTo>
                    <a:cubicBezTo>
                      <a:pt x="1" y="1318"/>
                      <a:pt x="1" y="1423"/>
                      <a:pt x="64" y="1528"/>
                    </a:cubicBezTo>
                    <a:lnTo>
                      <a:pt x="652" y="2599"/>
                    </a:lnTo>
                    <a:cubicBezTo>
                      <a:pt x="694" y="2662"/>
                      <a:pt x="736" y="2683"/>
                      <a:pt x="799" y="2683"/>
                    </a:cubicBezTo>
                    <a:cubicBezTo>
                      <a:pt x="820" y="2683"/>
                      <a:pt x="841" y="2683"/>
                      <a:pt x="862" y="2662"/>
                    </a:cubicBezTo>
                    <a:cubicBezTo>
                      <a:pt x="946" y="2641"/>
                      <a:pt x="967" y="2536"/>
                      <a:pt x="925" y="2452"/>
                    </a:cubicBezTo>
                    <a:lnTo>
                      <a:pt x="379" y="1444"/>
                    </a:lnTo>
                    <a:cubicBezTo>
                      <a:pt x="337" y="1402"/>
                      <a:pt x="337" y="1339"/>
                      <a:pt x="379" y="1297"/>
                    </a:cubicBezTo>
                    <a:lnTo>
                      <a:pt x="925" y="247"/>
                    </a:lnTo>
                    <a:cubicBezTo>
                      <a:pt x="967" y="163"/>
                      <a:pt x="946" y="79"/>
                      <a:pt x="862" y="37"/>
                    </a:cubicBezTo>
                    <a:cubicBezTo>
                      <a:pt x="837" y="12"/>
                      <a:pt x="809" y="0"/>
                      <a:pt x="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1308;p34">
                <a:extLst>
                  <a:ext uri="{FF2B5EF4-FFF2-40B4-BE49-F238E27FC236}">
                    <a16:creationId xmlns:a16="http://schemas.microsoft.com/office/drawing/2014/main" xmlns="" id="{EF6A27EB-A39F-BBC0-4307-58C7A146CDCB}"/>
                  </a:ext>
                </a:extLst>
              </p:cNvPr>
              <p:cNvSpPr/>
              <p:nvPr/>
            </p:nvSpPr>
            <p:spPr>
              <a:xfrm>
                <a:off x="5021800" y="3286425"/>
                <a:ext cx="9032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173" extrusionOk="0">
                    <a:moveTo>
                      <a:pt x="1155" y="1"/>
                    </a:moveTo>
                    <a:cubicBezTo>
                      <a:pt x="966" y="1"/>
                      <a:pt x="819" y="64"/>
                      <a:pt x="735" y="232"/>
                    </a:cubicBezTo>
                    <a:lnTo>
                      <a:pt x="84" y="1366"/>
                    </a:lnTo>
                    <a:cubicBezTo>
                      <a:pt x="0" y="1492"/>
                      <a:pt x="0" y="1681"/>
                      <a:pt x="84" y="1828"/>
                    </a:cubicBezTo>
                    <a:lnTo>
                      <a:pt x="693" y="2878"/>
                    </a:lnTo>
                    <a:lnTo>
                      <a:pt x="714" y="2941"/>
                    </a:lnTo>
                    <a:cubicBezTo>
                      <a:pt x="819" y="3067"/>
                      <a:pt x="966" y="3172"/>
                      <a:pt x="1134" y="3172"/>
                    </a:cubicBezTo>
                    <a:lnTo>
                      <a:pt x="2457" y="3172"/>
                    </a:lnTo>
                    <a:cubicBezTo>
                      <a:pt x="2625" y="3172"/>
                      <a:pt x="2793" y="3088"/>
                      <a:pt x="2877" y="2941"/>
                    </a:cubicBezTo>
                    <a:lnTo>
                      <a:pt x="3528" y="1807"/>
                    </a:lnTo>
                    <a:cubicBezTo>
                      <a:pt x="3612" y="1639"/>
                      <a:pt x="3612" y="1471"/>
                      <a:pt x="3549" y="1324"/>
                    </a:cubicBezTo>
                    <a:lnTo>
                      <a:pt x="3003" y="421"/>
                    </a:lnTo>
                    <a:lnTo>
                      <a:pt x="2898" y="232"/>
                    </a:lnTo>
                    <a:cubicBezTo>
                      <a:pt x="2793" y="64"/>
                      <a:pt x="2625" y="1"/>
                      <a:pt x="24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09;p34">
                <a:extLst>
                  <a:ext uri="{FF2B5EF4-FFF2-40B4-BE49-F238E27FC236}">
                    <a16:creationId xmlns:a16="http://schemas.microsoft.com/office/drawing/2014/main" xmlns="" id="{0DD92E2E-6F43-5D1A-8932-25A105DA99CC}"/>
                  </a:ext>
                </a:extLst>
              </p:cNvPr>
              <p:cNvSpPr/>
              <p:nvPr/>
            </p:nvSpPr>
            <p:spPr>
              <a:xfrm>
                <a:off x="5062750" y="3285375"/>
                <a:ext cx="790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5" extrusionOk="0">
                    <a:moveTo>
                      <a:pt x="0" y="1"/>
                    </a:moveTo>
                    <a:lnTo>
                      <a:pt x="0" y="3214"/>
                    </a:lnTo>
                    <a:lnTo>
                      <a:pt x="315" y="3214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0;p34">
                <a:extLst>
                  <a:ext uri="{FF2B5EF4-FFF2-40B4-BE49-F238E27FC236}">
                    <a16:creationId xmlns:a16="http://schemas.microsoft.com/office/drawing/2014/main" xmlns="" id="{D862DBF3-6009-2A6F-927F-B74BC6D1F5F6}"/>
                  </a:ext>
                </a:extLst>
              </p:cNvPr>
              <p:cNvSpPr/>
              <p:nvPr/>
            </p:nvSpPr>
            <p:spPr>
              <a:xfrm>
                <a:off x="5028625" y="3291300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70" y="0"/>
                    </a:moveTo>
                    <a:cubicBezTo>
                      <a:pt x="727" y="0"/>
                      <a:pt x="689" y="28"/>
                      <a:pt x="651" y="79"/>
                    </a:cubicBezTo>
                    <a:lnTo>
                      <a:pt x="42" y="1213"/>
                    </a:lnTo>
                    <a:cubicBezTo>
                      <a:pt x="0" y="1318"/>
                      <a:pt x="0" y="1423"/>
                      <a:pt x="42" y="1528"/>
                    </a:cubicBezTo>
                    <a:lnTo>
                      <a:pt x="651" y="2599"/>
                    </a:lnTo>
                    <a:cubicBezTo>
                      <a:pt x="672" y="2662"/>
                      <a:pt x="735" y="2683"/>
                      <a:pt x="777" y="2683"/>
                    </a:cubicBezTo>
                    <a:cubicBezTo>
                      <a:pt x="819" y="2683"/>
                      <a:pt x="840" y="2683"/>
                      <a:pt x="861" y="2662"/>
                    </a:cubicBezTo>
                    <a:cubicBezTo>
                      <a:pt x="945" y="2641"/>
                      <a:pt x="966" y="2536"/>
                      <a:pt x="924" y="2452"/>
                    </a:cubicBezTo>
                    <a:lnTo>
                      <a:pt x="357" y="1444"/>
                    </a:lnTo>
                    <a:cubicBezTo>
                      <a:pt x="336" y="1402"/>
                      <a:pt x="336" y="1339"/>
                      <a:pt x="357" y="1297"/>
                    </a:cubicBezTo>
                    <a:lnTo>
                      <a:pt x="924" y="247"/>
                    </a:lnTo>
                    <a:cubicBezTo>
                      <a:pt x="966" y="163"/>
                      <a:pt x="945" y="79"/>
                      <a:pt x="861" y="37"/>
                    </a:cubicBezTo>
                    <a:cubicBezTo>
                      <a:pt x="828" y="12"/>
                      <a:pt x="798" y="0"/>
                      <a:pt x="7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1;p34">
                <a:extLst>
                  <a:ext uri="{FF2B5EF4-FFF2-40B4-BE49-F238E27FC236}">
                    <a16:creationId xmlns:a16="http://schemas.microsoft.com/office/drawing/2014/main" xmlns="" id="{F084A5DA-3CBD-FDF8-3172-626515426FD3}"/>
                  </a:ext>
                </a:extLst>
              </p:cNvPr>
              <p:cNvSpPr/>
              <p:nvPr/>
            </p:nvSpPr>
            <p:spPr>
              <a:xfrm>
                <a:off x="5154625" y="3286425"/>
                <a:ext cx="9032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3173" extrusionOk="0">
                    <a:moveTo>
                      <a:pt x="1156" y="1"/>
                    </a:moveTo>
                    <a:cubicBezTo>
                      <a:pt x="967" y="1"/>
                      <a:pt x="820" y="64"/>
                      <a:pt x="736" y="232"/>
                    </a:cubicBezTo>
                    <a:lnTo>
                      <a:pt x="85" y="1366"/>
                    </a:lnTo>
                    <a:cubicBezTo>
                      <a:pt x="1" y="1492"/>
                      <a:pt x="1" y="1681"/>
                      <a:pt x="85" y="1828"/>
                    </a:cubicBezTo>
                    <a:lnTo>
                      <a:pt x="673" y="2878"/>
                    </a:lnTo>
                    <a:lnTo>
                      <a:pt x="715" y="2941"/>
                    </a:lnTo>
                    <a:cubicBezTo>
                      <a:pt x="820" y="3067"/>
                      <a:pt x="967" y="3172"/>
                      <a:pt x="1135" y="3172"/>
                    </a:cubicBezTo>
                    <a:lnTo>
                      <a:pt x="2437" y="3172"/>
                    </a:lnTo>
                    <a:cubicBezTo>
                      <a:pt x="2626" y="3172"/>
                      <a:pt x="2773" y="3088"/>
                      <a:pt x="2857" y="2941"/>
                    </a:cubicBezTo>
                    <a:lnTo>
                      <a:pt x="3508" y="1807"/>
                    </a:lnTo>
                    <a:cubicBezTo>
                      <a:pt x="3613" y="1639"/>
                      <a:pt x="3613" y="1471"/>
                      <a:pt x="3550" y="1324"/>
                    </a:cubicBezTo>
                    <a:lnTo>
                      <a:pt x="2983" y="421"/>
                    </a:lnTo>
                    <a:lnTo>
                      <a:pt x="2878" y="232"/>
                    </a:lnTo>
                    <a:cubicBezTo>
                      <a:pt x="2773" y="64"/>
                      <a:pt x="2626" y="1"/>
                      <a:pt x="24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12;p34">
                <a:extLst>
                  <a:ext uri="{FF2B5EF4-FFF2-40B4-BE49-F238E27FC236}">
                    <a16:creationId xmlns:a16="http://schemas.microsoft.com/office/drawing/2014/main" xmlns="" id="{27C77D6C-60E1-27A2-0FD4-B685879B3751}"/>
                  </a:ext>
                </a:extLst>
              </p:cNvPr>
              <p:cNvSpPr/>
              <p:nvPr/>
            </p:nvSpPr>
            <p:spPr>
              <a:xfrm>
                <a:off x="5196100" y="3285375"/>
                <a:ext cx="790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3215" extrusionOk="0">
                    <a:moveTo>
                      <a:pt x="1" y="1"/>
                    </a:moveTo>
                    <a:lnTo>
                      <a:pt x="1" y="3214"/>
                    </a:lnTo>
                    <a:lnTo>
                      <a:pt x="316" y="3214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13;p34">
                <a:extLst>
                  <a:ext uri="{FF2B5EF4-FFF2-40B4-BE49-F238E27FC236}">
                    <a16:creationId xmlns:a16="http://schemas.microsoft.com/office/drawing/2014/main" xmlns="" id="{2DF0F1A5-D5FC-5F9D-9B0E-60CA8736BE1C}"/>
                  </a:ext>
                </a:extLst>
              </p:cNvPr>
              <p:cNvSpPr/>
              <p:nvPr/>
            </p:nvSpPr>
            <p:spPr>
              <a:xfrm>
                <a:off x="5161975" y="3291300"/>
                <a:ext cx="241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84" extrusionOk="0">
                    <a:moveTo>
                      <a:pt x="765" y="0"/>
                    </a:moveTo>
                    <a:cubicBezTo>
                      <a:pt x="718" y="0"/>
                      <a:pt x="677" y="28"/>
                      <a:pt x="652" y="79"/>
                    </a:cubicBezTo>
                    <a:lnTo>
                      <a:pt x="43" y="1213"/>
                    </a:lnTo>
                    <a:cubicBezTo>
                      <a:pt x="1" y="1318"/>
                      <a:pt x="1" y="1423"/>
                      <a:pt x="43" y="1528"/>
                    </a:cubicBezTo>
                    <a:lnTo>
                      <a:pt x="652" y="2599"/>
                    </a:lnTo>
                    <a:cubicBezTo>
                      <a:pt x="673" y="2662"/>
                      <a:pt x="736" y="2683"/>
                      <a:pt x="778" y="2683"/>
                    </a:cubicBezTo>
                    <a:cubicBezTo>
                      <a:pt x="799" y="2683"/>
                      <a:pt x="841" y="2683"/>
                      <a:pt x="862" y="2662"/>
                    </a:cubicBezTo>
                    <a:cubicBezTo>
                      <a:pt x="946" y="2641"/>
                      <a:pt x="967" y="2536"/>
                      <a:pt x="904" y="2452"/>
                    </a:cubicBezTo>
                    <a:lnTo>
                      <a:pt x="358" y="1444"/>
                    </a:lnTo>
                    <a:cubicBezTo>
                      <a:pt x="337" y="1402"/>
                      <a:pt x="337" y="1339"/>
                      <a:pt x="358" y="1297"/>
                    </a:cubicBezTo>
                    <a:lnTo>
                      <a:pt x="904" y="247"/>
                    </a:lnTo>
                    <a:cubicBezTo>
                      <a:pt x="967" y="163"/>
                      <a:pt x="946" y="79"/>
                      <a:pt x="862" y="37"/>
                    </a:cubicBezTo>
                    <a:cubicBezTo>
                      <a:pt x="828" y="12"/>
                      <a:pt x="795" y="0"/>
                      <a:pt x="7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4;p34">
                <a:extLst>
                  <a:ext uri="{FF2B5EF4-FFF2-40B4-BE49-F238E27FC236}">
                    <a16:creationId xmlns:a16="http://schemas.microsoft.com/office/drawing/2014/main" xmlns="" id="{4562E6ED-C313-159C-C515-CAC2B78F4DE5}"/>
                  </a:ext>
                </a:extLst>
              </p:cNvPr>
              <p:cNvSpPr/>
              <p:nvPr/>
            </p:nvSpPr>
            <p:spPr>
              <a:xfrm>
                <a:off x="4294075" y="3041775"/>
                <a:ext cx="585975" cy="395900"/>
              </a:xfrm>
              <a:custGeom>
                <a:avLst/>
                <a:gdLst/>
                <a:ahLst/>
                <a:cxnLst/>
                <a:rect l="l" t="t" r="r" b="b"/>
                <a:pathLst>
                  <a:path w="23439" h="15836" extrusionOk="0">
                    <a:moveTo>
                      <a:pt x="1" y="0"/>
                    </a:moveTo>
                    <a:lnTo>
                      <a:pt x="1" y="15835"/>
                    </a:lnTo>
                    <a:lnTo>
                      <a:pt x="23439" y="15835"/>
                    </a:lnTo>
                    <a:lnTo>
                      <a:pt x="234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15;p34">
                <a:extLst>
                  <a:ext uri="{FF2B5EF4-FFF2-40B4-BE49-F238E27FC236}">
                    <a16:creationId xmlns:a16="http://schemas.microsoft.com/office/drawing/2014/main" xmlns="" id="{A44E1A4C-0320-8290-625F-A5DAF21E4E4E}"/>
                  </a:ext>
                </a:extLst>
              </p:cNvPr>
              <p:cNvSpPr/>
              <p:nvPr/>
            </p:nvSpPr>
            <p:spPr>
              <a:xfrm>
                <a:off x="4294075" y="3041775"/>
                <a:ext cx="430050" cy="395900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15836" extrusionOk="0">
                    <a:moveTo>
                      <a:pt x="14303" y="0"/>
                    </a:moveTo>
                    <a:cubicBezTo>
                      <a:pt x="12350" y="3612"/>
                      <a:pt x="7666" y="10984"/>
                      <a:pt x="967" y="14449"/>
                    </a:cubicBezTo>
                    <a:cubicBezTo>
                      <a:pt x="652" y="14638"/>
                      <a:pt x="316" y="14764"/>
                      <a:pt x="1" y="14932"/>
                    </a:cubicBezTo>
                    <a:lnTo>
                      <a:pt x="1" y="15835"/>
                    </a:lnTo>
                    <a:lnTo>
                      <a:pt x="3676" y="15835"/>
                    </a:lnTo>
                    <a:cubicBezTo>
                      <a:pt x="6721" y="13987"/>
                      <a:pt x="9304" y="11467"/>
                      <a:pt x="11363" y="8926"/>
                    </a:cubicBezTo>
                    <a:cubicBezTo>
                      <a:pt x="14366" y="5314"/>
                      <a:pt x="16340" y="1722"/>
                      <a:pt x="17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16;p34">
                <a:extLst>
                  <a:ext uri="{FF2B5EF4-FFF2-40B4-BE49-F238E27FC236}">
                    <a16:creationId xmlns:a16="http://schemas.microsoft.com/office/drawing/2014/main" xmlns="" id="{D13878AB-E9C4-949A-50DA-C60FF3E256DB}"/>
                  </a:ext>
                </a:extLst>
              </p:cNvPr>
              <p:cNvSpPr/>
              <p:nvPr/>
            </p:nvSpPr>
            <p:spPr>
              <a:xfrm>
                <a:off x="4330300" y="3099000"/>
                <a:ext cx="1664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659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6658" y="462"/>
                    </a:lnTo>
                    <a:lnTo>
                      <a:pt x="66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17;p34">
                <a:extLst>
                  <a:ext uri="{FF2B5EF4-FFF2-40B4-BE49-F238E27FC236}">
                    <a16:creationId xmlns:a16="http://schemas.microsoft.com/office/drawing/2014/main" xmlns="" id="{551E191E-2F44-4C56-D1D3-6B31EE11397A}"/>
                  </a:ext>
                </a:extLst>
              </p:cNvPr>
              <p:cNvSpPr/>
              <p:nvPr/>
            </p:nvSpPr>
            <p:spPr>
              <a:xfrm>
                <a:off x="4330300" y="3127875"/>
                <a:ext cx="1664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659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6658" y="462"/>
                    </a:lnTo>
                    <a:lnTo>
                      <a:pt x="66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18;p34">
                <a:extLst>
                  <a:ext uri="{FF2B5EF4-FFF2-40B4-BE49-F238E27FC236}">
                    <a16:creationId xmlns:a16="http://schemas.microsoft.com/office/drawing/2014/main" xmlns="" id="{32D77E9B-E996-CEE6-87A2-F209C02E25A2}"/>
                  </a:ext>
                </a:extLst>
              </p:cNvPr>
              <p:cNvSpPr/>
              <p:nvPr/>
            </p:nvSpPr>
            <p:spPr>
              <a:xfrm>
                <a:off x="4330300" y="3156750"/>
                <a:ext cx="16647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659" h="442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6658" y="442"/>
                    </a:lnTo>
                    <a:lnTo>
                      <a:pt x="66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1234;p32">
            <a:extLst>
              <a:ext uri="{FF2B5EF4-FFF2-40B4-BE49-F238E27FC236}">
                <a16:creationId xmlns:a16="http://schemas.microsoft.com/office/drawing/2014/main" xmlns="" id="{209C8F47-E21E-99C8-F8B8-21FDFA108F4F}"/>
              </a:ext>
            </a:extLst>
          </p:cNvPr>
          <p:cNvGrpSpPr/>
          <p:nvPr/>
        </p:nvGrpSpPr>
        <p:grpSpPr>
          <a:xfrm rot="4188766">
            <a:off x="314508" y="4071532"/>
            <a:ext cx="798503" cy="796971"/>
            <a:chOff x="7300864" y="642535"/>
            <a:chExt cx="798477" cy="796946"/>
          </a:xfrm>
        </p:grpSpPr>
        <p:sp>
          <p:nvSpPr>
            <p:cNvPr id="45" name="Google Shape;1235;p32">
              <a:extLst>
                <a:ext uri="{FF2B5EF4-FFF2-40B4-BE49-F238E27FC236}">
                  <a16:creationId xmlns:a16="http://schemas.microsoft.com/office/drawing/2014/main" xmlns="" id="{C1D5E361-2B0A-80C9-DD05-0BC5E0B266CC}"/>
                </a:ext>
              </a:extLst>
            </p:cNvPr>
            <p:cNvSpPr/>
            <p:nvPr/>
          </p:nvSpPr>
          <p:spPr>
            <a:xfrm rot="2700000">
              <a:off x="7522174" y="65545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6;p32">
              <a:extLst>
                <a:ext uri="{FF2B5EF4-FFF2-40B4-BE49-F238E27FC236}">
                  <a16:creationId xmlns:a16="http://schemas.microsoft.com/office/drawing/2014/main" xmlns="" id="{60829D51-3AD4-C054-F498-F3A77639DC02}"/>
                </a:ext>
              </a:extLst>
            </p:cNvPr>
            <p:cNvSpPr/>
            <p:nvPr/>
          </p:nvSpPr>
          <p:spPr>
            <a:xfrm rot="2700000">
              <a:off x="7398266" y="95306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7;p32">
              <a:extLst>
                <a:ext uri="{FF2B5EF4-FFF2-40B4-BE49-F238E27FC236}">
                  <a16:creationId xmlns:a16="http://schemas.microsoft.com/office/drawing/2014/main" xmlns="" id="{22BCB65D-BE9A-C577-7190-251786D57B37}"/>
                </a:ext>
              </a:extLst>
            </p:cNvPr>
            <p:cNvSpPr/>
            <p:nvPr/>
          </p:nvSpPr>
          <p:spPr>
            <a:xfrm rot="2700000">
              <a:off x="7692024" y="72497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6989BF-85BD-CAF6-8BE7-43CD979DC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accessibility to essential medications, particularly for individuals with mobility challenges or in remote areas.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Timely delivery of medications, especially for patients with chronic conditions or in urgent situations.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Transparency, empowering individuals with clear information, order tracking, and reliable customer assistance.</a:t>
            </a:r>
          </a:p>
          <a:p>
            <a:pPr marL="495300" indent="-342900" algn="just">
              <a:buSzPct val="100000"/>
              <a:buFont typeface="+mj-lt"/>
              <a:buAutoNum type="arabicPeriod"/>
            </a:pPr>
            <a:endParaRPr lang="en-IN" sz="1800" dirty="0">
              <a:solidFill>
                <a:schemeClr val="bg1"/>
              </a:solidFill>
            </a:endParaRPr>
          </a:p>
          <a:p>
            <a:pPr marL="495300" indent="-342900" algn="just"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Payment Gateway</a:t>
            </a:r>
          </a:p>
          <a:p>
            <a:pPr marL="495300" indent="-342900" algn="just"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Shipping details</a:t>
            </a:r>
          </a:p>
          <a:p>
            <a:pPr marL="495300" indent="-342900" algn="just"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Order History</a:t>
            </a:r>
          </a:p>
          <a:p>
            <a:pPr marL="495300" indent="-342900" algn="just"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Invoice Download</a:t>
            </a:r>
          </a:p>
          <a:p>
            <a:pPr marL="495300" indent="-342900" algn="just"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Wishlist   6. Admin Module  7. Server Side API Creation</a:t>
            </a:r>
            <a:endParaRPr lang="en-IN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 algn="just">
              <a:buSzPct val="75000"/>
              <a:buFont typeface="+mj-lt"/>
              <a:buAutoNum type="arabicPeriod"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334" name="Google Shape;1334;p35"/>
          <p:cNvSpPr txBox="1">
            <a:spLocks noGrp="1"/>
          </p:cNvSpPr>
          <p:nvPr>
            <p:ph type="title"/>
          </p:nvPr>
        </p:nvSpPr>
        <p:spPr>
          <a:xfrm>
            <a:off x="694925" y="223550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DF570B"/>
                </a:solidFill>
              </a:rPr>
              <a:t>CONTRIBUTION AND FUTURE WORKS</a:t>
            </a:r>
            <a:endParaRPr dirty="0">
              <a:solidFill>
                <a:srgbClr val="DF570B"/>
              </a:solidFill>
            </a:endParaRPr>
          </a:p>
        </p:txBody>
      </p:sp>
      <p:grpSp>
        <p:nvGrpSpPr>
          <p:cNvPr id="17" name="Google Shape;1899;p53">
            <a:extLst>
              <a:ext uri="{FF2B5EF4-FFF2-40B4-BE49-F238E27FC236}">
                <a16:creationId xmlns:a16="http://schemas.microsoft.com/office/drawing/2014/main" xmlns="" id="{3810126A-1F1E-7B22-7737-146CA5B9A048}"/>
              </a:ext>
            </a:extLst>
          </p:cNvPr>
          <p:cNvGrpSpPr/>
          <p:nvPr/>
        </p:nvGrpSpPr>
        <p:grpSpPr>
          <a:xfrm>
            <a:off x="6632900" y="2764968"/>
            <a:ext cx="693913" cy="847457"/>
            <a:chOff x="7476963" y="3627165"/>
            <a:chExt cx="693913" cy="847457"/>
          </a:xfrm>
        </p:grpSpPr>
        <p:sp>
          <p:nvSpPr>
            <p:cNvPr id="18" name="Google Shape;1900;p53">
              <a:extLst>
                <a:ext uri="{FF2B5EF4-FFF2-40B4-BE49-F238E27FC236}">
                  <a16:creationId xmlns:a16="http://schemas.microsoft.com/office/drawing/2014/main" xmlns="" id="{2FB04391-CD4D-7CB3-D670-C04F3093124D}"/>
                </a:ext>
              </a:extLst>
            </p:cNvPr>
            <p:cNvSpPr/>
            <p:nvPr/>
          </p:nvSpPr>
          <p:spPr>
            <a:xfrm rot="8999237">
              <a:off x="7645946" y="3665371"/>
              <a:ext cx="355946" cy="77109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1;p53">
              <a:extLst>
                <a:ext uri="{FF2B5EF4-FFF2-40B4-BE49-F238E27FC236}">
                  <a16:creationId xmlns:a16="http://schemas.microsoft.com/office/drawing/2014/main" xmlns="" id="{53294FAB-0C0C-3B5E-47B7-6CAD2F9D7183}"/>
                </a:ext>
              </a:extLst>
            </p:cNvPr>
            <p:cNvSpPr/>
            <p:nvPr/>
          </p:nvSpPr>
          <p:spPr>
            <a:xfrm rot="8999111">
              <a:off x="7595912" y="3677844"/>
              <a:ext cx="311017" cy="404310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2;p53">
              <a:extLst>
                <a:ext uri="{FF2B5EF4-FFF2-40B4-BE49-F238E27FC236}">
                  <a16:creationId xmlns:a16="http://schemas.microsoft.com/office/drawing/2014/main" xmlns="" id="{82284AB2-00EB-5106-A288-792373032A35}"/>
                </a:ext>
              </a:extLst>
            </p:cNvPr>
            <p:cNvSpPr/>
            <p:nvPr/>
          </p:nvSpPr>
          <p:spPr>
            <a:xfrm rot="8999111">
              <a:off x="7741158" y="4020161"/>
              <a:ext cx="309809" cy="40406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903;p53">
            <a:extLst>
              <a:ext uri="{FF2B5EF4-FFF2-40B4-BE49-F238E27FC236}">
                <a16:creationId xmlns:a16="http://schemas.microsoft.com/office/drawing/2014/main" xmlns="" id="{2278CB33-F155-E4B0-D375-86E71FE5E27F}"/>
              </a:ext>
            </a:extLst>
          </p:cNvPr>
          <p:cNvGrpSpPr/>
          <p:nvPr/>
        </p:nvGrpSpPr>
        <p:grpSpPr>
          <a:xfrm>
            <a:off x="7297262" y="2790225"/>
            <a:ext cx="798477" cy="796946"/>
            <a:chOff x="7632314" y="2652585"/>
            <a:chExt cx="798477" cy="796946"/>
          </a:xfrm>
        </p:grpSpPr>
        <p:sp>
          <p:nvSpPr>
            <p:cNvPr id="22" name="Google Shape;1904;p53">
              <a:extLst>
                <a:ext uri="{FF2B5EF4-FFF2-40B4-BE49-F238E27FC236}">
                  <a16:creationId xmlns:a16="http://schemas.microsoft.com/office/drawing/2014/main" xmlns="" id="{CAE5C6D7-FC29-68FA-C959-8D7FA60D4196}"/>
                </a:ext>
              </a:extLst>
            </p:cNvPr>
            <p:cNvSpPr/>
            <p:nvPr/>
          </p:nvSpPr>
          <p:spPr>
            <a:xfrm rot="2700000">
              <a:off x="7853624" y="2665507"/>
              <a:ext cx="355951" cy="771101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0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05;p53">
              <a:extLst>
                <a:ext uri="{FF2B5EF4-FFF2-40B4-BE49-F238E27FC236}">
                  <a16:creationId xmlns:a16="http://schemas.microsoft.com/office/drawing/2014/main" xmlns="" id="{B55036E1-F601-1988-75E3-7BDF6D26EDAB}"/>
                </a:ext>
              </a:extLst>
            </p:cNvPr>
            <p:cNvSpPr/>
            <p:nvPr/>
          </p:nvSpPr>
          <p:spPr>
            <a:xfrm rot="2700000">
              <a:off x="7729716" y="2963118"/>
              <a:ext cx="311032" cy="404329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06;p53">
              <a:extLst>
                <a:ext uri="{FF2B5EF4-FFF2-40B4-BE49-F238E27FC236}">
                  <a16:creationId xmlns:a16="http://schemas.microsoft.com/office/drawing/2014/main" xmlns="" id="{941DC9DF-81F3-CE0F-6BEE-24B003E14D1A}"/>
                </a:ext>
              </a:extLst>
            </p:cNvPr>
            <p:cNvSpPr/>
            <p:nvPr/>
          </p:nvSpPr>
          <p:spPr>
            <a:xfrm rot="2700000">
              <a:off x="8023474" y="2735029"/>
              <a:ext cx="309823" cy="404088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" name="Google Shape;1069;p28">
            <a:extLst>
              <a:ext uri="{FF2B5EF4-FFF2-40B4-BE49-F238E27FC236}">
                <a16:creationId xmlns:a16="http://schemas.microsoft.com/office/drawing/2014/main" xmlns="" id="{CD3E3D4E-35DE-6C6A-9BDD-8F85393385BE}"/>
              </a:ext>
            </a:extLst>
          </p:cNvPr>
          <p:cNvCxnSpPr/>
          <p:nvPr/>
        </p:nvCxnSpPr>
        <p:spPr>
          <a:xfrm>
            <a:off x="5809518" y="4681011"/>
            <a:ext cx="1432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946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6"/>
          <p:cNvSpPr/>
          <p:nvPr/>
        </p:nvSpPr>
        <p:spPr>
          <a:xfrm>
            <a:off x="331595" y="957545"/>
            <a:ext cx="8314992" cy="34952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6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DF570B"/>
                </a:solidFill>
              </a:rPr>
              <a:t>REFERENCES</a:t>
            </a:r>
          </a:p>
        </p:txBody>
      </p:sp>
      <p:sp>
        <p:nvSpPr>
          <p:cNvPr id="1376" name="Google Shape;1376;p36"/>
          <p:cNvSpPr txBox="1">
            <a:spLocks noGrp="1"/>
          </p:cNvSpPr>
          <p:nvPr>
            <p:ph type="subTitle" idx="5"/>
          </p:nvPr>
        </p:nvSpPr>
        <p:spPr>
          <a:xfrm>
            <a:off x="790145" y="1124102"/>
            <a:ext cx="7397892" cy="27690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u="sng" dirty="0"/>
              <a:t>https://www.medplusmart.com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u="sng" dirty="0"/>
              <a:t>https:// </a:t>
            </a:r>
            <a:r>
              <a:rPr lang="en" sz="1800" u="sng" dirty="0">
                <a:hlinkClick r:id="rId3"/>
              </a:rPr>
              <a:t>www.openai.com</a:t>
            </a:r>
            <a:endParaRPr lang="en" sz="1800" u="sng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u="sng" dirty="0"/>
              <a:t>https:// </a:t>
            </a:r>
            <a:r>
              <a:rPr lang="en-US" sz="1800" u="sng" dirty="0">
                <a:hlinkClick r:id="rId4"/>
              </a:rPr>
              <a:t>www.Github.com</a:t>
            </a:r>
            <a:endParaRPr lang="en-US" sz="1800" u="sng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hlinkClick r:id="rId5"/>
              </a:rPr>
              <a:t>https://www.apollopharmacy.in</a:t>
            </a:r>
            <a:endParaRPr lang="en-US" sz="1800" u="sng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hlinkClick r:id="rId6"/>
              </a:rPr>
              <a:t>https://developer.mozilla.org</a:t>
            </a:r>
            <a:endParaRPr lang="en-US" sz="1800" u="sng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hlinkClick r:id="rId7"/>
              </a:rPr>
              <a:t>https://www.1mg.com</a:t>
            </a:r>
            <a:endParaRPr lang="en-US" sz="1800" u="sng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u="sng" dirty="0"/>
              <a:t>https://www.netmeds.com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1" name="Google Shape;1913;p54">
            <a:extLst>
              <a:ext uri="{FF2B5EF4-FFF2-40B4-BE49-F238E27FC236}">
                <a16:creationId xmlns:a16="http://schemas.microsoft.com/office/drawing/2014/main" xmlns="" id="{E7BD8EE5-0C23-A43A-B314-F9710BA241BF}"/>
              </a:ext>
            </a:extLst>
          </p:cNvPr>
          <p:cNvGrpSpPr/>
          <p:nvPr/>
        </p:nvGrpSpPr>
        <p:grpSpPr>
          <a:xfrm>
            <a:off x="4535330" y="3661513"/>
            <a:ext cx="1994046" cy="665921"/>
            <a:chOff x="2482725" y="1710300"/>
            <a:chExt cx="871600" cy="291075"/>
          </a:xfrm>
        </p:grpSpPr>
        <p:sp>
          <p:nvSpPr>
            <p:cNvPr id="32" name="Google Shape;1914;p54">
              <a:extLst>
                <a:ext uri="{FF2B5EF4-FFF2-40B4-BE49-F238E27FC236}">
                  <a16:creationId xmlns:a16="http://schemas.microsoft.com/office/drawing/2014/main" xmlns="" id="{7CA4C45A-8B4E-8630-76AF-12C2A28E6DEB}"/>
                </a:ext>
              </a:extLst>
            </p:cNvPr>
            <p:cNvSpPr/>
            <p:nvPr/>
          </p:nvSpPr>
          <p:spPr>
            <a:xfrm>
              <a:off x="2482725" y="1710300"/>
              <a:ext cx="871600" cy="291075"/>
            </a:xfrm>
            <a:custGeom>
              <a:avLst/>
              <a:gdLst/>
              <a:ahLst/>
              <a:cxnLst/>
              <a:rect l="l" t="t" r="r" b="b"/>
              <a:pathLst>
                <a:path w="34864" h="11643" extrusionOk="0">
                  <a:moveTo>
                    <a:pt x="28390" y="1"/>
                  </a:moveTo>
                  <a:cubicBezTo>
                    <a:pt x="28116" y="1"/>
                    <a:pt x="27843" y="183"/>
                    <a:pt x="27812" y="487"/>
                  </a:cubicBezTo>
                  <a:lnTo>
                    <a:pt x="26840" y="7083"/>
                  </a:lnTo>
                  <a:lnTo>
                    <a:pt x="26232" y="6080"/>
                  </a:lnTo>
                  <a:cubicBezTo>
                    <a:pt x="26110" y="5928"/>
                    <a:pt x="25928" y="5806"/>
                    <a:pt x="25745" y="5806"/>
                  </a:cubicBezTo>
                  <a:cubicBezTo>
                    <a:pt x="25533" y="5806"/>
                    <a:pt x="25350" y="5928"/>
                    <a:pt x="25229" y="6080"/>
                  </a:cubicBezTo>
                  <a:lnTo>
                    <a:pt x="24621" y="7083"/>
                  </a:lnTo>
                  <a:lnTo>
                    <a:pt x="20304" y="7083"/>
                  </a:lnTo>
                  <a:cubicBezTo>
                    <a:pt x="20061" y="7083"/>
                    <a:pt x="19879" y="7174"/>
                    <a:pt x="19788" y="7387"/>
                  </a:cubicBezTo>
                  <a:lnTo>
                    <a:pt x="19605" y="7721"/>
                  </a:lnTo>
                  <a:lnTo>
                    <a:pt x="18693" y="7721"/>
                  </a:lnTo>
                  <a:lnTo>
                    <a:pt x="18207" y="1156"/>
                  </a:lnTo>
                  <a:cubicBezTo>
                    <a:pt x="18177" y="882"/>
                    <a:pt x="17934" y="639"/>
                    <a:pt x="17690" y="609"/>
                  </a:cubicBezTo>
                  <a:cubicBezTo>
                    <a:pt x="17668" y="607"/>
                    <a:pt x="17647" y="606"/>
                    <a:pt x="17625" y="606"/>
                  </a:cubicBezTo>
                  <a:cubicBezTo>
                    <a:pt x="17352" y="606"/>
                    <a:pt x="17139" y="783"/>
                    <a:pt x="17083" y="1065"/>
                  </a:cubicBezTo>
                  <a:lnTo>
                    <a:pt x="15624" y="7417"/>
                  </a:lnTo>
                  <a:lnTo>
                    <a:pt x="14894" y="6840"/>
                  </a:lnTo>
                  <a:cubicBezTo>
                    <a:pt x="14772" y="6779"/>
                    <a:pt x="14681" y="6718"/>
                    <a:pt x="14560" y="6718"/>
                  </a:cubicBezTo>
                  <a:lnTo>
                    <a:pt x="9848" y="6718"/>
                  </a:lnTo>
                  <a:cubicBezTo>
                    <a:pt x="9636" y="6718"/>
                    <a:pt x="9392" y="6870"/>
                    <a:pt x="9332" y="7114"/>
                  </a:cubicBezTo>
                  <a:lnTo>
                    <a:pt x="9088" y="7752"/>
                  </a:lnTo>
                  <a:lnTo>
                    <a:pt x="8967" y="7752"/>
                  </a:lnTo>
                  <a:lnTo>
                    <a:pt x="8207" y="2098"/>
                  </a:lnTo>
                  <a:cubicBezTo>
                    <a:pt x="8177" y="1825"/>
                    <a:pt x="7964" y="1642"/>
                    <a:pt x="7690" y="1612"/>
                  </a:cubicBezTo>
                  <a:cubicBezTo>
                    <a:pt x="7658" y="1605"/>
                    <a:pt x="7626" y="1601"/>
                    <a:pt x="7594" y="1601"/>
                  </a:cubicBezTo>
                  <a:cubicBezTo>
                    <a:pt x="7355" y="1601"/>
                    <a:pt x="7136" y="1792"/>
                    <a:pt x="7082" y="2007"/>
                  </a:cubicBezTo>
                  <a:lnTo>
                    <a:pt x="5563" y="7174"/>
                  </a:lnTo>
                  <a:lnTo>
                    <a:pt x="4833" y="6202"/>
                  </a:lnTo>
                  <a:cubicBezTo>
                    <a:pt x="4711" y="6080"/>
                    <a:pt x="4559" y="5958"/>
                    <a:pt x="4408" y="5958"/>
                  </a:cubicBezTo>
                  <a:cubicBezTo>
                    <a:pt x="4256" y="5958"/>
                    <a:pt x="4073" y="6019"/>
                    <a:pt x="3952" y="6110"/>
                  </a:cubicBezTo>
                  <a:lnTo>
                    <a:pt x="3070" y="6992"/>
                  </a:lnTo>
                  <a:lnTo>
                    <a:pt x="1003" y="6992"/>
                  </a:lnTo>
                  <a:cubicBezTo>
                    <a:pt x="882" y="6992"/>
                    <a:pt x="760" y="7022"/>
                    <a:pt x="638" y="7114"/>
                  </a:cubicBezTo>
                  <a:lnTo>
                    <a:pt x="304" y="7387"/>
                  </a:lnTo>
                  <a:cubicBezTo>
                    <a:pt x="31" y="7569"/>
                    <a:pt x="0" y="7904"/>
                    <a:pt x="183" y="8177"/>
                  </a:cubicBezTo>
                  <a:cubicBezTo>
                    <a:pt x="307" y="8337"/>
                    <a:pt x="472" y="8414"/>
                    <a:pt x="643" y="8414"/>
                  </a:cubicBezTo>
                  <a:cubicBezTo>
                    <a:pt x="765" y="8414"/>
                    <a:pt x="889" y="8375"/>
                    <a:pt x="1003" y="8299"/>
                  </a:cubicBezTo>
                  <a:lnTo>
                    <a:pt x="1186" y="8147"/>
                  </a:lnTo>
                  <a:lnTo>
                    <a:pt x="3313" y="8147"/>
                  </a:lnTo>
                  <a:cubicBezTo>
                    <a:pt x="3465" y="8147"/>
                    <a:pt x="3617" y="8056"/>
                    <a:pt x="3678" y="7995"/>
                  </a:cubicBezTo>
                  <a:lnTo>
                    <a:pt x="3830" y="7843"/>
                  </a:lnTo>
                  <a:lnTo>
                    <a:pt x="4559" y="7843"/>
                  </a:lnTo>
                  <a:lnTo>
                    <a:pt x="5289" y="8785"/>
                  </a:lnTo>
                  <a:cubicBezTo>
                    <a:pt x="5385" y="8930"/>
                    <a:pt x="5538" y="9017"/>
                    <a:pt x="5719" y="9017"/>
                  </a:cubicBezTo>
                  <a:cubicBezTo>
                    <a:pt x="5766" y="9017"/>
                    <a:pt x="5816" y="9011"/>
                    <a:pt x="5866" y="8998"/>
                  </a:cubicBezTo>
                  <a:cubicBezTo>
                    <a:pt x="6079" y="8968"/>
                    <a:pt x="6231" y="8816"/>
                    <a:pt x="6322" y="8633"/>
                  </a:cubicBezTo>
                  <a:lnTo>
                    <a:pt x="6535" y="7843"/>
                  </a:lnTo>
                  <a:lnTo>
                    <a:pt x="7781" y="7843"/>
                  </a:lnTo>
                  <a:lnTo>
                    <a:pt x="8177" y="10609"/>
                  </a:lnTo>
                  <a:cubicBezTo>
                    <a:pt x="8207" y="10883"/>
                    <a:pt x="8389" y="11065"/>
                    <a:pt x="8663" y="11095"/>
                  </a:cubicBezTo>
                  <a:cubicBezTo>
                    <a:pt x="8683" y="11098"/>
                    <a:pt x="8703" y="11099"/>
                    <a:pt x="8723" y="11099"/>
                  </a:cubicBezTo>
                  <a:cubicBezTo>
                    <a:pt x="8972" y="11099"/>
                    <a:pt x="9186" y="10928"/>
                    <a:pt x="9271" y="10731"/>
                  </a:cubicBezTo>
                  <a:lnTo>
                    <a:pt x="10213" y="7904"/>
                  </a:lnTo>
                  <a:lnTo>
                    <a:pt x="14347" y="7904"/>
                  </a:lnTo>
                  <a:lnTo>
                    <a:pt x="15624" y="8846"/>
                  </a:lnTo>
                  <a:cubicBezTo>
                    <a:pt x="15725" y="8927"/>
                    <a:pt x="15840" y="8968"/>
                    <a:pt x="15968" y="8968"/>
                  </a:cubicBezTo>
                  <a:cubicBezTo>
                    <a:pt x="16032" y="8968"/>
                    <a:pt x="16100" y="8958"/>
                    <a:pt x="16171" y="8937"/>
                  </a:cubicBezTo>
                  <a:cubicBezTo>
                    <a:pt x="16353" y="8846"/>
                    <a:pt x="16475" y="8694"/>
                    <a:pt x="16505" y="8512"/>
                  </a:cubicBezTo>
                  <a:lnTo>
                    <a:pt x="16687" y="7721"/>
                  </a:lnTo>
                  <a:lnTo>
                    <a:pt x="17569" y="7721"/>
                  </a:lnTo>
                  <a:lnTo>
                    <a:pt x="17873" y="11126"/>
                  </a:lnTo>
                  <a:cubicBezTo>
                    <a:pt x="17903" y="11399"/>
                    <a:pt x="18055" y="11582"/>
                    <a:pt x="18329" y="11642"/>
                  </a:cubicBezTo>
                  <a:lnTo>
                    <a:pt x="18450" y="11642"/>
                  </a:lnTo>
                  <a:cubicBezTo>
                    <a:pt x="18633" y="11642"/>
                    <a:pt x="18845" y="11521"/>
                    <a:pt x="18937" y="11338"/>
                  </a:cubicBezTo>
                  <a:lnTo>
                    <a:pt x="20639" y="8177"/>
                  </a:lnTo>
                  <a:lnTo>
                    <a:pt x="24925" y="8177"/>
                  </a:lnTo>
                  <a:cubicBezTo>
                    <a:pt x="25137" y="8177"/>
                    <a:pt x="25320" y="8056"/>
                    <a:pt x="25441" y="7904"/>
                  </a:cubicBezTo>
                  <a:lnTo>
                    <a:pt x="25593" y="7630"/>
                  </a:lnTo>
                  <a:lnTo>
                    <a:pt x="25836" y="7630"/>
                  </a:lnTo>
                  <a:lnTo>
                    <a:pt x="26688" y="8968"/>
                  </a:lnTo>
                  <a:cubicBezTo>
                    <a:pt x="26797" y="9131"/>
                    <a:pt x="27003" y="9246"/>
                    <a:pt x="27220" y="9246"/>
                  </a:cubicBezTo>
                  <a:cubicBezTo>
                    <a:pt x="27245" y="9246"/>
                    <a:pt x="27270" y="9244"/>
                    <a:pt x="27295" y="9241"/>
                  </a:cubicBezTo>
                  <a:cubicBezTo>
                    <a:pt x="27508" y="9211"/>
                    <a:pt x="27721" y="8998"/>
                    <a:pt x="27751" y="8785"/>
                  </a:cubicBezTo>
                  <a:lnTo>
                    <a:pt x="27934" y="7630"/>
                  </a:lnTo>
                  <a:lnTo>
                    <a:pt x="28846" y="7630"/>
                  </a:lnTo>
                  <a:lnTo>
                    <a:pt x="29089" y="9302"/>
                  </a:lnTo>
                  <a:cubicBezTo>
                    <a:pt x="29119" y="9545"/>
                    <a:pt x="29302" y="9728"/>
                    <a:pt x="29545" y="9788"/>
                  </a:cubicBezTo>
                  <a:cubicBezTo>
                    <a:pt x="29588" y="9801"/>
                    <a:pt x="29633" y="9807"/>
                    <a:pt x="29678" y="9807"/>
                  </a:cubicBezTo>
                  <a:cubicBezTo>
                    <a:pt x="29853" y="9807"/>
                    <a:pt x="30032" y="9714"/>
                    <a:pt x="30153" y="9545"/>
                  </a:cubicBezTo>
                  <a:lnTo>
                    <a:pt x="30973" y="8177"/>
                  </a:lnTo>
                  <a:lnTo>
                    <a:pt x="34286" y="8177"/>
                  </a:lnTo>
                  <a:cubicBezTo>
                    <a:pt x="34590" y="8177"/>
                    <a:pt x="34864" y="7904"/>
                    <a:pt x="34864" y="7600"/>
                  </a:cubicBezTo>
                  <a:cubicBezTo>
                    <a:pt x="34864" y="7296"/>
                    <a:pt x="34590" y="7022"/>
                    <a:pt x="34256" y="7022"/>
                  </a:cubicBezTo>
                  <a:lnTo>
                    <a:pt x="30639" y="7022"/>
                  </a:lnTo>
                  <a:cubicBezTo>
                    <a:pt x="30457" y="7022"/>
                    <a:pt x="30244" y="7144"/>
                    <a:pt x="30122" y="7296"/>
                  </a:cubicBezTo>
                  <a:lnTo>
                    <a:pt x="29940" y="7600"/>
                  </a:lnTo>
                  <a:lnTo>
                    <a:pt x="28967" y="487"/>
                  </a:lnTo>
                  <a:cubicBezTo>
                    <a:pt x="28937" y="244"/>
                    <a:pt x="28694" y="1"/>
                    <a:pt x="2839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940000" algn="bl" rotWithShape="0">
                <a:schemeClr val="accent2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15;p54">
              <a:extLst>
                <a:ext uri="{FF2B5EF4-FFF2-40B4-BE49-F238E27FC236}">
                  <a16:creationId xmlns:a16="http://schemas.microsoft.com/office/drawing/2014/main" xmlns="" id="{73E28DAF-834D-6B4C-92B1-C55056E5D7C9}"/>
                </a:ext>
              </a:extLst>
            </p:cNvPr>
            <p:cNvSpPr/>
            <p:nvPr/>
          </p:nvSpPr>
          <p:spPr>
            <a:xfrm>
              <a:off x="2498675" y="1724750"/>
              <a:ext cx="839700" cy="262175"/>
            </a:xfrm>
            <a:custGeom>
              <a:avLst/>
              <a:gdLst/>
              <a:ahLst/>
              <a:cxnLst/>
              <a:rect l="l" t="t" r="r" b="b"/>
              <a:pathLst>
                <a:path w="33588" h="10487" fill="none" extrusionOk="0">
                  <a:moveTo>
                    <a:pt x="0" y="7204"/>
                  </a:moveTo>
                  <a:lnTo>
                    <a:pt x="365" y="6930"/>
                  </a:lnTo>
                  <a:lnTo>
                    <a:pt x="2645" y="6930"/>
                  </a:lnTo>
                  <a:lnTo>
                    <a:pt x="3708" y="5927"/>
                  </a:lnTo>
                  <a:lnTo>
                    <a:pt x="5107" y="7812"/>
                  </a:lnTo>
                  <a:lnTo>
                    <a:pt x="6991" y="1581"/>
                  </a:lnTo>
                  <a:lnTo>
                    <a:pt x="8085" y="9879"/>
                  </a:lnTo>
                  <a:lnTo>
                    <a:pt x="9180" y="6718"/>
                  </a:lnTo>
                  <a:lnTo>
                    <a:pt x="13891" y="6718"/>
                  </a:lnTo>
                  <a:lnTo>
                    <a:pt x="15350" y="7782"/>
                  </a:lnTo>
                  <a:lnTo>
                    <a:pt x="16931" y="608"/>
                  </a:lnTo>
                  <a:lnTo>
                    <a:pt x="17812" y="10487"/>
                  </a:lnTo>
                  <a:lnTo>
                    <a:pt x="19666" y="7022"/>
                  </a:lnTo>
                  <a:lnTo>
                    <a:pt x="24317" y="7022"/>
                  </a:lnTo>
                  <a:lnTo>
                    <a:pt x="25077" y="5745"/>
                  </a:lnTo>
                  <a:lnTo>
                    <a:pt x="26505" y="8085"/>
                  </a:lnTo>
                  <a:lnTo>
                    <a:pt x="27751" y="0"/>
                  </a:lnTo>
                  <a:lnTo>
                    <a:pt x="28937" y="8602"/>
                  </a:lnTo>
                  <a:lnTo>
                    <a:pt x="29970" y="7022"/>
                  </a:lnTo>
                  <a:lnTo>
                    <a:pt x="33587" y="7022"/>
                  </a:lnTo>
                </a:path>
              </a:pathLst>
            </a:custGeom>
            <a:noFill/>
            <a:ln w="28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916;p54">
            <a:extLst>
              <a:ext uri="{FF2B5EF4-FFF2-40B4-BE49-F238E27FC236}">
                <a16:creationId xmlns:a16="http://schemas.microsoft.com/office/drawing/2014/main" xmlns="" id="{CEEB0E96-308C-74FF-4415-C951F2153ED9}"/>
              </a:ext>
            </a:extLst>
          </p:cNvPr>
          <p:cNvGrpSpPr/>
          <p:nvPr/>
        </p:nvGrpSpPr>
        <p:grpSpPr>
          <a:xfrm rot="575280">
            <a:off x="5713720" y="1504097"/>
            <a:ext cx="1097510" cy="1507658"/>
            <a:chOff x="1272450" y="1359775"/>
            <a:chExt cx="947600" cy="1301725"/>
          </a:xfrm>
        </p:grpSpPr>
        <p:sp>
          <p:nvSpPr>
            <p:cNvPr id="35" name="Google Shape;1917;p54">
              <a:extLst>
                <a:ext uri="{FF2B5EF4-FFF2-40B4-BE49-F238E27FC236}">
                  <a16:creationId xmlns:a16="http://schemas.microsoft.com/office/drawing/2014/main" xmlns="" id="{5F51B1E4-586B-6FD0-190D-E3C2FD53ABAF}"/>
                </a:ext>
              </a:extLst>
            </p:cNvPr>
            <p:cNvSpPr/>
            <p:nvPr/>
          </p:nvSpPr>
          <p:spPr>
            <a:xfrm>
              <a:off x="1272450" y="1360538"/>
              <a:ext cx="947600" cy="1300200"/>
            </a:xfrm>
            <a:custGeom>
              <a:avLst/>
              <a:gdLst/>
              <a:ahLst/>
              <a:cxnLst/>
              <a:rect l="l" t="t" r="r" b="b"/>
              <a:pathLst>
                <a:path w="37904" h="52008" extrusionOk="0">
                  <a:moveTo>
                    <a:pt x="17599" y="1"/>
                  </a:moveTo>
                  <a:cubicBezTo>
                    <a:pt x="16627" y="1"/>
                    <a:pt x="15836" y="670"/>
                    <a:pt x="15684" y="1582"/>
                  </a:cubicBezTo>
                  <a:lnTo>
                    <a:pt x="11915" y="1582"/>
                  </a:lnTo>
                  <a:cubicBezTo>
                    <a:pt x="11459" y="1582"/>
                    <a:pt x="11125" y="1916"/>
                    <a:pt x="11125" y="2372"/>
                  </a:cubicBezTo>
                  <a:lnTo>
                    <a:pt x="11125" y="3253"/>
                  </a:lnTo>
                  <a:lnTo>
                    <a:pt x="1733" y="3253"/>
                  </a:lnTo>
                  <a:cubicBezTo>
                    <a:pt x="760" y="3253"/>
                    <a:pt x="0" y="4074"/>
                    <a:pt x="0" y="5016"/>
                  </a:cubicBezTo>
                  <a:lnTo>
                    <a:pt x="0" y="50245"/>
                  </a:lnTo>
                  <a:cubicBezTo>
                    <a:pt x="0" y="51248"/>
                    <a:pt x="790" y="52008"/>
                    <a:pt x="1733" y="52008"/>
                  </a:cubicBezTo>
                  <a:lnTo>
                    <a:pt x="36141" y="52008"/>
                  </a:lnTo>
                  <a:cubicBezTo>
                    <a:pt x="37113" y="52008"/>
                    <a:pt x="37873" y="51218"/>
                    <a:pt x="37873" y="50245"/>
                  </a:cubicBezTo>
                  <a:lnTo>
                    <a:pt x="37873" y="5016"/>
                  </a:lnTo>
                  <a:cubicBezTo>
                    <a:pt x="37904" y="4074"/>
                    <a:pt x="37113" y="3253"/>
                    <a:pt x="36171" y="3253"/>
                  </a:cubicBezTo>
                  <a:lnTo>
                    <a:pt x="26809" y="3253"/>
                  </a:lnTo>
                  <a:lnTo>
                    <a:pt x="26809" y="2372"/>
                  </a:lnTo>
                  <a:cubicBezTo>
                    <a:pt x="26809" y="1946"/>
                    <a:pt x="26475" y="1582"/>
                    <a:pt x="26019" y="1582"/>
                  </a:cubicBezTo>
                  <a:lnTo>
                    <a:pt x="22250" y="1582"/>
                  </a:lnTo>
                  <a:cubicBezTo>
                    <a:pt x="22098" y="670"/>
                    <a:pt x="21307" y="1"/>
                    <a:pt x="20365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940000" algn="bl" rotWithShape="0">
                <a:schemeClr val="accent2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1918;p54">
              <a:extLst>
                <a:ext uri="{FF2B5EF4-FFF2-40B4-BE49-F238E27FC236}">
                  <a16:creationId xmlns:a16="http://schemas.microsoft.com/office/drawing/2014/main" xmlns="" id="{734050BC-140C-49CA-D512-DB484335CA0C}"/>
                </a:ext>
              </a:extLst>
            </p:cNvPr>
            <p:cNvGrpSpPr/>
            <p:nvPr/>
          </p:nvGrpSpPr>
          <p:grpSpPr>
            <a:xfrm>
              <a:off x="1272450" y="1359775"/>
              <a:ext cx="947600" cy="1301725"/>
              <a:chOff x="-4713275" y="631150"/>
              <a:chExt cx="947600" cy="1301725"/>
            </a:xfrm>
          </p:grpSpPr>
          <p:sp>
            <p:nvSpPr>
              <p:cNvPr id="37" name="Google Shape;1919;p54">
                <a:extLst>
                  <a:ext uri="{FF2B5EF4-FFF2-40B4-BE49-F238E27FC236}">
                    <a16:creationId xmlns:a16="http://schemas.microsoft.com/office/drawing/2014/main" xmlns="" id="{5754CA15-C277-D2BC-3F9D-B50A93F9E0AA}"/>
                  </a:ext>
                </a:extLst>
              </p:cNvPr>
              <p:cNvSpPr/>
              <p:nvPr/>
            </p:nvSpPr>
            <p:spPr>
              <a:xfrm>
                <a:off x="-4435925" y="631150"/>
                <a:ext cx="392150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15686" h="5260" extrusionOk="0">
                    <a:moveTo>
                      <a:pt x="6445" y="1"/>
                    </a:moveTo>
                    <a:cubicBezTo>
                      <a:pt x="5502" y="1"/>
                      <a:pt x="4712" y="700"/>
                      <a:pt x="4560" y="1612"/>
                    </a:cubicBezTo>
                    <a:lnTo>
                      <a:pt x="791" y="1612"/>
                    </a:lnTo>
                    <a:cubicBezTo>
                      <a:pt x="335" y="1612"/>
                      <a:pt x="1" y="1946"/>
                      <a:pt x="1" y="2402"/>
                    </a:cubicBezTo>
                    <a:lnTo>
                      <a:pt x="1" y="4469"/>
                    </a:lnTo>
                    <a:cubicBezTo>
                      <a:pt x="1" y="4895"/>
                      <a:pt x="335" y="5259"/>
                      <a:pt x="791" y="5259"/>
                    </a:cubicBezTo>
                    <a:lnTo>
                      <a:pt x="14864" y="5259"/>
                    </a:lnTo>
                    <a:cubicBezTo>
                      <a:pt x="15320" y="5259"/>
                      <a:pt x="15655" y="4925"/>
                      <a:pt x="15655" y="4469"/>
                    </a:cubicBezTo>
                    <a:lnTo>
                      <a:pt x="15655" y="2402"/>
                    </a:lnTo>
                    <a:cubicBezTo>
                      <a:pt x="15685" y="1946"/>
                      <a:pt x="15351" y="1612"/>
                      <a:pt x="14895" y="1612"/>
                    </a:cubicBezTo>
                    <a:lnTo>
                      <a:pt x="11126" y="1612"/>
                    </a:lnTo>
                    <a:cubicBezTo>
                      <a:pt x="10974" y="700"/>
                      <a:pt x="10183" y="1"/>
                      <a:pt x="9241" y="1"/>
                    </a:cubicBezTo>
                    <a:close/>
                  </a:path>
                </a:pathLst>
              </a:custGeom>
              <a:solidFill>
                <a:srgbClr val="86C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20;p54">
                <a:extLst>
                  <a:ext uri="{FF2B5EF4-FFF2-40B4-BE49-F238E27FC236}">
                    <a16:creationId xmlns:a16="http://schemas.microsoft.com/office/drawing/2014/main" xmlns="" id="{72D078BF-1468-E3C3-4BB2-2F6BF5152BBF}"/>
                  </a:ext>
                </a:extLst>
              </p:cNvPr>
              <p:cNvSpPr/>
              <p:nvPr/>
            </p:nvSpPr>
            <p:spPr>
              <a:xfrm>
                <a:off x="-4713275" y="713225"/>
                <a:ext cx="947600" cy="1219650"/>
              </a:xfrm>
              <a:custGeom>
                <a:avLst/>
                <a:gdLst/>
                <a:ahLst/>
                <a:cxnLst/>
                <a:rect l="l" t="t" r="r" b="b"/>
                <a:pathLst>
                  <a:path w="37904" h="48786" extrusionOk="0">
                    <a:moveTo>
                      <a:pt x="1733" y="1"/>
                    </a:moveTo>
                    <a:cubicBezTo>
                      <a:pt x="791" y="1"/>
                      <a:pt x="0" y="761"/>
                      <a:pt x="0" y="1733"/>
                    </a:cubicBezTo>
                    <a:lnTo>
                      <a:pt x="0" y="47023"/>
                    </a:lnTo>
                    <a:cubicBezTo>
                      <a:pt x="0" y="47995"/>
                      <a:pt x="760" y="48786"/>
                      <a:pt x="1733" y="48786"/>
                    </a:cubicBezTo>
                    <a:lnTo>
                      <a:pt x="36141" y="48786"/>
                    </a:lnTo>
                    <a:cubicBezTo>
                      <a:pt x="37114" y="48786"/>
                      <a:pt x="37904" y="47995"/>
                      <a:pt x="37873" y="46992"/>
                    </a:cubicBezTo>
                    <a:lnTo>
                      <a:pt x="37873" y="1733"/>
                    </a:lnTo>
                    <a:cubicBezTo>
                      <a:pt x="37873" y="791"/>
                      <a:pt x="37114" y="1"/>
                      <a:pt x="36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21;p54">
                <a:extLst>
                  <a:ext uri="{FF2B5EF4-FFF2-40B4-BE49-F238E27FC236}">
                    <a16:creationId xmlns:a16="http://schemas.microsoft.com/office/drawing/2014/main" xmlns="" id="{7A3F4616-478E-0546-5891-F52B6CB7F33B}"/>
                  </a:ext>
                </a:extLst>
              </p:cNvPr>
              <p:cNvSpPr/>
              <p:nvPr/>
            </p:nvSpPr>
            <p:spPr>
              <a:xfrm>
                <a:off x="-4653250" y="860650"/>
                <a:ext cx="150500" cy="149725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5989" extrusionOk="0">
                    <a:moveTo>
                      <a:pt x="1824" y="0"/>
                    </a:moveTo>
                    <a:lnTo>
                      <a:pt x="1824" y="1794"/>
                    </a:lnTo>
                    <a:lnTo>
                      <a:pt x="1" y="1794"/>
                    </a:lnTo>
                    <a:lnTo>
                      <a:pt x="1" y="4165"/>
                    </a:lnTo>
                    <a:lnTo>
                      <a:pt x="1824" y="4165"/>
                    </a:lnTo>
                    <a:lnTo>
                      <a:pt x="1824" y="5988"/>
                    </a:lnTo>
                    <a:lnTo>
                      <a:pt x="4195" y="5988"/>
                    </a:lnTo>
                    <a:lnTo>
                      <a:pt x="4195" y="4165"/>
                    </a:lnTo>
                    <a:lnTo>
                      <a:pt x="6019" y="4165"/>
                    </a:lnTo>
                    <a:lnTo>
                      <a:pt x="6019" y="1794"/>
                    </a:lnTo>
                    <a:lnTo>
                      <a:pt x="4195" y="1794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22;p54">
                <a:extLst>
                  <a:ext uri="{FF2B5EF4-FFF2-40B4-BE49-F238E27FC236}">
                    <a16:creationId xmlns:a16="http://schemas.microsoft.com/office/drawing/2014/main" xmlns="" id="{79B824AB-1B6D-CE06-7755-E2C36A06145E}"/>
                  </a:ext>
                </a:extLst>
              </p:cNvPr>
              <p:cNvSpPr/>
              <p:nvPr/>
            </p:nvSpPr>
            <p:spPr>
              <a:xfrm>
                <a:off x="-4435925" y="631150"/>
                <a:ext cx="392150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15686" h="5260" extrusionOk="0">
                    <a:moveTo>
                      <a:pt x="14895" y="1612"/>
                    </a:moveTo>
                    <a:lnTo>
                      <a:pt x="11126" y="1612"/>
                    </a:lnTo>
                    <a:cubicBezTo>
                      <a:pt x="10974" y="700"/>
                      <a:pt x="10183" y="1"/>
                      <a:pt x="9241" y="1"/>
                    </a:cubicBezTo>
                    <a:lnTo>
                      <a:pt x="6445" y="1"/>
                    </a:lnTo>
                    <a:cubicBezTo>
                      <a:pt x="5502" y="1"/>
                      <a:pt x="4712" y="700"/>
                      <a:pt x="4560" y="1612"/>
                    </a:cubicBezTo>
                    <a:lnTo>
                      <a:pt x="791" y="1612"/>
                    </a:lnTo>
                    <a:cubicBezTo>
                      <a:pt x="335" y="1612"/>
                      <a:pt x="1" y="1946"/>
                      <a:pt x="1" y="2402"/>
                    </a:cubicBezTo>
                    <a:lnTo>
                      <a:pt x="1" y="4469"/>
                    </a:lnTo>
                    <a:cubicBezTo>
                      <a:pt x="1" y="4895"/>
                      <a:pt x="335" y="5259"/>
                      <a:pt x="791" y="5259"/>
                    </a:cubicBezTo>
                    <a:lnTo>
                      <a:pt x="14864" y="5259"/>
                    </a:lnTo>
                    <a:cubicBezTo>
                      <a:pt x="15320" y="5259"/>
                      <a:pt x="15655" y="4925"/>
                      <a:pt x="15655" y="4469"/>
                    </a:cubicBezTo>
                    <a:lnTo>
                      <a:pt x="15655" y="2402"/>
                    </a:lnTo>
                    <a:cubicBezTo>
                      <a:pt x="15685" y="1946"/>
                      <a:pt x="15351" y="1612"/>
                      <a:pt x="14895" y="16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23;p54">
                <a:extLst>
                  <a:ext uri="{FF2B5EF4-FFF2-40B4-BE49-F238E27FC236}">
                    <a16:creationId xmlns:a16="http://schemas.microsoft.com/office/drawing/2014/main" xmlns="" id="{4DEAA311-7A57-3D39-88FE-BF9B6786666E}"/>
                  </a:ext>
                </a:extLst>
              </p:cNvPr>
              <p:cNvSpPr/>
              <p:nvPr/>
            </p:nvSpPr>
            <p:spPr>
              <a:xfrm>
                <a:off x="-4461000" y="860650"/>
                <a:ext cx="632275" cy="150475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6019" extrusionOk="0">
                    <a:moveTo>
                      <a:pt x="1" y="0"/>
                    </a:moveTo>
                    <a:lnTo>
                      <a:pt x="1" y="6019"/>
                    </a:lnTo>
                    <a:lnTo>
                      <a:pt x="25290" y="6019"/>
                    </a:lnTo>
                    <a:lnTo>
                      <a:pt x="252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24;p54">
                <a:extLst>
                  <a:ext uri="{FF2B5EF4-FFF2-40B4-BE49-F238E27FC236}">
                    <a16:creationId xmlns:a16="http://schemas.microsoft.com/office/drawing/2014/main" xmlns="" id="{81DDA16D-A55B-0F8F-11D0-0AD1E21B7BCA}"/>
                  </a:ext>
                </a:extLst>
              </p:cNvPr>
              <p:cNvSpPr/>
              <p:nvPr/>
            </p:nvSpPr>
            <p:spPr>
              <a:xfrm>
                <a:off x="-4654000" y="1096975"/>
                <a:ext cx="8191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2767" h="1521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32767" y="1520"/>
                    </a:lnTo>
                    <a:lnTo>
                      <a:pt x="327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25;p54">
                <a:extLst>
                  <a:ext uri="{FF2B5EF4-FFF2-40B4-BE49-F238E27FC236}">
                    <a16:creationId xmlns:a16="http://schemas.microsoft.com/office/drawing/2014/main" xmlns="" id="{9844A7DF-CD0E-9D07-BFE9-5FC764661D46}"/>
                  </a:ext>
                </a:extLst>
              </p:cNvPr>
              <p:cNvSpPr/>
              <p:nvPr/>
            </p:nvSpPr>
            <p:spPr>
              <a:xfrm>
                <a:off x="-4654000" y="1189675"/>
                <a:ext cx="8191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2767" h="1521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32767" y="1521"/>
                    </a:lnTo>
                    <a:lnTo>
                      <a:pt x="32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26;p54">
                <a:extLst>
                  <a:ext uri="{FF2B5EF4-FFF2-40B4-BE49-F238E27FC236}">
                    <a16:creationId xmlns:a16="http://schemas.microsoft.com/office/drawing/2014/main" xmlns="" id="{98330D76-8C07-AAFE-0D72-7BBF2A94996F}"/>
                  </a:ext>
                </a:extLst>
              </p:cNvPr>
              <p:cNvSpPr/>
              <p:nvPr/>
            </p:nvSpPr>
            <p:spPr>
              <a:xfrm>
                <a:off x="-4654000" y="1282400"/>
                <a:ext cx="819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32767" h="1520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32767" y="1520"/>
                    </a:lnTo>
                    <a:lnTo>
                      <a:pt x="327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27;p54">
                <a:extLst>
                  <a:ext uri="{FF2B5EF4-FFF2-40B4-BE49-F238E27FC236}">
                    <a16:creationId xmlns:a16="http://schemas.microsoft.com/office/drawing/2014/main" xmlns="" id="{DE4DD163-3F80-09EE-C4B4-E54712C818DD}"/>
                  </a:ext>
                </a:extLst>
              </p:cNvPr>
              <p:cNvSpPr/>
              <p:nvPr/>
            </p:nvSpPr>
            <p:spPr>
              <a:xfrm>
                <a:off x="-4654000" y="1374325"/>
                <a:ext cx="8191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2767" h="1521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32767" y="1521"/>
                    </a:lnTo>
                    <a:lnTo>
                      <a:pt x="32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28;p54">
                <a:extLst>
                  <a:ext uri="{FF2B5EF4-FFF2-40B4-BE49-F238E27FC236}">
                    <a16:creationId xmlns:a16="http://schemas.microsoft.com/office/drawing/2014/main" xmlns="" id="{5EBD6F4E-38DE-5074-48E8-AD27A93D6549}"/>
                  </a:ext>
                </a:extLst>
              </p:cNvPr>
              <p:cNvSpPr/>
              <p:nvPr/>
            </p:nvSpPr>
            <p:spPr>
              <a:xfrm>
                <a:off x="-4654000" y="1466275"/>
                <a:ext cx="8191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2767" h="1521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32767" y="1521"/>
                    </a:lnTo>
                    <a:lnTo>
                      <a:pt x="32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29;p54">
                <a:extLst>
                  <a:ext uri="{FF2B5EF4-FFF2-40B4-BE49-F238E27FC236}">
                    <a16:creationId xmlns:a16="http://schemas.microsoft.com/office/drawing/2014/main" xmlns="" id="{C643CDF5-8BC4-3D5A-98CC-DB57AFD60F2A}"/>
                  </a:ext>
                </a:extLst>
              </p:cNvPr>
              <p:cNvSpPr/>
              <p:nvPr/>
            </p:nvSpPr>
            <p:spPr>
              <a:xfrm>
                <a:off x="-4654000" y="1559750"/>
                <a:ext cx="8191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2767" h="1521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32767" y="1520"/>
                    </a:lnTo>
                    <a:lnTo>
                      <a:pt x="327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30;p54">
                <a:extLst>
                  <a:ext uri="{FF2B5EF4-FFF2-40B4-BE49-F238E27FC236}">
                    <a16:creationId xmlns:a16="http://schemas.microsoft.com/office/drawing/2014/main" xmlns="" id="{A3E3C168-9FDF-EC92-0505-3D90658ED77D}"/>
                  </a:ext>
                </a:extLst>
              </p:cNvPr>
              <p:cNvSpPr/>
              <p:nvPr/>
            </p:nvSpPr>
            <p:spPr>
              <a:xfrm>
                <a:off x="-4654000" y="1651700"/>
                <a:ext cx="8191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2767" h="1521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32767" y="1520"/>
                    </a:lnTo>
                    <a:lnTo>
                      <a:pt x="327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31;p54">
                <a:extLst>
                  <a:ext uri="{FF2B5EF4-FFF2-40B4-BE49-F238E27FC236}">
                    <a16:creationId xmlns:a16="http://schemas.microsoft.com/office/drawing/2014/main" xmlns="" id="{A8C936E6-4DFA-27D3-D84E-6DF728B91B51}"/>
                  </a:ext>
                </a:extLst>
              </p:cNvPr>
              <p:cNvSpPr/>
              <p:nvPr/>
            </p:nvSpPr>
            <p:spPr>
              <a:xfrm>
                <a:off x="-4654000" y="1743650"/>
                <a:ext cx="4612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8451" h="1520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8450" y="1520"/>
                    </a:lnTo>
                    <a:lnTo>
                      <a:pt x="184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lcoholism Treatment Drugs Breakthrough by Slidesgo">
  <a:themeElements>
    <a:clrScheme name="Simple Light">
      <a:dk1>
        <a:srgbClr val="F8F6FF"/>
      </a:dk1>
      <a:lt1>
        <a:srgbClr val="1D0D8D"/>
      </a:lt1>
      <a:dk2>
        <a:srgbClr val="F46F25"/>
      </a:dk2>
      <a:lt2>
        <a:srgbClr val="FC462D"/>
      </a:lt2>
      <a:accent1>
        <a:srgbClr val="EFEEFC"/>
      </a:accent1>
      <a:accent2>
        <a:srgbClr val="9BA6E9"/>
      </a:accent2>
      <a:accent3>
        <a:srgbClr val="FFFFFF"/>
      </a:accent3>
      <a:accent4>
        <a:srgbClr val="F7D238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354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Inconsolata</vt:lpstr>
      <vt:lpstr>Open Sans</vt:lpstr>
      <vt:lpstr>Josefin Sans</vt:lpstr>
      <vt:lpstr>Roboto Condensed Light</vt:lpstr>
      <vt:lpstr>Alcoholism Treatment Drugs Breakthrough by Slidesgo</vt:lpstr>
      <vt:lpstr>PharmaCare</vt:lpstr>
      <vt:lpstr>OBJECTIVE : </vt:lpstr>
      <vt:lpstr>PROBLEM DEFINITION</vt:lpstr>
      <vt:lpstr>WORKFLOW DIAGRAM</vt:lpstr>
      <vt:lpstr>WORKFLOW DIAGRAM</vt:lpstr>
      <vt:lpstr>CURRENT WORK PROGRESS</vt:lpstr>
      <vt:lpstr>CONCLUSION</vt:lpstr>
      <vt:lpstr>CONTRIBUTION AND FUTURE WORKS</vt:lpstr>
      <vt:lpstr>REFERENCES</vt:lpstr>
      <vt:lpstr>ANY QUERY?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PharmaCare</dc:title>
  <cp:lastModifiedBy>Microsoft account</cp:lastModifiedBy>
  <cp:revision>10</cp:revision>
  <dcterms:modified xsi:type="dcterms:W3CDTF">2023-05-19T11:17:22Z</dcterms:modified>
</cp:coreProperties>
</file>