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FEE2-C79B-45D8-BAA3-336BB3B6B5A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7406-0F9C-4DE0-8679-48D6B475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FEE2-C79B-45D8-BAA3-336BB3B6B5A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7406-0F9C-4DE0-8679-48D6B475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FEE2-C79B-45D8-BAA3-336BB3B6B5A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7406-0F9C-4DE0-8679-48D6B475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6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FEE2-C79B-45D8-BAA3-336BB3B6B5A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7406-0F9C-4DE0-8679-48D6B475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3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FEE2-C79B-45D8-BAA3-336BB3B6B5A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7406-0F9C-4DE0-8679-48D6B475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FEE2-C79B-45D8-BAA3-336BB3B6B5A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7406-0F9C-4DE0-8679-48D6B475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4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FEE2-C79B-45D8-BAA3-336BB3B6B5A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7406-0F9C-4DE0-8679-48D6B475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0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FEE2-C79B-45D8-BAA3-336BB3B6B5A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7406-0F9C-4DE0-8679-48D6B475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FEE2-C79B-45D8-BAA3-336BB3B6B5A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7406-0F9C-4DE0-8679-48D6B475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FEE2-C79B-45D8-BAA3-336BB3B6B5A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7406-0F9C-4DE0-8679-48D6B475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5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FEE2-C79B-45D8-BAA3-336BB3B6B5A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7406-0F9C-4DE0-8679-48D6B475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BFEE2-C79B-45D8-BAA3-336BB3B6B5A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F7406-0F9C-4DE0-8679-48D6B475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7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647114"/>
            <a:ext cx="4480217" cy="46564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4756"/>
              </p:ext>
            </p:extLst>
          </p:nvPr>
        </p:nvGraphicFramePr>
        <p:xfrm>
          <a:off x="126608" y="787791"/>
          <a:ext cx="2250831" cy="2307101"/>
        </p:xfrm>
        <a:graphic>
          <a:graphicData uri="http://schemas.openxmlformats.org/drawingml/2006/table">
            <a:tbl>
              <a:tblPr firstRow="1" bandRow="1">
                <a:effectLst>
                  <a:reflection blurRad="1270000" stA="0" endPos="0" dist="457200" dir="5400000" sy="-100000" algn="bl" rotWithShape="0"/>
                </a:effectLst>
                <a:tableStyleId>{00A15C55-8517-42AA-B614-E9B94910E393}</a:tableStyleId>
              </a:tblPr>
              <a:tblGrid>
                <a:gridCol w="1100948"/>
                <a:gridCol w="1149883"/>
              </a:tblGrid>
              <a:tr h="11711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359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19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3" y="858129"/>
            <a:ext cx="3019499" cy="313416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95531" y="1001739"/>
            <a:ext cx="1434905" cy="1406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10550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00332" y="998806"/>
            <a:ext cx="0" cy="1533379"/>
          </a:xfrm>
          <a:prstGeom prst="line">
            <a:avLst/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0332" y="2532185"/>
            <a:ext cx="1434905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35237" y="998806"/>
            <a:ext cx="0" cy="1533379"/>
          </a:xfrm>
          <a:prstGeom prst="line">
            <a:avLst/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2344" y="1015807"/>
            <a:ext cx="1486374" cy="0"/>
          </a:xfrm>
          <a:prstGeom prst="line">
            <a:avLst/>
          </a:prstGeom>
          <a:ln w="63500">
            <a:solidFill>
              <a:srgbClr val="00B050">
                <a:alpha val="98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7105" y="998806"/>
            <a:ext cx="0" cy="1426405"/>
          </a:xfrm>
          <a:prstGeom prst="line">
            <a:avLst/>
          </a:prstGeom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2344" y="2532185"/>
            <a:ext cx="1535483" cy="0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12983" y="998806"/>
            <a:ext cx="0" cy="1533379"/>
          </a:xfrm>
          <a:prstGeom prst="line">
            <a:avLst/>
          </a:prstGeom>
          <a:ln w="603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25634" y="1015807"/>
            <a:ext cx="2832407" cy="643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35237" y="2532185"/>
            <a:ext cx="2832407" cy="164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44" y="1658889"/>
            <a:ext cx="1000125" cy="1038225"/>
          </a:xfrm>
          <a:prstGeom prst="rect">
            <a:avLst/>
          </a:prstGeom>
        </p:spPr>
      </p:pic>
      <p:cxnSp>
        <p:nvCxnSpPr>
          <p:cNvPr id="46" name="Straight Connector 45"/>
          <p:cNvCxnSpPr>
            <a:stCxn id="40" idx="3"/>
          </p:cNvCxnSpPr>
          <p:nvPr/>
        </p:nvCxnSpPr>
        <p:spPr>
          <a:xfrm flipV="1">
            <a:off x="6167769" y="2039815"/>
            <a:ext cx="1006754" cy="138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167769" y="2425211"/>
            <a:ext cx="1035184" cy="271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94" y="2056300"/>
            <a:ext cx="352425" cy="35242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55055" y="4048562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 x 32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53559" y="2967335"/>
            <a:ext cx="428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39972" y="2897844"/>
            <a:ext cx="2280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16 x 16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062904" y="2512448"/>
            <a:ext cx="2280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8 X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355950"/>
              </p:ext>
            </p:extLst>
          </p:nvPr>
        </p:nvGraphicFramePr>
        <p:xfrm>
          <a:off x="824128" y="2008505"/>
          <a:ext cx="4085496" cy="292885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10687"/>
                <a:gridCol w="510687"/>
                <a:gridCol w="510687"/>
                <a:gridCol w="510687"/>
                <a:gridCol w="510687"/>
                <a:gridCol w="510687"/>
                <a:gridCol w="510687"/>
                <a:gridCol w="51068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</a:tr>
              <a:tr h="366157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1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6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85874"/>
              </p:ext>
            </p:extLst>
          </p:nvPr>
        </p:nvGraphicFramePr>
        <p:xfrm>
          <a:off x="7013917" y="2008505"/>
          <a:ext cx="3911598" cy="292885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54501"/>
                <a:gridCol w="506563"/>
                <a:gridCol w="475089"/>
                <a:gridCol w="475089"/>
                <a:gridCol w="475089"/>
                <a:gridCol w="475089"/>
                <a:gridCol w="475089"/>
                <a:gridCol w="475089"/>
              </a:tblGrid>
              <a:tr h="3661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6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6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6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Bibhu Prasad Pala</dc:creator>
  <cp:lastModifiedBy>Bibhu Prasad Pala</cp:lastModifiedBy>
  <cp:revision>9</cp:revision>
  <dcterms:created xsi:type="dcterms:W3CDTF">2017-07-07T04:09:24Z</dcterms:created>
  <dcterms:modified xsi:type="dcterms:W3CDTF">2017-07-07T14:21:25Z</dcterms:modified>
</cp:coreProperties>
</file>