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7A8D-B316-4047-8760-A043EF7ABDA3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7BA3-68D8-4C27-B012-77AF6B76F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5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7A8D-B316-4047-8760-A043EF7ABDA3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7BA3-68D8-4C27-B012-77AF6B76F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59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7A8D-B316-4047-8760-A043EF7ABDA3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7BA3-68D8-4C27-B012-77AF6B76F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71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7A8D-B316-4047-8760-A043EF7ABDA3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7BA3-68D8-4C27-B012-77AF6B76F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6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7A8D-B316-4047-8760-A043EF7ABDA3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7BA3-68D8-4C27-B012-77AF6B76F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1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7A8D-B316-4047-8760-A043EF7ABDA3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7BA3-68D8-4C27-B012-77AF6B76F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86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7A8D-B316-4047-8760-A043EF7ABDA3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7BA3-68D8-4C27-B012-77AF6B76F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6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7A8D-B316-4047-8760-A043EF7ABDA3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7BA3-68D8-4C27-B012-77AF6B76F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78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7A8D-B316-4047-8760-A043EF7ABDA3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7BA3-68D8-4C27-B012-77AF6B76F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92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7A8D-B316-4047-8760-A043EF7ABDA3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7BA3-68D8-4C27-B012-77AF6B76F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00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17A8D-B316-4047-8760-A043EF7ABDA3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17BA3-68D8-4C27-B012-77AF6B76F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17A8D-B316-4047-8760-A043EF7ABDA3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17BA3-68D8-4C27-B012-77AF6B76F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04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457200"/>
            <a:ext cx="1170622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9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404812"/>
            <a:ext cx="117062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6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538162"/>
            <a:ext cx="116205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419100"/>
            <a:ext cx="1163002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5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2023-06-13T08:58:30Z</dcterms:created>
  <dcterms:modified xsi:type="dcterms:W3CDTF">2023-06-13T08:58:48Z</dcterms:modified>
</cp:coreProperties>
</file>