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0EA"/>
    <a:srgbClr val="252AFF"/>
    <a:srgbClr val="FF2549"/>
    <a:srgbClr val="1D3A00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1100E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110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10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110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2017-09-22T06:50:29Z</dcterms:modified>
</cp:coreProperties>
</file>