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20D066-A16E-4083-AC9D-1475307EEABE}" type="doc">
      <dgm:prSet loTypeId="urn:microsoft.com/office/officeart/2005/8/layout/default" loCatId="Inbox" qsTypeId="urn:microsoft.com/office/officeart/2005/8/quickstyle/simple4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20B6D5E7-5CC4-4D0E-BE0A-6639B55E3F86}">
      <dgm:prSet/>
      <dgm:spPr/>
      <dgm:t>
        <a:bodyPr/>
        <a:lstStyle/>
        <a:p>
          <a:r>
            <a:rPr lang="en-US"/>
            <a:t>Objective</a:t>
          </a:r>
        </a:p>
      </dgm:t>
    </dgm:pt>
    <dgm:pt modelId="{EAD69DD9-0508-45D9-95F8-299235C2C214}" type="parTrans" cxnId="{69BE0D84-CEE3-44E2-A12C-60A8AC0E78B8}">
      <dgm:prSet/>
      <dgm:spPr/>
      <dgm:t>
        <a:bodyPr/>
        <a:lstStyle/>
        <a:p>
          <a:endParaRPr lang="en-US"/>
        </a:p>
      </dgm:t>
    </dgm:pt>
    <dgm:pt modelId="{A4594E48-AEAB-4F77-A46B-C4F0AF8C0663}" type="sibTrans" cxnId="{69BE0D84-CEE3-44E2-A12C-60A8AC0E78B8}">
      <dgm:prSet/>
      <dgm:spPr/>
      <dgm:t>
        <a:bodyPr/>
        <a:lstStyle/>
        <a:p>
          <a:endParaRPr lang="en-US"/>
        </a:p>
      </dgm:t>
    </dgm:pt>
    <dgm:pt modelId="{9A74D265-1BB4-48CB-98B6-DC21E01EE879}">
      <dgm:prSet/>
      <dgm:spPr/>
      <dgm:t>
        <a:bodyPr/>
        <a:lstStyle/>
        <a:p>
          <a:r>
            <a:rPr lang="en-US"/>
            <a:t>The dataset</a:t>
          </a:r>
        </a:p>
      </dgm:t>
    </dgm:pt>
    <dgm:pt modelId="{FBB095B5-67D9-43AB-A91A-7A96B07E8B5E}" type="parTrans" cxnId="{24D41B55-3D0A-4CF1-A1D8-8CDF398177F4}">
      <dgm:prSet/>
      <dgm:spPr/>
      <dgm:t>
        <a:bodyPr/>
        <a:lstStyle/>
        <a:p>
          <a:endParaRPr lang="en-US"/>
        </a:p>
      </dgm:t>
    </dgm:pt>
    <dgm:pt modelId="{FDC5D757-19D9-4E4A-915A-BED8FB8BAC1A}" type="sibTrans" cxnId="{24D41B55-3D0A-4CF1-A1D8-8CDF398177F4}">
      <dgm:prSet/>
      <dgm:spPr/>
      <dgm:t>
        <a:bodyPr/>
        <a:lstStyle/>
        <a:p>
          <a:endParaRPr lang="en-US"/>
        </a:p>
      </dgm:t>
    </dgm:pt>
    <dgm:pt modelId="{A6919424-150D-4C09-BF02-6AA7A6CF768E}">
      <dgm:prSet/>
      <dgm:spPr/>
      <dgm:t>
        <a:bodyPr/>
        <a:lstStyle/>
        <a:p>
          <a:r>
            <a:rPr lang="en-US" dirty="0"/>
            <a:t>Tools used</a:t>
          </a:r>
        </a:p>
      </dgm:t>
    </dgm:pt>
    <dgm:pt modelId="{99098608-236A-4DAB-9922-4D9478A09E41}" type="parTrans" cxnId="{C6EA131A-4BC4-40C4-BAFD-0BC81CF32EF6}">
      <dgm:prSet/>
      <dgm:spPr/>
      <dgm:t>
        <a:bodyPr/>
        <a:lstStyle/>
        <a:p>
          <a:endParaRPr lang="en-US"/>
        </a:p>
      </dgm:t>
    </dgm:pt>
    <dgm:pt modelId="{074B451E-7EA2-488C-8ECC-BC5CB94644C1}" type="sibTrans" cxnId="{C6EA131A-4BC4-40C4-BAFD-0BC81CF32EF6}">
      <dgm:prSet/>
      <dgm:spPr/>
      <dgm:t>
        <a:bodyPr/>
        <a:lstStyle/>
        <a:p>
          <a:endParaRPr lang="en-US"/>
        </a:p>
      </dgm:t>
    </dgm:pt>
    <dgm:pt modelId="{C952190A-D835-4FB5-BEAE-8068BC1AAA11}">
      <dgm:prSet/>
      <dgm:spPr/>
      <dgm:t>
        <a:bodyPr/>
        <a:lstStyle/>
        <a:p>
          <a:r>
            <a:rPr lang="en-US" dirty="0"/>
            <a:t>Data pre-processing</a:t>
          </a:r>
        </a:p>
      </dgm:t>
    </dgm:pt>
    <dgm:pt modelId="{9BE25B9E-1602-4357-A16F-D976843A10F6}" type="parTrans" cxnId="{5B96DC4C-0177-4CA5-97A6-6881099A40FB}">
      <dgm:prSet/>
      <dgm:spPr/>
      <dgm:t>
        <a:bodyPr/>
        <a:lstStyle/>
        <a:p>
          <a:endParaRPr lang="en-US"/>
        </a:p>
      </dgm:t>
    </dgm:pt>
    <dgm:pt modelId="{1B469767-093E-4F2F-AF83-DB06A73582F1}" type="sibTrans" cxnId="{5B96DC4C-0177-4CA5-97A6-6881099A40FB}">
      <dgm:prSet/>
      <dgm:spPr/>
      <dgm:t>
        <a:bodyPr/>
        <a:lstStyle/>
        <a:p>
          <a:endParaRPr lang="en-US"/>
        </a:p>
      </dgm:t>
    </dgm:pt>
    <dgm:pt modelId="{1960D3B8-1CAE-4463-B4BE-9F296F5DFFB6}">
      <dgm:prSet/>
      <dgm:spPr/>
      <dgm:t>
        <a:bodyPr/>
        <a:lstStyle/>
        <a:p>
          <a:r>
            <a:rPr lang="en-US"/>
            <a:t>Model building</a:t>
          </a:r>
        </a:p>
      </dgm:t>
    </dgm:pt>
    <dgm:pt modelId="{73E8E81C-4206-4841-9A81-A9564372CCB7}" type="parTrans" cxnId="{C654A941-FE06-4ECF-9028-A5F1AAF40841}">
      <dgm:prSet/>
      <dgm:spPr/>
      <dgm:t>
        <a:bodyPr/>
        <a:lstStyle/>
        <a:p>
          <a:endParaRPr lang="en-US"/>
        </a:p>
      </dgm:t>
    </dgm:pt>
    <dgm:pt modelId="{E63049D4-5289-4440-B6DF-B261B44FAB4E}" type="sibTrans" cxnId="{C654A941-FE06-4ECF-9028-A5F1AAF40841}">
      <dgm:prSet/>
      <dgm:spPr/>
      <dgm:t>
        <a:bodyPr/>
        <a:lstStyle/>
        <a:p>
          <a:endParaRPr lang="en-US"/>
        </a:p>
      </dgm:t>
    </dgm:pt>
    <dgm:pt modelId="{B58B6F6B-8CE3-471B-A636-68A691B99AE9}">
      <dgm:prSet/>
      <dgm:spPr/>
      <dgm:t>
        <a:bodyPr/>
        <a:lstStyle/>
        <a:p>
          <a:r>
            <a:rPr lang="en-US"/>
            <a:t>Model output</a:t>
          </a:r>
        </a:p>
      </dgm:t>
    </dgm:pt>
    <dgm:pt modelId="{275C2B23-6BFE-4CC6-A7FA-185CC72D71F3}" type="parTrans" cxnId="{F2AB3CEA-2E6E-41C2-A981-D7145ADE10C1}">
      <dgm:prSet/>
      <dgm:spPr/>
      <dgm:t>
        <a:bodyPr/>
        <a:lstStyle/>
        <a:p>
          <a:endParaRPr lang="en-US"/>
        </a:p>
      </dgm:t>
    </dgm:pt>
    <dgm:pt modelId="{C5492437-F5E7-445E-ADDD-F9DCFCF5E41F}" type="sibTrans" cxnId="{F2AB3CEA-2E6E-41C2-A981-D7145ADE10C1}">
      <dgm:prSet/>
      <dgm:spPr/>
      <dgm:t>
        <a:bodyPr/>
        <a:lstStyle/>
        <a:p>
          <a:endParaRPr lang="en-US"/>
        </a:p>
      </dgm:t>
    </dgm:pt>
    <dgm:pt modelId="{8E24380A-6CFA-4361-9E28-4A7F7274EF4E}">
      <dgm:prSet/>
      <dgm:spPr/>
      <dgm:t>
        <a:bodyPr/>
        <a:lstStyle/>
        <a:p>
          <a:r>
            <a:rPr lang="en-US"/>
            <a:t>Conclusion</a:t>
          </a:r>
        </a:p>
      </dgm:t>
    </dgm:pt>
    <dgm:pt modelId="{4D29B853-12E8-472A-AE2F-874F554F80C9}" type="parTrans" cxnId="{3831696D-2A36-44EA-9849-18A2586BF681}">
      <dgm:prSet/>
      <dgm:spPr/>
      <dgm:t>
        <a:bodyPr/>
        <a:lstStyle/>
        <a:p>
          <a:endParaRPr lang="en-US"/>
        </a:p>
      </dgm:t>
    </dgm:pt>
    <dgm:pt modelId="{B5953D83-FB3B-42CD-B793-6CEE017A8C7A}" type="sibTrans" cxnId="{3831696D-2A36-44EA-9849-18A2586BF681}">
      <dgm:prSet/>
      <dgm:spPr/>
      <dgm:t>
        <a:bodyPr/>
        <a:lstStyle/>
        <a:p>
          <a:endParaRPr lang="en-US"/>
        </a:p>
      </dgm:t>
    </dgm:pt>
    <dgm:pt modelId="{96FC5D7C-7430-49FE-9FFF-6E79B1030DFF}" type="pres">
      <dgm:prSet presAssocID="{AD20D066-A16E-4083-AC9D-1475307EEABE}" presName="diagram" presStyleCnt="0">
        <dgm:presLayoutVars>
          <dgm:dir/>
          <dgm:resizeHandles val="exact"/>
        </dgm:presLayoutVars>
      </dgm:prSet>
      <dgm:spPr/>
    </dgm:pt>
    <dgm:pt modelId="{5467423E-163A-4FF5-A07F-E07B8866EF88}" type="pres">
      <dgm:prSet presAssocID="{20B6D5E7-5CC4-4D0E-BE0A-6639B55E3F86}" presName="node" presStyleLbl="node1" presStyleIdx="0" presStyleCnt="7">
        <dgm:presLayoutVars>
          <dgm:bulletEnabled val="1"/>
        </dgm:presLayoutVars>
      </dgm:prSet>
      <dgm:spPr/>
    </dgm:pt>
    <dgm:pt modelId="{DA5135A3-9A00-4F0B-B24B-E1714576F762}" type="pres">
      <dgm:prSet presAssocID="{A4594E48-AEAB-4F77-A46B-C4F0AF8C0663}" presName="sibTrans" presStyleCnt="0"/>
      <dgm:spPr/>
    </dgm:pt>
    <dgm:pt modelId="{F5B5EC05-4262-4AB0-B4CE-DF60D9DB90E8}" type="pres">
      <dgm:prSet presAssocID="{9A74D265-1BB4-48CB-98B6-DC21E01EE879}" presName="node" presStyleLbl="node1" presStyleIdx="1" presStyleCnt="7">
        <dgm:presLayoutVars>
          <dgm:bulletEnabled val="1"/>
        </dgm:presLayoutVars>
      </dgm:prSet>
      <dgm:spPr/>
    </dgm:pt>
    <dgm:pt modelId="{C0423E60-7FF9-4FF5-AFBA-12E68A09B06D}" type="pres">
      <dgm:prSet presAssocID="{FDC5D757-19D9-4E4A-915A-BED8FB8BAC1A}" presName="sibTrans" presStyleCnt="0"/>
      <dgm:spPr/>
    </dgm:pt>
    <dgm:pt modelId="{8AE62ECD-C219-465B-A41E-927F22E97708}" type="pres">
      <dgm:prSet presAssocID="{A6919424-150D-4C09-BF02-6AA7A6CF768E}" presName="node" presStyleLbl="node1" presStyleIdx="2" presStyleCnt="7">
        <dgm:presLayoutVars>
          <dgm:bulletEnabled val="1"/>
        </dgm:presLayoutVars>
      </dgm:prSet>
      <dgm:spPr/>
    </dgm:pt>
    <dgm:pt modelId="{85A14182-BE9D-46B4-A086-94F8A2B71B17}" type="pres">
      <dgm:prSet presAssocID="{074B451E-7EA2-488C-8ECC-BC5CB94644C1}" presName="sibTrans" presStyleCnt="0"/>
      <dgm:spPr/>
    </dgm:pt>
    <dgm:pt modelId="{140DE303-9F08-4879-AEFB-5F47346F4327}" type="pres">
      <dgm:prSet presAssocID="{C952190A-D835-4FB5-BEAE-8068BC1AAA11}" presName="node" presStyleLbl="node1" presStyleIdx="3" presStyleCnt="7">
        <dgm:presLayoutVars>
          <dgm:bulletEnabled val="1"/>
        </dgm:presLayoutVars>
      </dgm:prSet>
      <dgm:spPr/>
    </dgm:pt>
    <dgm:pt modelId="{B16B271A-F209-49F7-9C88-375993B65390}" type="pres">
      <dgm:prSet presAssocID="{1B469767-093E-4F2F-AF83-DB06A73582F1}" presName="sibTrans" presStyleCnt="0"/>
      <dgm:spPr/>
    </dgm:pt>
    <dgm:pt modelId="{9991C4D5-F10E-419D-9B4C-7F5E145D992F}" type="pres">
      <dgm:prSet presAssocID="{1960D3B8-1CAE-4463-B4BE-9F296F5DFFB6}" presName="node" presStyleLbl="node1" presStyleIdx="4" presStyleCnt="7">
        <dgm:presLayoutVars>
          <dgm:bulletEnabled val="1"/>
        </dgm:presLayoutVars>
      </dgm:prSet>
      <dgm:spPr/>
    </dgm:pt>
    <dgm:pt modelId="{2221BC4F-4207-4F27-B29E-1A5834742ED6}" type="pres">
      <dgm:prSet presAssocID="{E63049D4-5289-4440-B6DF-B261B44FAB4E}" presName="sibTrans" presStyleCnt="0"/>
      <dgm:spPr/>
    </dgm:pt>
    <dgm:pt modelId="{17B56B22-5954-4BEA-AD2F-FA268DE4C867}" type="pres">
      <dgm:prSet presAssocID="{B58B6F6B-8CE3-471B-A636-68A691B99AE9}" presName="node" presStyleLbl="node1" presStyleIdx="5" presStyleCnt="7">
        <dgm:presLayoutVars>
          <dgm:bulletEnabled val="1"/>
        </dgm:presLayoutVars>
      </dgm:prSet>
      <dgm:spPr/>
    </dgm:pt>
    <dgm:pt modelId="{7430B67A-21F2-48DC-A945-1178428786B3}" type="pres">
      <dgm:prSet presAssocID="{C5492437-F5E7-445E-ADDD-F9DCFCF5E41F}" presName="sibTrans" presStyleCnt="0"/>
      <dgm:spPr/>
    </dgm:pt>
    <dgm:pt modelId="{D5F95F08-2E06-4311-8AB1-C6C54FF032D2}" type="pres">
      <dgm:prSet presAssocID="{8E24380A-6CFA-4361-9E28-4A7F7274EF4E}" presName="node" presStyleLbl="node1" presStyleIdx="6" presStyleCnt="7">
        <dgm:presLayoutVars>
          <dgm:bulletEnabled val="1"/>
        </dgm:presLayoutVars>
      </dgm:prSet>
      <dgm:spPr/>
    </dgm:pt>
  </dgm:ptLst>
  <dgm:cxnLst>
    <dgm:cxn modelId="{C6EA131A-4BC4-40C4-BAFD-0BC81CF32EF6}" srcId="{AD20D066-A16E-4083-AC9D-1475307EEABE}" destId="{A6919424-150D-4C09-BF02-6AA7A6CF768E}" srcOrd="2" destOrd="0" parTransId="{99098608-236A-4DAB-9922-4D9478A09E41}" sibTransId="{074B451E-7EA2-488C-8ECC-BC5CB94644C1}"/>
    <dgm:cxn modelId="{46A0913A-2566-4761-B700-0B370A1B0C2D}" type="presOf" srcId="{1960D3B8-1CAE-4463-B4BE-9F296F5DFFB6}" destId="{9991C4D5-F10E-419D-9B4C-7F5E145D992F}" srcOrd="0" destOrd="0" presId="urn:microsoft.com/office/officeart/2005/8/layout/default"/>
    <dgm:cxn modelId="{C654A941-FE06-4ECF-9028-A5F1AAF40841}" srcId="{AD20D066-A16E-4083-AC9D-1475307EEABE}" destId="{1960D3B8-1CAE-4463-B4BE-9F296F5DFFB6}" srcOrd="4" destOrd="0" parTransId="{73E8E81C-4206-4841-9A81-A9564372CCB7}" sibTransId="{E63049D4-5289-4440-B6DF-B261B44FAB4E}"/>
    <dgm:cxn modelId="{5584FE42-5B9E-424E-AFBB-A982A546A5D0}" type="presOf" srcId="{B58B6F6B-8CE3-471B-A636-68A691B99AE9}" destId="{17B56B22-5954-4BEA-AD2F-FA268DE4C867}" srcOrd="0" destOrd="0" presId="urn:microsoft.com/office/officeart/2005/8/layout/default"/>
    <dgm:cxn modelId="{F8D1C068-0491-4A77-A148-8EC0876DB001}" type="presOf" srcId="{8E24380A-6CFA-4361-9E28-4A7F7274EF4E}" destId="{D5F95F08-2E06-4311-8AB1-C6C54FF032D2}" srcOrd="0" destOrd="0" presId="urn:microsoft.com/office/officeart/2005/8/layout/default"/>
    <dgm:cxn modelId="{5B96DC4C-0177-4CA5-97A6-6881099A40FB}" srcId="{AD20D066-A16E-4083-AC9D-1475307EEABE}" destId="{C952190A-D835-4FB5-BEAE-8068BC1AAA11}" srcOrd="3" destOrd="0" parTransId="{9BE25B9E-1602-4357-A16F-D976843A10F6}" sibTransId="{1B469767-093E-4F2F-AF83-DB06A73582F1}"/>
    <dgm:cxn modelId="{3831696D-2A36-44EA-9849-18A2586BF681}" srcId="{AD20D066-A16E-4083-AC9D-1475307EEABE}" destId="{8E24380A-6CFA-4361-9E28-4A7F7274EF4E}" srcOrd="6" destOrd="0" parTransId="{4D29B853-12E8-472A-AE2F-874F554F80C9}" sibTransId="{B5953D83-FB3B-42CD-B793-6CEE017A8C7A}"/>
    <dgm:cxn modelId="{C1190B50-BED0-4DB4-87FD-24C6FFD868F1}" type="presOf" srcId="{A6919424-150D-4C09-BF02-6AA7A6CF768E}" destId="{8AE62ECD-C219-465B-A41E-927F22E97708}" srcOrd="0" destOrd="0" presId="urn:microsoft.com/office/officeart/2005/8/layout/default"/>
    <dgm:cxn modelId="{24D41B55-3D0A-4CF1-A1D8-8CDF398177F4}" srcId="{AD20D066-A16E-4083-AC9D-1475307EEABE}" destId="{9A74D265-1BB4-48CB-98B6-DC21E01EE879}" srcOrd="1" destOrd="0" parTransId="{FBB095B5-67D9-43AB-A91A-7A96B07E8B5E}" sibTransId="{FDC5D757-19D9-4E4A-915A-BED8FB8BAC1A}"/>
    <dgm:cxn modelId="{D1B15075-77E5-4B41-9E8B-B8ACFB3FACBF}" type="presOf" srcId="{C952190A-D835-4FB5-BEAE-8068BC1AAA11}" destId="{140DE303-9F08-4879-AEFB-5F47346F4327}" srcOrd="0" destOrd="0" presId="urn:microsoft.com/office/officeart/2005/8/layout/default"/>
    <dgm:cxn modelId="{77203E7B-E4B1-4824-B7D0-96C531BC10CA}" type="presOf" srcId="{9A74D265-1BB4-48CB-98B6-DC21E01EE879}" destId="{F5B5EC05-4262-4AB0-B4CE-DF60D9DB90E8}" srcOrd="0" destOrd="0" presId="urn:microsoft.com/office/officeart/2005/8/layout/default"/>
    <dgm:cxn modelId="{69BE0D84-CEE3-44E2-A12C-60A8AC0E78B8}" srcId="{AD20D066-A16E-4083-AC9D-1475307EEABE}" destId="{20B6D5E7-5CC4-4D0E-BE0A-6639B55E3F86}" srcOrd="0" destOrd="0" parTransId="{EAD69DD9-0508-45D9-95F8-299235C2C214}" sibTransId="{A4594E48-AEAB-4F77-A46B-C4F0AF8C0663}"/>
    <dgm:cxn modelId="{6219BD94-FB8D-492E-A667-6E6E987A92A4}" type="presOf" srcId="{20B6D5E7-5CC4-4D0E-BE0A-6639B55E3F86}" destId="{5467423E-163A-4FF5-A07F-E07B8866EF88}" srcOrd="0" destOrd="0" presId="urn:microsoft.com/office/officeart/2005/8/layout/default"/>
    <dgm:cxn modelId="{571C07E4-6D4B-454A-8B6B-1F699C9C252F}" type="presOf" srcId="{AD20D066-A16E-4083-AC9D-1475307EEABE}" destId="{96FC5D7C-7430-49FE-9FFF-6E79B1030DFF}" srcOrd="0" destOrd="0" presId="urn:microsoft.com/office/officeart/2005/8/layout/default"/>
    <dgm:cxn modelId="{F2AB3CEA-2E6E-41C2-A981-D7145ADE10C1}" srcId="{AD20D066-A16E-4083-AC9D-1475307EEABE}" destId="{B58B6F6B-8CE3-471B-A636-68A691B99AE9}" srcOrd="5" destOrd="0" parTransId="{275C2B23-6BFE-4CC6-A7FA-185CC72D71F3}" sibTransId="{C5492437-F5E7-445E-ADDD-F9DCFCF5E41F}"/>
    <dgm:cxn modelId="{B5850B1A-EE4D-4AB7-86A2-F972F33A8F95}" type="presParOf" srcId="{96FC5D7C-7430-49FE-9FFF-6E79B1030DFF}" destId="{5467423E-163A-4FF5-A07F-E07B8866EF88}" srcOrd="0" destOrd="0" presId="urn:microsoft.com/office/officeart/2005/8/layout/default"/>
    <dgm:cxn modelId="{826A700D-606F-4393-8E8E-03E831754E8D}" type="presParOf" srcId="{96FC5D7C-7430-49FE-9FFF-6E79B1030DFF}" destId="{DA5135A3-9A00-4F0B-B24B-E1714576F762}" srcOrd="1" destOrd="0" presId="urn:microsoft.com/office/officeart/2005/8/layout/default"/>
    <dgm:cxn modelId="{C8F50DF8-2897-48D4-B368-24CB9473F54D}" type="presParOf" srcId="{96FC5D7C-7430-49FE-9FFF-6E79B1030DFF}" destId="{F5B5EC05-4262-4AB0-B4CE-DF60D9DB90E8}" srcOrd="2" destOrd="0" presId="urn:microsoft.com/office/officeart/2005/8/layout/default"/>
    <dgm:cxn modelId="{1B28880D-2D48-4A66-9C10-6B82836A3B49}" type="presParOf" srcId="{96FC5D7C-7430-49FE-9FFF-6E79B1030DFF}" destId="{C0423E60-7FF9-4FF5-AFBA-12E68A09B06D}" srcOrd="3" destOrd="0" presId="urn:microsoft.com/office/officeart/2005/8/layout/default"/>
    <dgm:cxn modelId="{AE85FC49-9A3B-4223-9DD2-231728AE3754}" type="presParOf" srcId="{96FC5D7C-7430-49FE-9FFF-6E79B1030DFF}" destId="{8AE62ECD-C219-465B-A41E-927F22E97708}" srcOrd="4" destOrd="0" presId="urn:microsoft.com/office/officeart/2005/8/layout/default"/>
    <dgm:cxn modelId="{EF9063EA-97B6-4CE9-8DD0-0910FDB47386}" type="presParOf" srcId="{96FC5D7C-7430-49FE-9FFF-6E79B1030DFF}" destId="{85A14182-BE9D-46B4-A086-94F8A2B71B17}" srcOrd="5" destOrd="0" presId="urn:microsoft.com/office/officeart/2005/8/layout/default"/>
    <dgm:cxn modelId="{AB2E84DF-C42B-40EE-9CD7-77466E4201C8}" type="presParOf" srcId="{96FC5D7C-7430-49FE-9FFF-6E79B1030DFF}" destId="{140DE303-9F08-4879-AEFB-5F47346F4327}" srcOrd="6" destOrd="0" presId="urn:microsoft.com/office/officeart/2005/8/layout/default"/>
    <dgm:cxn modelId="{C5548F70-2ACD-4E0A-B950-9933491A9E59}" type="presParOf" srcId="{96FC5D7C-7430-49FE-9FFF-6E79B1030DFF}" destId="{B16B271A-F209-49F7-9C88-375993B65390}" srcOrd="7" destOrd="0" presId="urn:microsoft.com/office/officeart/2005/8/layout/default"/>
    <dgm:cxn modelId="{E9781EDF-2579-46BA-AD06-1CB745A2B7CC}" type="presParOf" srcId="{96FC5D7C-7430-49FE-9FFF-6E79B1030DFF}" destId="{9991C4D5-F10E-419D-9B4C-7F5E145D992F}" srcOrd="8" destOrd="0" presId="urn:microsoft.com/office/officeart/2005/8/layout/default"/>
    <dgm:cxn modelId="{E0264DC6-6EAE-47EF-9954-105E8C34C389}" type="presParOf" srcId="{96FC5D7C-7430-49FE-9FFF-6E79B1030DFF}" destId="{2221BC4F-4207-4F27-B29E-1A5834742ED6}" srcOrd="9" destOrd="0" presId="urn:microsoft.com/office/officeart/2005/8/layout/default"/>
    <dgm:cxn modelId="{F8033FDE-22F6-45E5-8060-AD36A1AEE92D}" type="presParOf" srcId="{96FC5D7C-7430-49FE-9FFF-6E79B1030DFF}" destId="{17B56B22-5954-4BEA-AD2F-FA268DE4C867}" srcOrd="10" destOrd="0" presId="urn:microsoft.com/office/officeart/2005/8/layout/default"/>
    <dgm:cxn modelId="{DBA91434-22E3-499D-B736-2B6D223F9DD9}" type="presParOf" srcId="{96FC5D7C-7430-49FE-9FFF-6E79B1030DFF}" destId="{7430B67A-21F2-48DC-A945-1178428786B3}" srcOrd="11" destOrd="0" presId="urn:microsoft.com/office/officeart/2005/8/layout/default"/>
    <dgm:cxn modelId="{0F14D7AA-7346-4C99-A26D-07E5A4F4DDB5}" type="presParOf" srcId="{96FC5D7C-7430-49FE-9FFF-6E79B1030DFF}" destId="{D5F95F08-2E06-4311-8AB1-C6C54FF032D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A9946D-C43D-4C4B-AA30-8153FB8D5652}" type="doc">
      <dgm:prSet loTypeId="urn:microsoft.com/office/officeart/2005/8/layout/list1" loCatId="Inbox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5F43E19-6A0C-448B-BA8D-39DCB671B682}">
      <dgm:prSet/>
      <dgm:spPr/>
      <dgm:t>
        <a:bodyPr/>
        <a:lstStyle/>
        <a:p>
          <a:r>
            <a:rPr lang="en-US"/>
            <a:t>Number of files: 28</a:t>
          </a:r>
        </a:p>
      </dgm:t>
    </dgm:pt>
    <dgm:pt modelId="{D3FD1AE8-F6BC-4DE8-90FF-182C72C67A9C}" type="parTrans" cxnId="{AC5A5726-CFB7-4EA4-B280-09B9A8A75211}">
      <dgm:prSet/>
      <dgm:spPr/>
      <dgm:t>
        <a:bodyPr/>
        <a:lstStyle/>
        <a:p>
          <a:endParaRPr lang="en-US"/>
        </a:p>
      </dgm:t>
    </dgm:pt>
    <dgm:pt modelId="{849194EC-C2A4-46AF-8B13-EACD554A09B1}" type="sibTrans" cxnId="{AC5A5726-CFB7-4EA4-B280-09B9A8A75211}">
      <dgm:prSet/>
      <dgm:spPr/>
      <dgm:t>
        <a:bodyPr/>
        <a:lstStyle/>
        <a:p>
          <a:endParaRPr lang="en-US"/>
        </a:p>
      </dgm:t>
    </dgm:pt>
    <dgm:pt modelId="{44B315EE-9E71-454B-A12D-3FEA9D0036EB}">
      <dgm:prSet/>
      <dgm:spPr/>
      <dgm:t>
        <a:bodyPr/>
        <a:lstStyle/>
        <a:p>
          <a:r>
            <a:rPr lang="en-US" dirty="0"/>
            <a:t>Number of records:  216,710,400</a:t>
          </a:r>
        </a:p>
      </dgm:t>
    </dgm:pt>
    <dgm:pt modelId="{2699D20A-FB2D-4B09-9E18-1DCD1972F1AA}" type="parTrans" cxnId="{B1D9AF3E-AE9F-4287-8ED9-905C74327AF2}">
      <dgm:prSet/>
      <dgm:spPr/>
      <dgm:t>
        <a:bodyPr/>
        <a:lstStyle/>
        <a:p>
          <a:endParaRPr lang="en-US"/>
        </a:p>
      </dgm:t>
    </dgm:pt>
    <dgm:pt modelId="{D18AB1FD-E33D-4638-B99F-C9AAE545836B}" type="sibTrans" cxnId="{B1D9AF3E-AE9F-4287-8ED9-905C74327AF2}">
      <dgm:prSet/>
      <dgm:spPr/>
      <dgm:t>
        <a:bodyPr/>
        <a:lstStyle/>
        <a:p>
          <a:endParaRPr lang="en-US"/>
        </a:p>
      </dgm:t>
    </dgm:pt>
    <dgm:pt modelId="{93A357A7-4FD1-4CB9-93C4-02E8E1B98D84}">
      <dgm:prSet/>
      <dgm:spPr/>
      <dgm:t>
        <a:bodyPr/>
        <a:lstStyle/>
        <a:p>
          <a:r>
            <a:rPr lang="en-US" dirty="0"/>
            <a:t>Actual Data size: 8.7 GB</a:t>
          </a:r>
        </a:p>
      </dgm:t>
    </dgm:pt>
    <dgm:pt modelId="{61835382-5A41-4379-9B71-4AD9039522A0}" type="parTrans" cxnId="{1A169421-0679-4079-88D6-EE9506A2FED2}">
      <dgm:prSet/>
      <dgm:spPr/>
      <dgm:t>
        <a:bodyPr/>
        <a:lstStyle/>
        <a:p>
          <a:endParaRPr lang="en-US"/>
        </a:p>
      </dgm:t>
    </dgm:pt>
    <dgm:pt modelId="{8174BC62-F1F8-4965-81DC-372A73A57853}" type="sibTrans" cxnId="{1A169421-0679-4079-88D6-EE9506A2FED2}">
      <dgm:prSet/>
      <dgm:spPr/>
      <dgm:t>
        <a:bodyPr/>
        <a:lstStyle/>
        <a:p>
          <a:endParaRPr lang="en-US"/>
        </a:p>
      </dgm:t>
    </dgm:pt>
    <dgm:pt modelId="{060DB080-E19D-4322-87B5-41B4E5CC7CA8}">
      <dgm:prSet/>
      <dgm:spPr/>
      <dgm:t>
        <a:bodyPr/>
        <a:lstStyle/>
        <a:p>
          <a:r>
            <a:rPr lang="en-US" dirty="0"/>
            <a:t>Number of variables: 4</a:t>
          </a:r>
        </a:p>
      </dgm:t>
    </dgm:pt>
    <dgm:pt modelId="{5B2CD108-2C53-4DB9-87FE-CF975F8824A0}" type="parTrans" cxnId="{018D10C3-0E1D-4C62-B8A2-8CA156A91668}">
      <dgm:prSet/>
      <dgm:spPr/>
      <dgm:t>
        <a:bodyPr/>
        <a:lstStyle/>
        <a:p>
          <a:endParaRPr lang="en-US"/>
        </a:p>
      </dgm:t>
    </dgm:pt>
    <dgm:pt modelId="{F623481D-E5D4-48BD-9BA9-71CEFA6206C0}" type="sibTrans" cxnId="{018D10C3-0E1D-4C62-B8A2-8CA156A91668}">
      <dgm:prSet/>
      <dgm:spPr/>
      <dgm:t>
        <a:bodyPr/>
        <a:lstStyle/>
        <a:p>
          <a:endParaRPr lang="en-US"/>
        </a:p>
      </dgm:t>
    </dgm:pt>
    <dgm:pt modelId="{FCBD5744-7EE6-4C47-83B6-2C1E9E0DD514}">
      <dgm:prSet/>
      <dgm:spPr/>
      <dgm:t>
        <a:bodyPr/>
        <a:lstStyle/>
        <a:p>
          <a:r>
            <a:rPr lang="en-US"/>
            <a:t>Number of string variables: 0</a:t>
          </a:r>
        </a:p>
      </dgm:t>
    </dgm:pt>
    <dgm:pt modelId="{3282BD26-FD6C-4E40-A8E8-DCD26B449FC2}" type="parTrans" cxnId="{21D1FDC8-4549-4885-B24F-08C2658D9A52}">
      <dgm:prSet/>
      <dgm:spPr/>
      <dgm:t>
        <a:bodyPr/>
        <a:lstStyle/>
        <a:p>
          <a:endParaRPr lang="en-US"/>
        </a:p>
      </dgm:t>
    </dgm:pt>
    <dgm:pt modelId="{52725774-332A-4315-BC23-08885995A3EB}" type="sibTrans" cxnId="{21D1FDC8-4549-4885-B24F-08C2658D9A52}">
      <dgm:prSet/>
      <dgm:spPr/>
      <dgm:t>
        <a:bodyPr/>
        <a:lstStyle/>
        <a:p>
          <a:endParaRPr lang="en-US"/>
        </a:p>
      </dgm:t>
    </dgm:pt>
    <dgm:pt modelId="{87694172-3B08-4CBC-A405-259CCFDC171D}">
      <dgm:prSet/>
      <dgm:spPr/>
      <dgm:t>
        <a:bodyPr/>
        <a:lstStyle/>
        <a:p>
          <a:r>
            <a:rPr lang="en-US"/>
            <a:t>Predictor variables: Sensor value (last column)</a:t>
          </a:r>
        </a:p>
      </dgm:t>
    </dgm:pt>
    <dgm:pt modelId="{280A5E8D-B2B9-4E84-9ABF-733FA8BBB1E9}" type="parTrans" cxnId="{0932063D-0E25-4F9C-87CC-6809D5F8D816}">
      <dgm:prSet/>
      <dgm:spPr/>
      <dgm:t>
        <a:bodyPr/>
        <a:lstStyle/>
        <a:p>
          <a:endParaRPr lang="en-US"/>
        </a:p>
      </dgm:t>
    </dgm:pt>
    <dgm:pt modelId="{0C175454-A5B3-42DB-9DF5-931EFDAC3881}" type="sibTrans" cxnId="{0932063D-0E25-4F9C-87CC-6809D5F8D816}">
      <dgm:prSet/>
      <dgm:spPr/>
      <dgm:t>
        <a:bodyPr/>
        <a:lstStyle/>
        <a:p>
          <a:endParaRPr lang="en-US"/>
        </a:p>
      </dgm:t>
    </dgm:pt>
    <dgm:pt modelId="{E73122A5-058B-423B-BB41-E263007D58C4}" type="pres">
      <dgm:prSet presAssocID="{ADA9946D-C43D-4C4B-AA30-8153FB8D5652}" presName="linear" presStyleCnt="0">
        <dgm:presLayoutVars>
          <dgm:dir/>
          <dgm:animLvl val="lvl"/>
          <dgm:resizeHandles val="exact"/>
        </dgm:presLayoutVars>
      </dgm:prSet>
      <dgm:spPr/>
    </dgm:pt>
    <dgm:pt modelId="{268724D1-6C9D-4B34-B382-322B4637F299}" type="pres">
      <dgm:prSet presAssocID="{05F43E19-6A0C-448B-BA8D-39DCB671B682}" presName="parentLin" presStyleCnt="0"/>
      <dgm:spPr/>
    </dgm:pt>
    <dgm:pt modelId="{EA1319CB-C2FC-46AC-89FB-893CEBFD3CAD}" type="pres">
      <dgm:prSet presAssocID="{05F43E19-6A0C-448B-BA8D-39DCB671B682}" presName="parentLeftMargin" presStyleLbl="node1" presStyleIdx="0" presStyleCnt="6"/>
      <dgm:spPr/>
    </dgm:pt>
    <dgm:pt modelId="{1343402F-7772-4B53-9671-96AADB1A7F4F}" type="pres">
      <dgm:prSet presAssocID="{05F43E19-6A0C-448B-BA8D-39DCB671B68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4C329BE-6E5B-4662-B401-FBA3071C8020}" type="pres">
      <dgm:prSet presAssocID="{05F43E19-6A0C-448B-BA8D-39DCB671B682}" presName="negativeSpace" presStyleCnt="0"/>
      <dgm:spPr/>
    </dgm:pt>
    <dgm:pt modelId="{9C4DC56E-EB12-4ACE-BE53-9AA83D9892A6}" type="pres">
      <dgm:prSet presAssocID="{05F43E19-6A0C-448B-BA8D-39DCB671B682}" presName="childText" presStyleLbl="conFgAcc1" presStyleIdx="0" presStyleCnt="6">
        <dgm:presLayoutVars>
          <dgm:bulletEnabled val="1"/>
        </dgm:presLayoutVars>
      </dgm:prSet>
      <dgm:spPr/>
    </dgm:pt>
    <dgm:pt modelId="{9D1C127E-486B-448B-B4DF-5D7A3B6A6AC0}" type="pres">
      <dgm:prSet presAssocID="{849194EC-C2A4-46AF-8B13-EACD554A09B1}" presName="spaceBetweenRectangles" presStyleCnt="0"/>
      <dgm:spPr/>
    </dgm:pt>
    <dgm:pt modelId="{FE85FDB1-5DE1-4519-8EC1-F65C79FC5838}" type="pres">
      <dgm:prSet presAssocID="{44B315EE-9E71-454B-A12D-3FEA9D0036EB}" presName="parentLin" presStyleCnt="0"/>
      <dgm:spPr/>
    </dgm:pt>
    <dgm:pt modelId="{000EA488-CFA0-4E43-92E8-9F1A8736AAC6}" type="pres">
      <dgm:prSet presAssocID="{44B315EE-9E71-454B-A12D-3FEA9D0036EB}" presName="parentLeftMargin" presStyleLbl="node1" presStyleIdx="0" presStyleCnt="6"/>
      <dgm:spPr/>
    </dgm:pt>
    <dgm:pt modelId="{4649673C-2391-476B-8936-4658E8AAE782}" type="pres">
      <dgm:prSet presAssocID="{44B315EE-9E71-454B-A12D-3FEA9D0036E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57133F0-7D87-451D-9C3F-CCA706B86ACF}" type="pres">
      <dgm:prSet presAssocID="{44B315EE-9E71-454B-A12D-3FEA9D0036EB}" presName="negativeSpace" presStyleCnt="0"/>
      <dgm:spPr/>
    </dgm:pt>
    <dgm:pt modelId="{2EB2C240-1B45-4668-B988-C585E0B4D795}" type="pres">
      <dgm:prSet presAssocID="{44B315EE-9E71-454B-A12D-3FEA9D0036EB}" presName="childText" presStyleLbl="conFgAcc1" presStyleIdx="1" presStyleCnt="6">
        <dgm:presLayoutVars>
          <dgm:bulletEnabled val="1"/>
        </dgm:presLayoutVars>
      </dgm:prSet>
      <dgm:spPr/>
    </dgm:pt>
    <dgm:pt modelId="{1151F5A4-E76B-4FDA-B798-B574A0285F6C}" type="pres">
      <dgm:prSet presAssocID="{D18AB1FD-E33D-4638-B99F-C9AAE545836B}" presName="spaceBetweenRectangles" presStyleCnt="0"/>
      <dgm:spPr/>
    </dgm:pt>
    <dgm:pt modelId="{AFAD1FB0-045D-499F-8B46-6FC81D03559E}" type="pres">
      <dgm:prSet presAssocID="{93A357A7-4FD1-4CB9-93C4-02E8E1B98D84}" presName="parentLin" presStyleCnt="0"/>
      <dgm:spPr/>
    </dgm:pt>
    <dgm:pt modelId="{AC194C42-41DE-4D66-AFDC-5B647DCE4A6B}" type="pres">
      <dgm:prSet presAssocID="{93A357A7-4FD1-4CB9-93C4-02E8E1B98D84}" presName="parentLeftMargin" presStyleLbl="node1" presStyleIdx="1" presStyleCnt="6"/>
      <dgm:spPr/>
    </dgm:pt>
    <dgm:pt modelId="{4A39E577-9105-476D-8174-71C1DD2427B3}" type="pres">
      <dgm:prSet presAssocID="{93A357A7-4FD1-4CB9-93C4-02E8E1B98D8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0861F54-ED95-457F-8DC7-7E0A44783CB6}" type="pres">
      <dgm:prSet presAssocID="{93A357A7-4FD1-4CB9-93C4-02E8E1B98D84}" presName="negativeSpace" presStyleCnt="0"/>
      <dgm:spPr/>
    </dgm:pt>
    <dgm:pt modelId="{9E2F8766-0427-4D01-AE5F-956A550EEB62}" type="pres">
      <dgm:prSet presAssocID="{93A357A7-4FD1-4CB9-93C4-02E8E1B98D84}" presName="childText" presStyleLbl="conFgAcc1" presStyleIdx="2" presStyleCnt="6">
        <dgm:presLayoutVars>
          <dgm:bulletEnabled val="1"/>
        </dgm:presLayoutVars>
      </dgm:prSet>
      <dgm:spPr/>
    </dgm:pt>
    <dgm:pt modelId="{34D85F2F-F000-48AF-A5B0-F985DB299453}" type="pres">
      <dgm:prSet presAssocID="{8174BC62-F1F8-4965-81DC-372A73A57853}" presName="spaceBetweenRectangles" presStyleCnt="0"/>
      <dgm:spPr/>
    </dgm:pt>
    <dgm:pt modelId="{14595954-1470-403B-B8C4-02BD43C73B11}" type="pres">
      <dgm:prSet presAssocID="{060DB080-E19D-4322-87B5-41B4E5CC7CA8}" presName="parentLin" presStyleCnt="0"/>
      <dgm:spPr/>
    </dgm:pt>
    <dgm:pt modelId="{8C07CE3C-3025-4BB9-AAC9-C95368960680}" type="pres">
      <dgm:prSet presAssocID="{060DB080-E19D-4322-87B5-41B4E5CC7CA8}" presName="parentLeftMargin" presStyleLbl="node1" presStyleIdx="2" presStyleCnt="6"/>
      <dgm:spPr/>
    </dgm:pt>
    <dgm:pt modelId="{E6332E1D-1CED-4E00-BE03-25141DEB9D25}" type="pres">
      <dgm:prSet presAssocID="{060DB080-E19D-4322-87B5-41B4E5CC7CA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B1A19AC-9167-4FCB-9945-80744AFAD69C}" type="pres">
      <dgm:prSet presAssocID="{060DB080-E19D-4322-87B5-41B4E5CC7CA8}" presName="negativeSpace" presStyleCnt="0"/>
      <dgm:spPr/>
    </dgm:pt>
    <dgm:pt modelId="{58C68508-BD83-4BD3-8B88-8FEF3A0C7048}" type="pres">
      <dgm:prSet presAssocID="{060DB080-E19D-4322-87B5-41B4E5CC7CA8}" presName="childText" presStyleLbl="conFgAcc1" presStyleIdx="3" presStyleCnt="6">
        <dgm:presLayoutVars>
          <dgm:bulletEnabled val="1"/>
        </dgm:presLayoutVars>
      </dgm:prSet>
      <dgm:spPr/>
    </dgm:pt>
    <dgm:pt modelId="{9326B7B7-90A8-4B5A-987C-A25D88AFC6C5}" type="pres">
      <dgm:prSet presAssocID="{F623481D-E5D4-48BD-9BA9-71CEFA6206C0}" presName="spaceBetweenRectangles" presStyleCnt="0"/>
      <dgm:spPr/>
    </dgm:pt>
    <dgm:pt modelId="{E92D8FC1-66EE-4453-BAC9-19DB78F938AA}" type="pres">
      <dgm:prSet presAssocID="{FCBD5744-7EE6-4C47-83B6-2C1E9E0DD514}" presName="parentLin" presStyleCnt="0"/>
      <dgm:spPr/>
    </dgm:pt>
    <dgm:pt modelId="{253B2D33-FA82-4F94-A74C-7E9B53C278F3}" type="pres">
      <dgm:prSet presAssocID="{FCBD5744-7EE6-4C47-83B6-2C1E9E0DD514}" presName="parentLeftMargin" presStyleLbl="node1" presStyleIdx="3" presStyleCnt="6"/>
      <dgm:spPr/>
    </dgm:pt>
    <dgm:pt modelId="{C90D7972-7F80-48BE-BC5B-918D2561FD46}" type="pres">
      <dgm:prSet presAssocID="{FCBD5744-7EE6-4C47-83B6-2C1E9E0DD51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3BE3BC6-10D0-4ED8-BC64-4D2025080EF9}" type="pres">
      <dgm:prSet presAssocID="{FCBD5744-7EE6-4C47-83B6-2C1E9E0DD514}" presName="negativeSpace" presStyleCnt="0"/>
      <dgm:spPr/>
    </dgm:pt>
    <dgm:pt modelId="{C1E076C8-8769-49AC-83E4-144BEF779CF1}" type="pres">
      <dgm:prSet presAssocID="{FCBD5744-7EE6-4C47-83B6-2C1E9E0DD514}" presName="childText" presStyleLbl="conFgAcc1" presStyleIdx="4" presStyleCnt="6">
        <dgm:presLayoutVars>
          <dgm:bulletEnabled val="1"/>
        </dgm:presLayoutVars>
      </dgm:prSet>
      <dgm:spPr/>
    </dgm:pt>
    <dgm:pt modelId="{446BEFE7-962A-41E2-88AA-EE847206D314}" type="pres">
      <dgm:prSet presAssocID="{52725774-332A-4315-BC23-08885995A3EB}" presName="spaceBetweenRectangles" presStyleCnt="0"/>
      <dgm:spPr/>
    </dgm:pt>
    <dgm:pt modelId="{DA71239E-13EE-45A2-8D91-D7C15A133547}" type="pres">
      <dgm:prSet presAssocID="{87694172-3B08-4CBC-A405-259CCFDC171D}" presName="parentLin" presStyleCnt="0"/>
      <dgm:spPr/>
    </dgm:pt>
    <dgm:pt modelId="{5845E264-389A-4F7B-A803-C24089A7577D}" type="pres">
      <dgm:prSet presAssocID="{87694172-3B08-4CBC-A405-259CCFDC171D}" presName="parentLeftMargin" presStyleLbl="node1" presStyleIdx="4" presStyleCnt="6"/>
      <dgm:spPr/>
    </dgm:pt>
    <dgm:pt modelId="{D1809A3C-FF8F-4E0F-96E2-30E0F8D54084}" type="pres">
      <dgm:prSet presAssocID="{87694172-3B08-4CBC-A405-259CCFDC171D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BC9D88BA-DAAB-40FB-81D2-6E5313437CED}" type="pres">
      <dgm:prSet presAssocID="{87694172-3B08-4CBC-A405-259CCFDC171D}" presName="negativeSpace" presStyleCnt="0"/>
      <dgm:spPr/>
    </dgm:pt>
    <dgm:pt modelId="{22089D2C-ED80-4505-B515-397D4AE63CE9}" type="pres">
      <dgm:prSet presAssocID="{87694172-3B08-4CBC-A405-259CCFDC171D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18238518-61FD-4E2D-890C-D436D2CCD863}" type="presOf" srcId="{060DB080-E19D-4322-87B5-41B4E5CC7CA8}" destId="{E6332E1D-1CED-4E00-BE03-25141DEB9D25}" srcOrd="1" destOrd="0" presId="urn:microsoft.com/office/officeart/2005/8/layout/list1"/>
    <dgm:cxn modelId="{CAB1081E-7CBD-45E0-9938-20E6664799AA}" type="presOf" srcId="{060DB080-E19D-4322-87B5-41B4E5CC7CA8}" destId="{8C07CE3C-3025-4BB9-AAC9-C95368960680}" srcOrd="0" destOrd="0" presId="urn:microsoft.com/office/officeart/2005/8/layout/list1"/>
    <dgm:cxn modelId="{1A169421-0679-4079-88D6-EE9506A2FED2}" srcId="{ADA9946D-C43D-4C4B-AA30-8153FB8D5652}" destId="{93A357A7-4FD1-4CB9-93C4-02E8E1B98D84}" srcOrd="2" destOrd="0" parTransId="{61835382-5A41-4379-9B71-4AD9039522A0}" sibTransId="{8174BC62-F1F8-4965-81DC-372A73A57853}"/>
    <dgm:cxn modelId="{AC5A5726-CFB7-4EA4-B280-09B9A8A75211}" srcId="{ADA9946D-C43D-4C4B-AA30-8153FB8D5652}" destId="{05F43E19-6A0C-448B-BA8D-39DCB671B682}" srcOrd="0" destOrd="0" parTransId="{D3FD1AE8-F6BC-4DE8-90FF-182C72C67A9C}" sibTransId="{849194EC-C2A4-46AF-8B13-EACD554A09B1}"/>
    <dgm:cxn modelId="{0932063D-0E25-4F9C-87CC-6809D5F8D816}" srcId="{ADA9946D-C43D-4C4B-AA30-8153FB8D5652}" destId="{87694172-3B08-4CBC-A405-259CCFDC171D}" srcOrd="5" destOrd="0" parTransId="{280A5E8D-B2B9-4E84-9ABF-733FA8BBB1E9}" sibTransId="{0C175454-A5B3-42DB-9DF5-931EFDAC3881}"/>
    <dgm:cxn modelId="{B1D9AF3E-AE9F-4287-8ED9-905C74327AF2}" srcId="{ADA9946D-C43D-4C4B-AA30-8153FB8D5652}" destId="{44B315EE-9E71-454B-A12D-3FEA9D0036EB}" srcOrd="1" destOrd="0" parTransId="{2699D20A-FB2D-4B09-9E18-1DCD1972F1AA}" sibTransId="{D18AB1FD-E33D-4638-B99F-C9AAE545836B}"/>
    <dgm:cxn modelId="{94594A6F-E8CC-4CB6-93C4-DC4BCC966675}" type="presOf" srcId="{44B315EE-9E71-454B-A12D-3FEA9D0036EB}" destId="{000EA488-CFA0-4E43-92E8-9F1A8736AAC6}" srcOrd="0" destOrd="0" presId="urn:microsoft.com/office/officeart/2005/8/layout/list1"/>
    <dgm:cxn modelId="{0EBFD672-2A45-4417-B49A-A8A7650521D8}" type="presOf" srcId="{FCBD5744-7EE6-4C47-83B6-2C1E9E0DD514}" destId="{253B2D33-FA82-4F94-A74C-7E9B53C278F3}" srcOrd="0" destOrd="0" presId="urn:microsoft.com/office/officeart/2005/8/layout/list1"/>
    <dgm:cxn modelId="{70930780-CF97-41B5-96D0-3D0AD1CAC331}" type="presOf" srcId="{87694172-3B08-4CBC-A405-259CCFDC171D}" destId="{D1809A3C-FF8F-4E0F-96E2-30E0F8D54084}" srcOrd="1" destOrd="0" presId="urn:microsoft.com/office/officeart/2005/8/layout/list1"/>
    <dgm:cxn modelId="{A1CA1287-3E7E-4C32-BC17-CCF2D7D3227B}" type="presOf" srcId="{93A357A7-4FD1-4CB9-93C4-02E8E1B98D84}" destId="{AC194C42-41DE-4D66-AFDC-5B647DCE4A6B}" srcOrd="0" destOrd="0" presId="urn:microsoft.com/office/officeart/2005/8/layout/list1"/>
    <dgm:cxn modelId="{B798A887-3FC2-4645-925A-CDD6FA94E6D1}" type="presOf" srcId="{05F43E19-6A0C-448B-BA8D-39DCB671B682}" destId="{1343402F-7772-4B53-9671-96AADB1A7F4F}" srcOrd="1" destOrd="0" presId="urn:microsoft.com/office/officeart/2005/8/layout/list1"/>
    <dgm:cxn modelId="{91F78DAE-C5E9-4B35-8A1F-3DF584DD0465}" type="presOf" srcId="{44B315EE-9E71-454B-A12D-3FEA9D0036EB}" destId="{4649673C-2391-476B-8936-4658E8AAE782}" srcOrd="1" destOrd="0" presId="urn:microsoft.com/office/officeart/2005/8/layout/list1"/>
    <dgm:cxn modelId="{CC5317B5-4EEA-47CA-AE81-5B29E5C59B6E}" type="presOf" srcId="{87694172-3B08-4CBC-A405-259CCFDC171D}" destId="{5845E264-389A-4F7B-A803-C24089A7577D}" srcOrd="0" destOrd="0" presId="urn:microsoft.com/office/officeart/2005/8/layout/list1"/>
    <dgm:cxn modelId="{018D10C3-0E1D-4C62-B8A2-8CA156A91668}" srcId="{ADA9946D-C43D-4C4B-AA30-8153FB8D5652}" destId="{060DB080-E19D-4322-87B5-41B4E5CC7CA8}" srcOrd="3" destOrd="0" parTransId="{5B2CD108-2C53-4DB9-87FE-CF975F8824A0}" sibTransId="{F623481D-E5D4-48BD-9BA9-71CEFA6206C0}"/>
    <dgm:cxn modelId="{21D1FDC8-4549-4885-B24F-08C2658D9A52}" srcId="{ADA9946D-C43D-4C4B-AA30-8153FB8D5652}" destId="{FCBD5744-7EE6-4C47-83B6-2C1E9E0DD514}" srcOrd="4" destOrd="0" parTransId="{3282BD26-FD6C-4E40-A8E8-DCD26B449FC2}" sibTransId="{52725774-332A-4315-BC23-08885995A3EB}"/>
    <dgm:cxn modelId="{62ACEAE1-23A6-4CD7-9C04-F835E3E181D3}" type="presOf" srcId="{05F43E19-6A0C-448B-BA8D-39DCB671B682}" destId="{EA1319CB-C2FC-46AC-89FB-893CEBFD3CAD}" srcOrd="0" destOrd="0" presId="urn:microsoft.com/office/officeart/2005/8/layout/list1"/>
    <dgm:cxn modelId="{23EA7BE3-5F1D-4111-9BC5-A8059CA50934}" type="presOf" srcId="{ADA9946D-C43D-4C4B-AA30-8153FB8D5652}" destId="{E73122A5-058B-423B-BB41-E263007D58C4}" srcOrd="0" destOrd="0" presId="urn:microsoft.com/office/officeart/2005/8/layout/list1"/>
    <dgm:cxn modelId="{837D04EA-0DB6-4DBB-A689-F3C6E111684A}" type="presOf" srcId="{FCBD5744-7EE6-4C47-83B6-2C1E9E0DD514}" destId="{C90D7972-7F80-48BE-BC5B-918D2561FD46}" srcOrd="1" destOrd="0" presId="urn:microsoft.com/office/officeart/2005/8/layout/list1"/>
    <dgm:cxn modelId="{8643D8EF-3885-42B6-BE54-D1DD19109602}" type="presOf" srcId="{93A357A7-4FD1-4CB9-93C4-02E8E1B98D84}" destId="{4A39E577-9105-476D-8174-71C1DD2427B3}" srcOrd="1" destOrd="0" presId="urn:microsoft.com/office/officeart/2005/8/layout/list1"/>
    <dgm:cxn modelId="{6DEA743D-B90B-4372-8E37-E095C5D957FD}" type="presParOf" srcId="{E73122A5-058B-423B-BB41-E263007D58C4}" destId="{268724D1-6C9D-4B34-B382-322B4637F299}" srcOrd="0" destOrd="0" presId="urn:microsoft.com/office/officeart/2005/8/layout/list1"/>
    <dgm:cxn modelId="{E9FA2EBF-076E-438E-8525-361BD9620E2D}" type="presParOf" srcId="{268724D1-6C9D-4B34-B382-322B4637F299}" destId="{EA1319CB-C2FC-46AC-89FB-893CEBFD3CAD}" srcOrd="0" destOrd="0" presId="urn:microsoft.com/office/officeart/2005/8/layout/list1"/>
    <dgm:cxn modelId="{1DE4D92A-29C4-4312-AD15-1D2F1CE4498B}" type="presParOf" srcId="{268724D1-6C9D-4B34-B382-322B4637F299}" destId="{1343402F-7772-4B53-9671-96AADB1A7F4F}" srcOrd="1" destOrd="0" presId="urn:microsoft.com/office/officeart/2005/8/layout/list1"/>
    <dgm:cxn modelId="{C7DCAAC1-8807-4DDC-865C-04E7090DD3B4}" type="presParOf" srcId="{E73122A5-058B-423B-BB41-E263007D58C4}" destId="{B4C329BE-6E5B-4662-B401-FBA3071C8020}" srcOrd="1" destOrd="0" presId="urn:microsoft.com/office/officeart/2005/8/layout/list1"/>
    <dgm:cxn modelId="{2A4861BA-CC09-49BE-AC6D-00441725F483}" type="presParOf" srcId="{E73122A5-058B-423B-BB41-E263007D58C4}" destId="{9C4DC56E-EB12-4ACE-BE53-9AA83D9892A6}" srcOrd="2" destOrd="0" presId="urn:microsoft.com/office/officeart/2005/8/layout/list1"/>
    <dgm:cxn modelId="{00F4476C-4CB4-4B09-8478-4FECF7674AFE}" type="presParOf" srcId="{E73122A5-058B-423B-BB41-E263007D58C4}" destId="{9D1C127E-486B-448B-B4DF-5D7A3B6A6AC0}" srcOrd="3" destOrd="0" presId="urn:microsoft.com/office/officeart/2005/8/layout/list1"/>
    <dgm:cxn modelId="{5F288DCA-824F-4D6E-BB3C-1852EEBBD9F3}" type="presParOf" srcId="{E73122A5-058B-423B-BB41-E263007D58C4}" destId="{FE85FDB1-5DE1-4519-8EC1-F65C79FC5838}" srcOrd="4" destOrd="0" presId="urn:microsoft.com/office/officeart/2005/8/layout/list1"/>
    <dgm:cxn modelId="{0D12B27E-6E7A-4630-A43E-D7EFEB8D72A2}" type="presParOf" srcId="{FE85FDB1-5DE1-4519-8EC1-F65C79FC5838}" destId="{000EA488-CFA0-4E43-92E8-9F1A8736AAC6}" srcOrd="0" destOrd="0" presId="urn:microsoft.com/office/officeart/2005/8/layout/list1"/>
    <dgm:cxn modelId="{7B274F8A-67DF-40D0-A221-45632BF3E9AE}" type="presParOf" srcId="{FE85FDB1-5DE1-4519-8EC1-F65C79FC5838}" destId="{4649673C-2391-476B-8936-4658E8AAE782}" srcOrd="1" destOrd="0" presId="urn:microsoft.com/office/officeart/2005/8/layout/list1"/>
    <dgm:cxn modelId="{A202661D-C78E-41CC-B95A-A0A6BC170B1C}" type="presParOf" srcId="{E73122A5-058B-423B-BB41-E263007D58C4}" destId="{B57133F0-7D87-451D-9C3F-CCA706B86ACF}" srcOrd="5" destOrd="0" presId="urn:microsoft.com/office/officeart/2005/8/layout/list1"/>
    <dgm:cxn modelId="{91DD283D-6B7E-4544-A063-8EB824C8050C}" type="presParOf" srcId="{E73122A5-058B-423B-BB41-E263007D58C4}" destId="{2EB2C240-1B45-4668-B988-C585E0B4D795}" srcOrd="6" destOrd="0" presId="urn:microsoft.com/office/officeart/2005/8/layout/list1"/>
    <dgm:cxn modelId="{FAF71EF8-BDE7-487E-B833-C1B328C92EFA}" type="presParOf" srcId="{E73122A5-058B-423B-BB41-E263007D58C4}" destId="{1151F5A4-E76B-4FDA-B798-B574A0285F6C}" srcOrd="7" destOrd="0" presId="urn:microsoft.com/office/officeart/2005/8/layout/list1"/>
    <dgm:cxn modelId="{5C464E9D-06E5-4848-9C80-C4395DA013CC}" type="presParOf" srcId="{E73122A5-058B-423B-BB41-E263007D58C4}" destId="{AFAD1FB0-045D-499F-8B46-6FC81D03559E}" srcOrd="8" destOrd="0" presId="urn:microsoft.com/office/officeart/2005/8/layout/list1"/>
    <dgm:cxn modelId="{5CE77D8E-0A54-44C7-9132-746B87CBF3EA}" type="presParOf" srcId="{AFAD1FB0-045D-499F-8B46-6FC81D03559E}" destId="{AC194C42-41DE-4D66-AFDC-5B647DCE4A6B}" srcOrd="0" destOrd="0" presId="urn:microsoft.com/office/officeart/2005/8/layout/list1"/>
    <dgm:cxn modelId="{6D6793D8-3AF5-4F88-8B4D-F5BEE84B9420}" type="presParOf" srcId="{AFAD1FB0-045D-499F-8B46-6FC81D03559E}" destId="{4A39E577-9105-476D-8174-71C1DD2427B3}" srcOrd="1" destOrd="0" presId="urn:microsoft.com/office/officeart/2005/8/layout/list1"/>
    <dgm:cxn modelId="{B458AA25-3939-4905-9D3B-FE6ECCF09BDB}" type="presParOf" srcId="{E73122A5-058B-423B-BB41-E263007D58C4}" destId="{90861F54-ED95-457F-8DC7-7E0A44783CB6}" srcOrd="9" destOrd="0" presId="urn:microsoft.com/office/officeart/2005/8/layout/list1"/>
    <dgm:cxn modelId="{D9720710-8DEE-4D59-ABC7-8B85E5C86A89}" type="presParOf" srcId="{E73122A5-058B-423B-BB41-E263007D58C4}" destId="{9E2F8766-0427-4D01-AE5F-956A550EEB62}" srcOrd="10" destOrd="0" presId="urn:microsoft.com/office/officeart/2005/8/layout/list1"/>
    <dgm:cxn modelId="{7A2221CA-85F5-4140-A305-DA49E3B0F928}" type="presParOf" srcId="{E73122A5-058B-423B-BB41-E263007D58C4}" destId="{34D85F2F-F000-48AF-A5B0-F985DB299453}" srcOrd="11" destOrd="0" presId="urn:microsoft.com/office/officeart/2005/8/layout/list1"/>
    <dgm:cxn modelId="{F33D71AA-5989-4AB5-AEA3-31A27FFB49D7}" type="presParOf" srcId="{E73122A5-058B-423B-BB41-E263007D58C4}" destId="{14595954-1470-403B-B8C4-02BD43C73B11}" srcOrd="12" destOrd="0" presId="urn:microsoft.com/office/officeart/2005/8/layout/list1"/>
    <dgm:cxn modelId="{CB1046A8-F815-4285-A8F8-74A520D213B2}" type="presParOf" srcId="{14595954-1470-403B-B8C4-02BD43C73B11}" destId="{8C07CE3C-3025-4BB9-AAC9-C95368960680}" srcOrd="0" destOrd="0" presId="urn:microsoft.com/office/officeart/2005/8/layout/list1"/>
    <dgm:cxn modelId="{13B63818-8428-498D-8374-50D46482A33D}" type="presParOf" srcId="{14595954-1470-403B-B8C4-02BD43C73B11}" destId="{E6332E1D-1CED-4E00-BE03-25141DEB9D25}" srcOrd="1" destOrd="0" presId="urn:microsoft.com/office/officeart/2005/8/layout/list1"/>
    <dgm:cxn modelId="{E4145260-353F-4B7B-9E64-FF908CDC8486}" type="presParOf" srcId="{E73122A5-058B-423B-BB41-E263007D58C4}" destId="{BB1A19AC-9167-4FCB-9945-80744AFAD69C}" srcOrd="13" destOrd="0" presId="urn:microsoft.com/office/officeart/2005/8/layout/list1"/>
    <dgm:cxn modelId="{BEE110A2-7C13-4F9A-B49D-B37A84495366}" type="presParOf" srcId="{E73122A5-058B-423B-BB41-E263007D58C4}" destId="{58C68508-BD83-4BD3-8B88-8FEF3A0C7048}" srcOrd="14" destOrd="0" presId="urn:microsoft.com/office/officeart/2005/8/layout/list1"/>
    <dgm:cxn modelId="{9F4DB5DF-3808-4A45-AF67-93A96B220A6D}" type="presParOf" srcId="{E73122A5-058B-423B-BB41-E263007D58C4}" destId="{9326B7B7-90A8-4B5A-987C-A25D88AFC6C5}" srcOrd="15" destOrd="0" presId="urn:microsoft.com/office/officeart/2005/8/layout/list1"/>
    <dgm:cxn modelId="{4F6272E0-FE61-4E22-83FC-9B7E1886C2F9}" type="presParOf" srcId="{E73122A5-058B-423B-BB41-E263007D58C4}" destId="{E92D8FC1-66EE-4453-BAC9-19DB78F938AA}" srcOrd="16" destOrd="0" presId="urn:microsoft.com/office/officeart/2005/8/layout/list1"/>
    <dgm:cxn modelId="{CB1DBF94-71DC-491E-A465-D2FCA4B3B767}" type="presParOf" srcId="{E92D8FC1-66EE-4453-BAC9-19DB78F938AA}" destId="{253B2D33-FA82-4F94-A74C-7E9B53C278F3}" srcOrd="0" destOrd="0" presId="urn:microsoft.com/office/officeart/2005/8/layout/list1"/>
    <dgm:cxn modelId="{FCE77728-E822-4BD2-9A84-C514F8BF4B5D}" type="presParOf" srcId="{E92D8FC1-66EE-4453-BAC9-19DB78F938AA}" destId="{C90D7972-7F80-48BE-BC5B-918D2561FD46}" srcOrd="1" destOrd="0" presId="urn:microsoft.com/office/officeart/2005/8/layout/list1"/>
    <dgm:cxn modelId="{40F5ECF2-15B0-4875-B944-D300CAADF027}" type="presParOf" srcId="{E73122A5-058B-423B-BB41-E263007D58C4}" destId="{B3BE3BC6-10D0-4ED8-BC64-4D2025080EF9}" srcOrd="17" destOrd="0" presId="urn:microsoft.com/office/officeart/2005/8/layout/list1"/>
    <dgm:cxn modelId="{A9A0BEFC-5C38-4087-969D-276EA52BF57E}" type="presParOf" srcId="{E73122A5-058B-423B-BB41-E263007D58C4}" destId="{C1E076C8-8769-49AC-83E4-144BEF779CF1}" srcOrd="18" destOrd="0" presId="urn:microsoft.com/office/officeart/2005/8/layout/list1"/>
    <dgm:cxn modelId="{DAC896CA-8CEC-4A5D-A314-6288EA6F89EF}" type="presParOf" srcId="{E73122A5-058B-423B-BB41-E263007D58C4}" destId="{446BEFE7-962A-41E2-88AA-EE847206D314}" srcOrd="19" destOrd="0" presId="urn:microsoft.com/office/officeart/2005/8/layout/list1"/>
    <dgm:cxn modelId="{5BF898AB-503E-43B2-8EA8-8540A47DD73B}" type="presParOf" srcId="{E73122A5-058B-423B-BB41-E263007D58C4}" destId="{DA71239E-13EE-45A2-8D91-D7C15A133547}" srcOrd="20" destOrd="0" presId="urn:microsoft.com/office/officeart/2005/8/layout/list1"/>
    <dgm:cxn modelId="{20D33686-358C-4CCC-8334-C3208472ACEA}" type="presParOf" srcId="{DA71239E-13EE-45A2-8D91-D7C15A133547}" destId="{5845E264-389A-4F7B-A803-C24089A7577D}" srcOrd="0" destOrd="0" presId="urn:microsoft.com/office/officeart/2005/8/layout/list1"/>
    <dgm:cxn modelId="{F27BCB64-4054-4424-8F73-49FF3911629F}" type="presParOf" srcId="{DA71239E-13EE-45A2-8D91-D7C15A133547}" destId="{D1809A3C-FF8F-4E0F-96E2-30E0F8D54084}" srcOrd="1" destOrd="0" presId="urn:microsoft.com/office/officeart/2005/8/layout/list1"/>
    <dgm:cxn modelId="{5B879FB6-B0C1-4A0E-BD5E-30B9F6F12C6C}" type="presParOf" srcId="{E73122A5-058B-423B-BB41-E263007D58C4}" destId="{BC9D88BA-DAAB-40FB-81D2-6E5313437CED}" srcOrd="21" destOrd="0" presId="urn:microsoft.com/office/officeart/2005/8/layout/list1"/>
    <dgm:cxn modelId="{5E6E8560-1F0B-47E3-9F6C-7AF24DC881A7}" type="presParOf" srcId="{E73122A5-058B-423B-BB41-E263007D58C4}" destId="{22089D2C-ED80-4505-B515-397D4AE63CE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3961A0-0C95-4794-885D-8EF77AEE5553}" type="doc">
      <dgm:prSet loTypeId="urn:microsoft.com/office/officeart/2005/8/layout/hierarchy2" loCatId="Inbox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0BF66D8-4EFC-450A-A634-925F7317B6A3}">
      <dgm:prSet/>
      <dgm:spPr/>
      <dgm:t>
        <a:bodyPr/>
        <a:lstStyle/>
        <a:p>
          <a:r>
            <a:rPr lang="en-US"/>
            <a:t>Language used: Python</a:t>
          </a:r>
        </a:p>
      </dgm:t>
    </dgm:pt>
    <dgm:pt modelId="{43954DDD-77B4-4AB2-AAAB-36B10835BCD1}" type="parTrans" cxnId="{28D141E1-CF9E-43DC-B919-3A0DBE493AD5}">
      <dgm:prSet/>
      <dgm:spPr/>
      <dgm:t>
        <a:bodyPr/>
        <a:lstStyle/>
        <a:p>
          <a:endParaRPr lang="en-US"/>
        </a:p>
      </dgm:t>
    </dgm:pt>
    <dgm:pt modelId="{985A8DC2-324F-4DBA-A6F6-C348172F178D}" type="sibTrans" cxnId="{28D141E1-CF9E-43DC-B919-3A0DBE493AD5}">
      <dgm:prSet/>
      <dgm:spPr/>
      <dgm:t>
        <a:bodyPr/>
        <a:lstStyle/>
        <a:p>
          <a:endParaRPr lang="en-US"/>
        </a:p>
      </dgm:t>
    </dgm:pt>
    <dgm:pt modelId="{70DE174D-FA47-41E1-A6EA-23338986A581}">
      <dgm:prSet/>
      <dgm:spPr/>
      <dgm:t>
        <a:bodyPr/>
        <a:lstStyle/>
        <a:p>
          <a:r>
            <a:rPr lang="en-US"/>
            <a:t>Model Estimation</a:t>
          </a:r>
        </a:p>
      </dgm:t>
    </dgm:pt>
    <dgm:pt modelId="{498D1976-FE61-4366-B162-8A6727533492}" type="parTrans" cxnId="{F793FAC7-EB65-41E4-8437-78C3EC4DFA64}">
      <dgm:prSet/>
      <dgm:spPr/>
      <dgm:t>
        <a:bodyPr/>
        <a:lstStyle/>
        <a:p>
          <a:endParaRPr lang="en-US"/>
        </a:p>
      </dgm:t>
    </dgm:pt>
    <dgm:pt modelId="{EEF22B54-F008-4B84-BAF6-A99BDFDFCC70}" type="sibTrans" cxnId="{F793FAC7-EB65-41E4-8437-78C3EC4DFA64}">
      <dgm:prSet/>
      <dgm:spPr/>
      <dgm:t>
        <a:bodyPr/>
        <a:lstStyle/>
        <a:p>
          <a:endParaRPr lang="en-US"/>
        </a:p>
      </dgm:t>
    </dgm:pt>
    <dgm:pt modelId="{C6A698CC-36EE-4A33-B2A5-4B1A01DF7C11}">
      <dgm:prSet/>
      <dgm:spPr/>
      <dgm:t>
        <a:bodyPr/>
        <a:lstStyle/>
        <a:p>
          <a:r>
            <a:rPr lang="en-US" dirty="0" err="1"/>
            <a:t>kNN</a:t>
          </a:r>
          <a:r>
            <a:rPr lang="en-US" baseline="0" dirty="0"/>
            <a:t> Neighbor classifier score</a:t>
          </a:r>
          <a:endParaRPr lang="en-US" dirty="0"/>
        </a:p>
      </dgm:t>
    </dgm:pt>
    <dgm:pt modelId="{C364E8B1-3F83-40D9-B64A-D2F0C7B7CA0C}" type="parTrans" cxnId="{31AECFFB-CAA5-43AA-80C0-83D08591CBBA}">
      <dgm:prSet/>
      <dgm:spPr/>
      <dgm:t>
        <a:bodyPr/>
        <a:lstStyle/>
        <a:p>
          <a:endParaRPr lang="en-US"/>
        </a:p>
      </dgm:t>
    </dgm:pt>
    <dgm:pt modelId="{3750CE59-2A8D-434B-9196-5D1F424BE04C}" type="sibTrans" cxnId="{31AECFFB-CAA5-43AA-80C0-83D08591CBBA}">
      <dgm:prSet/>
      <dgm:spPr/>
      <dgm:t>
        <a:bodyPr/>
        <a:lstStyle/>
        <a:p>
          <a:endParaRPr lang="en-US"/>
        </a:p>
      </dgm:t>
    </dgm:pt>
    <dgm:pt modelId="{5CE540F7-5DCF-4A0D-B13F-E105F12E5843}">
      <dgm:prSet/>
      <dgm:spPr/>
      <dgm:t>
        <a:bodyPr/>
        <a:lstStyle/>
        <a:p>
          <a:r>
            <a:rPr lang="en-US"/>
            <a:t>Operating system</a:t>
          </a:r>
        </a:p>
      </dgm:t>
    </dgm:pt>
    <dgm:pt modelId="{35C4EA47-9D14-495A-A2B6-97A7123F4846}" type="parTrans" cxnId="{54F8085D-EB51-4FDB-A07B-375ACCF341AB}">
      <dgm:prSet/>
      <dgm:spPr/>
      <dgm:t>
        <a:bodyPr/>
        <a:lstStyle/>
        <a:p>
          <a:endParaRPr lang="en-US"/>
        </a:p>
      </dgm:t>
    </dgm:pt>
    <dgm:pt modelId="{AD8BB785-197D-41C1-9D98-6862AC229FA7}" type="sibTrans" cxnId="{54F8085D-EB51-4FDB-A07B-375ACCF341AB}">
      <dgm:prSet/>
      <dgm:spPr/>
      <dgm:t>
        <a:bodyPr/>
        <a:lstStyle/>
        <a:p>
          <a:endParaRPr lang="en-US"/>
        </a:p>
      </dgm:t>
    </dgm:pt>
    <dgm:pt modelId="{057F0221-6906-495E-B5F3-9DE01604E8FA}">
      <dgm:prSet/>
      <dgm:spPr/>
      <dgm:t>
        <a:bodyPr/>
        <a:lstStyle/>
        <a:p>
          <a:r>
            <a:rPr lang="en-US"/>
            <a:t>Linux: data-preprocessing purposes</a:t>
          </a:r>
        </a:p>
      </dgm:t>
    </dgm:pt>
    <dgm:pt modelId="{59EB588B-8BA7-4737-8851-C58C7538A0D8}" type="parTrans" cxnId="{D1C3F822-4EA6-4089-A993-EB2D20B05CC5}">
      <dgm:prSet/>
      <dgm:spPr/>
      <dgm:t>
        <a:bodyPr/>
        <a:lstStyle/>
        <a:p>
          <a:endParaRPr lang="en-US"/>
        </a:p>
      </dgm:t>
    </dgm:pt>
    <dgm:pt modelId="{BE6D610F-A26C-4F60-809E-80914DA228E4}" type="sibTrans" cxnId="{D1C3F822-4EA6-4089-A993-EB2D20B05CC5}">
      <dgm:prSet/>
      <dgm:spPr/>
      <dgm:t>
        <a:bodyPr/>
        <a:lstStyle/>
        <a:p>
          <a:endParaRPr lang="en-US"/>
        </a:p>
      </dgm:t>
    </dgm:pt>
    <dgm:pt modelId="{A6D47606-3F56-49CC-BEE8-6DAFAEF07AD3}">
      <dgm:prSet/>
      <dgm:spPr/>
      <dgm:t>
        <a:bodyPr/>
        <a:lstStyle/>
        <a:p>
          <a:r>
            <a:rPr lang="en-US"/>
            <a:t>Windows: Spyder IDE and model building</a:t>
          </a:r>
        </a:p>
      </dgm:t>
    </dgm:pt>
    <dgm:pt modelId="{06941245-8E97-4ABE-8A72-555A43AF3B2D}" type="parTrans" cxnId="{CDDB3ABB-C1B2-4DEC-83A7-5D5010240FC4}">
      <dgm:prSet/>
      <dgm:spPr/>
      <dgm:t>
        <a:bodyPr/>
        <a:lstStyle/>
        <a:p>
          <a:endParaRPr lang="en-US"/>
        </a:p>
      </dgm:t>
    </dgm:pt>
    <dgm:pt modelId="{96CCE27F-BE77-4548-85EE-E601119581AB}" type="sibTrans" cxnId="{CDDB3ABB-C1B2-4DEC-83A7-5D5010240FC4}">
      <dgm:prSet/>
      <dgm:spPr/>
      <dgm:t>
        <a:bodyPr/>
        <a:lstStyle/>
        <a:p>
          <a:endParaRPr lang="en-US"/>
        </a:p>
      </dgm:t>
    </dgm:pt>
    <dgm:pt modelId="{94CCD3A7-D053-43CA-9C83-BD9E5454C336}" type="pres">
      <dgm:prSet presAssocID="{B33961A0-0C95-4794-885D-8EF77AEE555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8CBB4B4-14AA-4B6E-8A8A-A5FC27856DC5}" type="pres">
      <dgm:prSet presAssocID="{D0BF66D8-4EFC-450A-A634-925F7317B6A3}" presName="root1" presStyleCnt="0"/>
      <dgm:spPr/>
    </dgm:pt>
    <dgm:pt modelId="{72C10685-C66E-4778-8CC0-473F93683066}" type="pres">
      <dgm:prSet presAssocID="{D0BF66D8-4EFC-450A-A634-925F7317B6A3}" presName="LevelOneTextNode" presStyleLbl="node0" presStyleIdx="0" presStyleCnt="3">
        <dgm:presLayoutVars>
          <dgm:chPref val="3"/>
        </dgm:presLayoutVars>
      </dgm:prSet>
      <dgm:spPr/>
    </dgm:pt>
    <dgm:pt modelId="{B35CA0FF-E8ED-4C81-A423-52832CD48275}" type="pres">
      <dgm:prSet presAssocID="{D0BF66D8-4EFC-450A-A634-925F7317B6A3}" presName="level2hierChild" presStyleCnt="0"/>
      <dgm:spPr/>
    </dgm:pt>
    <dgm:pt modelId="{34211F00-9420-48D7-98B0-82B3E139F42D}" type="pres">
      <dgm:prSet presAssocID="{70DE174D-FA47-41E1-A6EA-23338986A581}" presName="root1" presStyleCnt="0"/>
      <dgm:spPr/>
    </dgm:pt>
    <dgm:pt modelId="{8EFFF018-3410-470A-B0DF-5BF21E6BB4E7}" type="pres">
      <dgm:prSet presAssocID="{70DE174D-FA47-41E1-A6EA-23338986A581}" presName="LevelOneTextNode" presStyleLbl="node0" presStyleIdx="1" presStyleCnt="3">
        <dgm:presLayoutVars>
          <dgm:chPref val="3"/>
        </dgm:presLayoutVars>
      </dgm:prSet>
      <dgm:spPr/>
    </dgm:pt>
    <dgm:pt modelId="{1769D6E1-D09B-4EBE-ADC6-801FEAA00B5A}" type="pres">
      <dgm:prSet presAssocID="{70DE174D-FA47-41E1-A6EA-23338986A581}" presName="level2hierChild" presStyleCnt="0"/>
      <dgm:spPr/>
    </dgm:pt>
    <dgm:pt modelId="{BBC0600B-7514-4DE9-8700-C121D6685768}" type="pres">
      <dgm:prSet presAssocID="{C364E8B1-3F83-40D9-B64A-D2F0C7B7CA0C}" presName="conn2-1" presStyleLbl="parChTrans1D2" presStyleIdx="0" presStyleCnt="3"/>
      <dgm:spPr/>
    </dgm:pt>
    <dgm:pt modelId="{8F2FAA67-47BF-4B92-9C0F-452B8C50157B}" type="pres">
      <dgm:prSet presAssocID="{C364E8B1-3F83-40D9-B64A-D2F0C7B7CA0C}" presName="connTx" presStyleLbl="parChTrans1D2" presStyleIdx="0" presStyleCnt="3"/>
      <dgm:spPr/>
    </dgm:pt>
    <dgm:pt modelId="{0BA1BEB1-896C-45E6-876F-B5A288273DF8}" type="pres">
      <dgm:prSet presAssocID="{C6A698CC-36EE-4A33-B2A5-4B1A01DF7C11}" presName="root2" presStyleCnt="0"/>
      <dgm:spPr/>
    </dgm:pt>
    <dgm:pt modelId="{E13B5729-712A-4886-BD5A-81D1589C2EF6}" type="pres">
      <dgm:prSet presAssocID="{C6A698CC-36EE-4A33-B2A5-4B1A01DF7C11}" presName="LevelTwoTextNode" presStyleLbl="node2" presStyleIdx="0" presStyleCnt="3">
        <dgm:presLayoutVars>
          <dgm:chPref val="3"/>
        </dgm:presLayoutVars>
      </dgm:prSet>
      <dgm:spPr/>
    </dgm:pt>
    <dgm:pt modelId="{8110F4EA-4477-4760-A73A-D897CAF08297}" type="pres">
      <dgm:prSet presAssocID="{C6A698CC-36EE-4A33-B2A5-4B1A01DF7C11}" presName="level3hierChild" presStyleCnt="0"/>
      <dgm:spPr/>
    </dgm:pt>
    <dgm:pt modelId="{203FA14E-B71D-409F-B988-711AD9A5C7A4}" type="pres">
      <dgm:prSet presAssocID="{5CE540F7-5DCF-4A0D-B13F-E105F12E5843}" presName="root1" presStyleCnt="0"/>
      <dgm:spPr/>
    </dgm:pt>
    <dgm:pt modelId="{CDD9E1F1-E592-4648-B351-E822AF46E6B6}" type="pres">
      <dgm:prSet presAssocID="{5CE540F7-5DCF-4A0D-B13F-E105F12E5843}" presName="LevelOneTextNode" presStyleLbl="node0" presStyleIdx="2" presStyleCnt="3">
        <dgm:presLayoutVars>
          <dgm:chPref val="3"/>
        </dgm:presLayoutVars>
      </dgm:prSet>
      <dgm:spPr/>
    </dgm:pt>
    <dgm:pt modelId="{3D8B5334-0839-4CE3-8271-4B323ACD0BC5}" type="pres">
      <dgm:prSet presAssocID="{5CE540F7-5DCF-4A0D-B13F-E105F12E5843}" presName="level2hierChild" presStyleCnt="0"/>
      <dgm:spPr/>
    </dgm:pt>
    <dgm:pt modelId="{F8D2EAE4-D70C-4CFC-B1A2-C64FD5382362}" type="pres">
      <dgm:prSet presAssocID="{59EB588B-8BA7-4737-8851-C58C7538A0D8}" presName="conn2-1" presStyleLbl="parChTrans1D2" presStyleIdx="1" presStyleCnt="3"/>
      <dgm:spPr/>
    </dgm:pt>
    <dgm:pt modelId="{525D66BA-AC3D-4284-BE14-7317DA259437}" type="pres">
      <dgm:prSet presAssocID="{59EB588B-8BA7-4737-8851-C58C7538A0D8}" presName="connTx" presStyleLbl="parChTrans1D2" presStyleIdx="1" presStyleCnt="3"/>
      <dgm:spPr/>
    </dgm:pt>
    <dgm:pt modelId="{7B07F0B1-0C7E-456A-87FB-A0D003AB44F1}" type="pres">
      <dgm:prSet presAssocID="{057F0221-6906-495E-B5F3-9DE01604E8FA}" presName="root2" presStyleCnt="0"/>
      <dgm:spPr/>
    </dgm:pt>
    <dgm:pt modelId="{DF3B4B42-FAE7-4B37-AC46-DFA6A47AD5C6}" type="pres">
      <dgm:prSet presAssocID="{057F0221-6906-495E-B5F3-9DE01604E8FA}" presName="LevelTwoTextNode" presStyleLbl="node2" presStyleIdx="1" presStyleCnt="3">
        <dgm:presLayoutVars>
          <dgm:chPref val="3"/>
        </dgm:presLayoutVars>
      </dgm:prSet>
      <dgm:spPr/>
    </dgm:pt>
    <dgm:pt modelId="{CE50F8DC-9381-467F-A453-63A3512202FA}" type="pres">
      <dgm:prSet presAssocID="{057F0221-6906-495E-B5F3-9DE01604E8FA}" presName="level3hierChild" presStyleCnt="0"/>
      <dgm:spPr/>
    </dgm:pt>
    <dgm:pt modelId="{5BB27730-E1B5-4622-9CD3-2876E6CB9646}" type="pres">
      <dgm:prSet presAssocID="{06941245-8E97-4ABE-8A72-555A43AF3B2D}" presName="conn2-1" presStyleLbl="parChTrans1D2" presStyleIdx="2" presStyleCnt="3"/>
      <dgm:spPr/>
    </dgm:pt>
    <dgm:pt modelId="{8C38C95B-31E4-44A4-ACB3-A575C00F8EED}" type="pres">
      <dgm:prSet presAssocID="{06941245-8E97-4ABE-8A72-555A43AF3B2D}" presName="connTx" presStyleLbl="parChTrans1D2" presStyleIdx="2" presStyleCnt="3"/>
      <dgm:spPr/>
    </dgm:pt>
    <dgm:pt modelId="{AD391D63-9D28-469C-B6E7-1CE289643D3A}" type="pres">
      <dgm:prSet presAssocID="{A6D47606-3F56-49CC-BEE8-6DAFAEF07AD3}" presName="root2" presStyleCnt="0"/>
      <dgm:spPr/>
    </dgm:pt>
    <dgm:pt modelId="{85A4036D-C03D-40FB-A044-995ED104A73C}" type="pres">
      <dgm:prSet presAssocID="{A6D47606-3F56-49CC-BEE8-6DAFAEF07AD3}" presName="LevelTwoTextNode" presStyleLbl="node2" presStyleIdx="2" presStyleCnt="3">
        <dgm:presLayoutVars>
          <dgm:chPref val="3"/>
        </dgm:presLayoutVars>
      </dgm:prSet>
      <dgm:spPr/>
    </dgm:pt>
    <dgm:pt modelId="{E6F5A2E5-88D8-464E-869E-4D44A5E27070}" type="pres">
      <dgm:prSet presAssocID="{A6D47606-3F56-49CC-BEE8-6DAFAEF07AD3}" presName="level3hierChild" presStyleCnt="0"/>
      <dgm:spPr/>
    </dgm:pt>
  </dgm:ptLst>
  <dgm:cxnLst>
    <dgm:cxn modelId="{37333A1D-90F0-44C6-947B-83323546F733}" type="presOf" srcId="{A6D47606-3F56-49CC-BEE8-6DAFAEF07AD3}" destId="{85A4036D-C03D-40FB-A044-995ED104A73C}" srcOrd="0" destOrd="0" presId="urn:microsoft.com/office/officeart/2005/8/layout/hierarchy2"/>
    <dgm:cxn modelId="{D1C3F822-4EA6-4089-A993-EB2D20B05CC5}" srcId="{5CE540F7-5DCF-4A0D-B13F-E105F12E5843}" destId="{057F0221-6906-495E-B5F3-9DE01604E8FA}" srcOrd="0" destOrd="0" parTransId="{59EB588B-8BA7-4737-8851-C58C7538A0D8}" sibTransId="{BE6D610F-A26C-4F60-809E-80914DA228E4}"/>
    <dgm:cxn modelId="{54F8085D-EB51-4FDB-A07B-375ACCF341AB}" srcId="{B33961A0-0C95-4794-885D-8EF77AEE5553}" destId="{5CE540F7-5DCF-4A0D-B13F-E105F12E5843}" srcOrd="2" destOrd="0" parTransId="{35C4EA47-9D14-495A-A2B6-97A7123F4846}" sibTransId="{AD8BB785-197D-41C1-9D98-6862AC229FA7}"/>
    <dgm:cxn modelId="{F1FB4C6B-F430-4C5B-8482-B8E05EF25B2D}" type="presOf" srcId="{06941245-8E97-4ABE-8A72-555A43AF3B2D}" destId="{5BB27730-E1B5-4622-9CD3-2876E6CB9646}" srcOrd="0" destOrd="0" presId="urn:microsoft.com/office/officeart/2005/8/layout/hierarchy2"/>
    <dgm:cxn modelId="{A55BB16E-8C72-4836-9EAA-441CF55D36F2}" type="presOf" srcId="{057F0221-6906-495E-B5F3-9DE01604E8FA}" destId="{DF3B4B42-FAE7-4B37-AC46-DFA6A47AD5C6}" srcOrd="0" destOrd="0" presId="urn:microsoft.com/office/officeart/2005/8/layout/hierarchy2"/>
    <dgm:cxn modelId="{1D552E54-04E6-4DBB-8114-CF325AFCD14B}" type="presOf" srcId="{C6A698CC-36EE-4A33-B2A5-4B1A01DF7C11}" destId="{E13B5729-712A-4886-BD5A-81D1589C2EF6}" srcOrd="0" destOrd="0" presId="urn:microsoft.com/office/officeart/2005/8/layout/hierarchy2"/>
    <dgm:cxn modelId="{E32F3377-BDC4-44FB-A7B0-EE16D2AD6C95}" type="presOf" srcId="{70DE174D-FA47-41E1-A6EA-23338986A581}" destId="{8EFFF018-3410-470A-B0DF-5BF21E6BB4E7}" srcOrd="0" destOrd="0" presId="urn:microsoft.com/office/officeart/2005/8/layout/hierarchy2"/>
    <dgm:cxn modelId="{895DCC59-DD21-4CCD-935D-59B84EB5B573}" type="presOf" srcId="{59EB588B-8BA7-4737-8851-C58C7538A0D8}" destId="{F8D2EAE4-D70C-4CFC-B1A2-C64FD5382362}" srcOrd="0" destOrd="0" presId="urn:microsoft.com/office/officeart/2005/8/layout/hierarchy2"/>
    <dgm:cxn modelId="{54B26E82-BCBC-4145-BD56-5AD77F6AFB87}" type="presOf" srcId="{D0BF66D8-4EFC-450A-A634-925F7317B6A3}" destId="{72C10685-C66E-4778-8CC0-473F93683066}" srcOrd="0" destOrd="0" presId="urn:microsoft.com/office/officeart/2005/8/layout/hierarchy2"/>
    <dgm:cxn modelId="{B1D12187-BC2A-40AF-BFAD-A715D291EE5A}" type="presOf" srcId="{5CE540F7-5DCF-4A0D-B13F-E105F12E5843}" destId="{CDD9E1F1-E592-4648-B351-E822AF46E6B6}" srcOrd="0" destOrd="0" presId="urn:microsoft.com/office/officeart/2005/8/layout/hierarchy2"/>
    <dgm:cxn modelId="{44C57088-6022-433C-9E28-D294319F7B0D}" type="presOf" srcId="{06941245-8E97-4ABE-8A72-555A43AF3B2D}" destId="{8C38C95B-31E4-44A4-ACB3-A575C00F8EED}" srcOrd="1" destOrd="0" presId="urn:microsoft.com/office/officeart/2005/8/layout/hierarchy2"/>
    <dgm:cxn modelId="{4A4FD995-245E-4B12-9945-AD6CBF31D0C8}" type="presOf" srcId="{C364E8B1-3F83-40D9-B64A-D2F0C7B7CA0C}" destId="{8F2FAA67-47BF-4B92-9C0F-452B8C50157B}" srcOrd="1" destOrd="0" presId="urn:microsoft.com/office/officeart/2005/8/layout/hierarchy2"/>
    <dgm:cxn modelId="{2732B7A3-69C3-4E8F-BCD8-FC60924756DA}" type="presOf" srcId="{C364E8B1-3F83-40D9-B64A-D2F0C7B7CA0C}" destId="{BBC0600B-7514-4DE9-8700-C121D6685768}" srcOrd="0" destOrd="0" presId="urn:microsoft.com/office/officeart/2005/8/layout/hierarchy2"/>
    <dgm:cxn modelId="{CDDB3ABB-C1B2-4DEC-83A7-5D5010240FC4}" srcId="{5CE540F7-5DCF-4A0D-B13F-E105F12E5843}" destId="{A6D47606-3F56-49CC-BEE8-6DAFAEF07AD3}" srcOrd="1" destOrd="0" parTransId="{06941245-8E97-4ABE-8A72-555A43AF3B2D}" sibTransId="{96CCE27F-BE77-4548-85EE-E601119581AB}"/>
    <dgm:cxn modelId="{F793FAC7-EB65-41E4-8437-78C3EC4DFA64}" srcId="{B33961A0-0C95-4794-885D-8EF77AEE5553}" destId="{70DE174D-FA47-41E1-A6EA-23338986A581}" srcOrd="1" destOrd="0" parTransId="{498D1976-FE61-4366-B162-8A6727533492}" sibTransId="{EEF22B54-F008-4B84-BAF6-A99BDFDFCC70}"/>
    <dgm:cxn modelId="{28D141E1-CF9E-43DC-B919-3A0DBE493AD5}" srcId="{B33961A0-0C95-4794-885D-8EF77AEE5553}" destId="{D0BF66D8-4EFC-450A-A634-925F7317B6A3}" srcOrd="0" destOrd="0" parTransId="{43954DDD-77B4-4AB2-AAAB-36B10835BCD1}" sibTransId="{985A8DC2-324F-4DBA-A6F6-C348172F178D}"/>
    <dgm:cxn modelId="{DC9392F5-A9EC-4CCF-A1A6-EFC8B1EE5DFC}" type="presOf" srcId="{59EB588B-8BA7-4737-8851-C58C7538A0D8}" destId="{525D66BA-AC3D-4284-BE14-7317DA259437}" srcOrd="1" destOrd="0" presId="urn:microsoft.com/office/officeart/2005/8/layout/hierarchy2"/>
    <dgm:cxn modelId="{1C5AA3F8-85E1-4F69-BD47-F1DF515CC40A}" type="presOf" srcId="{B33961A0-0C95-4794-885D-8EF77AEE5553}" destId="{94CCD3A7-D053-43CA-9C83-BD9E5454C336}" srcOrd="0" destOrd="0" presId="urn:microsoft.com/office/officeart/2005/8/layout/hierarchy2"/>
    <dgm:cxn modelId="{31AECFFB-CAA5-43AA-80C0-83D08591CBBA}" srcId="{70DE174D-FA47-41E1-A6EA-23338986A581}" destId="{C6A698CC-36EE-4A33-B2A5-4B1A01DF7C11}" srcOrd="0" destOrd="0" parTransId="{C364E8B1-3F83-40D9-B64A-D2F0C7B7CA0C}" sibTransId="{3750CE59-2A8D-434B-9196-5D1F424BE04C}"/>
    <dgm:cxn modelId="{356E1B88-5778-4C94-8856-890AFD6A916D}" type="presParOf" srcId="{94CCD3A7-D053-43CA-9C83-BD9E5454C336}" destId="{A8CBB4B4-14AA-4B6E-8A8A-A5FC27856DC5}" srcOrd="0" destOrd="0" presId="urn:microsoft.com/office/officeart/2005/8/layout/hierarchy2"/>
    <dgm:cxn modelId="{AAB9CA2D-8A23-424B-8EA3-F5DE1E6E59B2}" type="presParOf" srcId="{A8CBB4B4-14AA-4B6E-8A8A-A5FC27856DC5}" destId="{72C10685-C66E-4778-8CC0-473F93683066}" srcOrd="0" destOrd="0" presId="urn:microsoft.com/office/officeart/2005/8/layout/hierarchy2"/>
    <dgm:cxn modelId="{210AFFE2-DDD4-4455-888A-3B16B89FA6FC}" type="presParOf" srcId="{A8CBB4B4-14AA-4B6E-8A8A-A5FC27856DC5}" destId="{B35CA0FF-E8ED-4C81-A423-52832CD48275}" srcOrd="1" destOrd="0" presId="urn:microsoft.com/office/officeart/2005/8/layout/hierarchy2"/>
    <dgm:cxn modelId="{BC512CDA-8F99-40F5-92AE-D27BFE5794EE}" type="presParOf" srcId="{94CCD3A7-D053-43CA-9C83-BD9E5454C336}" destId="{34211F00-9420-48D7-98B0-82B3E139F42D}" srcOrd="1" destOrd="0" presId="urn:microsoft.com/office/officeart/2005/8/layout/hierarchy2"/>
    <dgm:cxn modelId="{2EF16254-9BAD-4CE1-887A-517138D6DF16}" type="presParOf" srcId="{34211F00-9420-48D7-98B0-82B3E139F42D}" destId="{8EFFF018-3410-470A-B0DF-5BF21E6BB4E7}" srcOrd="0" destOrd="0" presId="urn:microsoft.com/office/officeart/2005/8/layout/hierarchy2"/>
    <dgm:cxn modelId="{48D51E17-193D-4442-9FEF-C59D7F1989C1}" type="presParOf" srcId="{34211F00-9420-48D7-98B0-82B3E139F42D}" destId="{1769D6E1-D09B-4EBE-ADC6-801FEAA00B5A}" srcOrd="1" destOrd="0" presId="urn:microsoft.com/office/officeart/2005/8/layout/hierarchy2"/>
    <dgm:cxn modelId="{0BCE5DCD-106E-49E7-9308-2B2AA848B41B}" type="presParOf" srcId="{1769D6E1-D09B-4EBE-ADC6-801FEAA00B5A}" destId="{BBC0600B-7514-4DE9-8700-C121D6685768}" srcOrd="0" destOrd="0" presId="urn:microsoft.com/office/officeart/2005/8/layout/hierarchy2"/>
    <dgm:cxn modelId="{30E6F84A-3DB2-4831-A681-16E870AB6D52}" type="presParOf" srcId="{BBC0600B-7514-4DE9-8700-C121D6685768}" destId="{8F2FAA67-47BF-4B92-9C0F-452B8C50157B}" srcOrd="0" destOrd="0" presId="urn:microsoft.com/office/officeart/2005/8/layout/hierarchy2"/>
    <dgm:cxn modelId="{78008D99-A135-457F-890B-57BF8EC3F7CA}" type="presParOf" srcId="{1769D6E1-D09B-4EBE-ADC6-801FEAA00B5A}" destId="{0BA1BEB1-896C-45E6-876F-B5A288273DF8}" srcOrd="1" destOrd="0" presId="urn:microsoft.com/office/officeart/2005/8/layout/hierarchy2"/>
    <dgm:cxn modelId="{EAAD67EF-E451-4526-BA5A-EF08FB5CACF3}" type="presParOf" srcId="{0BA1BEB1-896C-45E6-876F-B5A288273DF8}" destId="{E13B5729-712A-4886-BD5A-81D1589C2EF6}" srcOrd="0" destOrd="0" presId="urn:microsoft.com/office/officeart/2005/8/layout/hierarchy2"/>
    <dgm:cxn modelId="{956794CA-F1BB-4D61-92EC-3FADD7A47FB8}" type="presParOf" srcId="{0BA1BEB1-896C-45E6-876F-B5A288273DF8}" destId="{8110F4EA-4477-4760-A73A-D897CAF08297}" srcOrd="1" destOrd="0" presId="urn:microsoft.com/office/officeart/2005/8/layout/hierarchy2"/>
    <dgm:cxn modelId="{5CC4E86C-A19F-4C04-9F41-E833192185E8}" type="presParOf" srcId="{94CCD3A7-D053-43CA-9C83-BD9E5454C336}" destId="{203FA14E-B71D-409F-B988-711AD9A5C7A4}" srcOrd="2" destOrd="0" presId="urn:microsoft.com/office/officeart/2005/8/layout/hierarchy2"/>
    <dgm:cxn modelId="{2B0E600F-5A81-4D36-8D9C-63943268B0F3}" type="presParOf" srcId="{203FA14E-B71D-409F-B988-711AD9A5C7A4}" destId="{CDD9E1F1-E592-4648-B351-E822AF46E6B6}" srcOrd="0" destOrd="0" presId="urn:microsoft.com/office/officeart/2005/8/layout/hierarchy2"/>
    <dgm:cxn modelId="{F0B89850-284F-45D9-B264-6E11AB343150}" type="presParOf" srcId="{203FA14E-B71D-409F-B988-711AD9A5C7A4}" destId="{3D8B5334-0839-4CE3-8271-4B323ACD0BC5}" srcOrd="1" destOrd="0" presId="urn:microsoft.com/office/officeart/2005/8/layout/hierarchy2"/>
    <dgm:cxn modelId="{B4DC409C-3987-4893-B325-DBFCD519695A}" type="presParOf" srcId="{3D8B5334-0839-4CE3-8271-4B323ACD0BC5}" destId="{F8D2EAE4-D70C-4CFC-B1A2-C64FD5382362}" srcOrd="0" destOrd="0" presId="urn:microsoft.com/office/officeart/2005/8/layout/hierarchy2"/>
    <dgm:cxn modelId="{C1647CC8-5114-4D4A-A60E-88DCC24371D6}" type="presParOf" srcId="{F8D2EAE4-D70C-4CFC-B1A2-C64FD5382362}" destId="{525D66BA-AC3D-4284-BE14-7317DA259437}" srcOrd="0" destOrd="0" presId="urn:microsoft.com/office/officeart/2005/8/layout/hierarchy2"/>
    <dgm:cxn modelId="{89DAC9E3-7B78-47A5-B158-04F14F7FB543}" type="presParOf" srcId="{3D8B5334-0839-4CE3-8271-4B323ACD0BC5}" destId="{7B07F0B1-0C7E-456A-87FB-A0D003AB44F1}" srcOrd="1" destOrd="0" presId="urn:microsoft.com/office/officeart/2005/8/layout/hierarchy2"/>
    <dgm:cxn modelId="{328BCC43-F06A-4D3D-9AB9-D5CE33899AAF}" type="presParOf" srcId="{7B07F0B1-0C7E-456A-87FB-A0D003AB44F1}" destId="{DF3B4B42-FAE7-4B37-AC46-DFA6A47AD5C6}" srcOrd="0" destOrd="0" presId="urn:microsoft.com/office/officeart/2005/8/layout/hierarchy2"/>
    <dgm:cxn modelId="{5A8C159C-E9CA-46B1-9779-50A6373F1DE2}" type="presParOf" srcId="{7B07F0B1-0C7E-456A-87FB-A0D003AB44F1}" destId="{CE50F8DC-9381-467F-A453-63A3512202FA}" srcOrd="1" destOrd="0" presId="urn:microsoft.com/office/officeart/2005/8/layout/hierarchy2"/>
    <dgm:cxn modelId="{E7A2765E-E108-4F43-8536-3E444C346F8B}" type="presParOf" srcId="{3D8B5334-0839-4CE3-8271-4B323ACD0BC5}" destId="{5BB27730-E1B5-4622-9CD3-2876E6CB9646}" srcOrd="2" destOrd="0" presId="urn:microsoft.com/office/officeart/2005/8/layout/hierarchy2"/>
    <dgm:cxn modelId="{707CC94B-E677-4C6E-8A8A-7EEDBA39C488}" type="presParOf" srcId="{5BB27730-E1B5-4622-9CD3-2876E6CB9646}" destId="{8C38C95B-31E4-44A4-ACB3-A575C00F8EED}" srcOrd="0" destOrd="0" presId="urn:microsoft.com/office/officeart/2005/8/layout/hierarchy2"/>
    <dgm:cxn modelId="{ECC9EF1C-6651-44C3-8DAF-43964C12613C}" type="presParOf" srcId="{3D8B5334-0839-4CE3-8271-4B323ACD0BC5}" destId="{AD391D63-9D28-469C-B6E7-1CE289643D3A}" srcOrd="3" destOrd="0" presId="urn:microsoft.com/office/officeart/2005/8/layout/hierarchy2"/>
    <dgm:cxn modelId="{7E0F1701-C8F9-428C-AD19-80C332F36F48}" type="presParOf" srcId="{AD391D63-9D28-469C-B6E7-1CE289643D3A}" destId="{85A4036D-C03D-40FB-A044-995ED104A73C}" srcOrd="0" destOrd="0" presId="urn:microsoft.com/office/officeart/2005/8/layout/hierarchy2"/>
    <dgm:cxn modelId="{5CCFE804-34C3-462B-A661-1408F9B9180C}" type="presParOf" srcId="{AD391D63-9D28-469C-B6E7-1CE289643D3A}" destId="{E6F5A2E5-88D8-464E-869E-4D44A5E2707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E27B6E-A789-44EE-87FE-FFF78AE66C44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26B9442-00ED-4629-902C-CE4EE2BA8C1F}">
      <dgm:prSet/>
      <dgm:spPr/>
      <dgm:t>
        <a:bodyPr/>
        <a:lstStyle/>
        <a:p>
          <a:r>
            <a:rPr lang="en-US" b="1" dirty="0"/>
            <a:t>Data loading: </a:t>
          </a:r>
        </a:p>
        <a:p>
          <a:r>
            <a:rPr lang="en-US" dirty="0"/>
            <a:t>Linux shell scripting used to download the zip file and extract the contents</a:t>
          </a:r>
        </a:p>
      </dgm:t>
    </dgm:pt>
    <dgm:pt modelId="{6B3DE323-57A0-40E3-8E73-BDBA34D152A2}" type="parTrans" cxnId="{14E68173-3AAB-4A11-89EB-256782B6DAC4}">
      <dgm:prSet/>
      <dgm:spPr/>
      <dgm:t>
        <a:bodyPr/>
        <a:lstStyle/>
        <a:p>
          <a:endParaRPr lang="en-US"/>
        </a:p>
      </dgm:t>
    </dgm:pt>
    <dgm:pt modelId="{8C7E48B5-75BA-4215-9E15-64163543F4D3}" type="sibTrans" cxnId="{14E68173-3AAB-4A11-89EB-256782B6DAC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90BCB76-1063-46FA-A705-8D0EFDAC1461}">
      <dgm:prSet/>
      <dgm:spPr/>
      <dgm:t>
        <a:bodyPr/>
        <a:lstStyle/>
        <a:p>
          <a:r>
            <a:rPr lang="en-US" b="1" dirty="0"/>
            <a:t>Data cleaning: </a:t>
          </a:r>
        </a:p>
        <a:p>
          <a:r>
            <a:rPr lang="en-US" dirty="0"/>
            <a:t>Linux shell scripting helped to remove top 8 lines from each file and create a CSV out of it</a:t>
          </a:r>
        </a:p>
      </dgm:t>
    </dgm:pt>
    <dgm:pt modelId="{9287B6A4-0780-42D0-A173-BF5252B7366D}" type="parTrans" cxnId="{9C3CA845-A7A0-4094-84E8-4A470CB77319}">
      <dgm:prSet/>
      <dgm:spPr/>
      <dgm:t>
        <a:bodyPr/>
        <a:lstStyle/>
        <a:p>
          <a:endParaRPr lang="en-US"/>
        </a:p>
      </dgm:t>
    </dgm:pt>
    <dgm:pt modelId="{ADE31AEF-3253-40A0-8331-0855A512BA79}" type="sibTrans" cxnId="{9C3CA845-A7A0-4094-84E8-4A470CB7731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DFB9726-BF57-4FB8-BD16-623096E3A085}">
      <dgm:prSet/>
      <dgm:spPr/>
      <dgm:t>
        <a:bodyPr/>
        <a:lstStyle/>
        <a:p>
          <a:r>
            <a:rPr lang="en-US" b="1" dirty="0"/>
            <a:t>Missing value imputation: </a:t>
          </a:r>
        </a:p>
        <a:p>
          <a:r>
            <a:rPr lang="en-US" dirty="0"/>
            <a:t>There was not a single missing value in the dataset</a:t>
          </a:r>
        </a:p>
      </dgm:t>
    </dgm:pt>
    <dgm:pt modelId="{BB231447-ABAA-4B04-90D5-EDB953B99B02}" type="parTrans" cxnId="{BCAF7A0A-DF69-46F0-AE50-2A2B8A12CA0B}">
      <dgm:prSet/>
      <dgm:spPr/>
      <dgm:t>
        <a:bodyPr/>
        <a:lstStyle/>
        <a:p>
          <a:endParaRPr lang="en-US"/>
        </a:p>
      </dgm:t>
    </dgm:pt>
    <dgm:pt modelId="{48F524F8-933B-49CA-B89E-C03124F873E4}" type="sibTrans" cxnId="{BCAF7A0A-DF69-46F0-AE50-2A2B8A12CA0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246F0E4-BEC7-412E-AE89-F1BE3F222ADF}">
      <dgm:prSet/>
      <dgm:spPr/>
      <dgm:t>
        <a:bodyPr/>
        <a:lstStyle/>
        <a:p>
          <a:r>
            <a:rPr lang="en-US" b="1" dirty="0"/>
            <a:t>Principle Component Analysis: </a:t>
          </a:r>
        </a:p>
        <a:p>
          <a:r>
            <a:rPr lang="en-US" dirty="0"/>
            <a:t>PCA was used because the number of X variables was 7. PCA helped to reduce it to 2</a:t>
          </a:r>
        </a:p>
      </dgm:t>
    </dgm:pt>
    <dgm:pt modelId="{E036CB46-90C2-4F11-A9DA-D00ABBA13E1A}" type="parTrans" cxnId="{793E5063-8A0B-42E2-8A29-DA82C31335AB}">
      <dgm:prSet/>
      <dgm:spPr/>
      <dgm:t>
        <a:bodyPr/>
        <a:lstStyle/>
        <a:p>
          <a:endParaRPr lang="en-US"/>
        </a:p>
      </dgm:t>
    </dgm:pt>
    <dgm:pt modelId="{0A51B796-7AC8-493A-B448-C2AC24783527}" type="sibTrans" cxnId="{793E5063-8A0B-42E2-8A29-DA82C31335A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223BB98-B729-4FFD-8603-00682F345F35}">
      <dgm:prSet/>
      <dgm:spPr/>
      <dgm:t>
        <a:bodyPr/>
        <a:lstStyle/>
        <a:p>
          <a:r>
            <a:rPr lang="en-US" b="1" dirty="0"/>
            <a:t>Final data formatting: </a:t>
          </a:r>
        </a:p>
        <a:p>
          <a:r>
            <a:rPr lang="en-US" dirty="0"/>
            <a:t>The final CSV file contains the replica of the old file in the CSV format</a:t>
          </a:r>
        </a:p>
      </dgm:t>
    </dgm:pt>
    <dgm:pt modelId="{E3EE47B7-17E4-4C34-AD2B-EDBDC459AFA0}" type="parTrans" cxnId="{5766A1E5-088E-4115-8E62-7A88B48455DB}">
      <dgm:prSet/>
      <dgm:spPr/>
      <dgm:t>
        <a:bodyPr/>
        <a:lstStyle/>
        <a:p>
          <a:endParaRPr lang="en-US"/>
        </a:p>
      </dgm:t>
    </dgm:pt>
    <dgm:pt modelId="{CF1834DC-F657-4CFD-96DF-83627286D4F1}" type="sibTrans" cxnId="{5766A1E5-088E-4115-8E62-7A88B48455DB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81FA273F-E522-4E7C-87EA-205327B4C1BA}" type="pres">
      <dgm:prSet presAssocID="{2FE27B6E-A789-44EE-87FE-FFF78AE66C44}" presName="linearFlow" presStyleCnt="0">
        <dgm:presLayoutVars>
          <dgm:dir/>
          <dgm:animLvl val="lvl"/>
          <dgm:resizeHandles val="exact"/>
        </dgm:presLayoutVars>
      </dgm:prSet>
      <dgm:spPr/>
    </dgm:pt>
    <dgm:pt modelId="{C62D4EFB-AD8F-483B-86E0-D31ED7B466C4}" type="pres">
      <dgm:prSet presAssocID="{426B9442-00ED-4629-902C-CE4EE2BA8C1F}" presName="compositeNode" presStyleCnt="0"/>
      <dgm:spPr/>
    </dgm:pt>
    <dgm:pt modelId="{A5B539ED-ECEA-42D8-B8EB-DB39509E7E9E}" type="pres">
      <dgm:prSet presAssocID="{426B9442-00ED-4629-902C-CE4EE2BA8C1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D17C087-A515-473E-A23D-8914C62C54C7}" type="pres">
      <dgm:prSet presAssocID="{426B9442-00ED-4629-902C-CE4EE2BA8C1F}" presName="parSh" presStyleCnt="0"/>
      <dgm:spPr/>
    </dgm:pt>
    <dgm:pt modelId="{36F024AD-564F-487C-9CF3-D339882FC74C}" type="pres">
      <dgm:prSet presAssocID="{426B9442-00ED-4629-902C-CE4EE2BA8C1F}" presName="lineNode" presStyleLbl="alignAccFollowNode1" presStyleIdx="0" presStyleCnt="15"/>
      <dgm:spPr/>
    </dgm:pt>
    <dgm:pt modelId="{D87958BE-BC94-4BE1-8FA0-A290A34A176A}" type="pres">
      <dgm:prSet presAssocID="{426B9442-00ED-4629-902C-CE4EE2BA8C1F}" presName="lineArrowNode" presStyleLbl="alignAccFollowNode1" presStyleIdx="1" presStyleCnt="15"/>
      <dgm:spPr/>
    </dgm:pt>
    <dgm:pt modelId="{CB17C157-D9CD-4652-9BB0-DBB41475669A}" type="pres">
      <dgm:prSet presAssocID="{8C7E48B5-75BA-4215-9E15-64163543F4D3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45FD8DB3-F9FC-48AB-A8EF-3EDC5813503E}" type="pres">
      <dgm:prSet presAssocID="{8C7E48B5-75BA-4215-9E15-64163543F4D3}" presName="spacerBetweenCircleAndCallout" presStyleCnt="0">
        <dgm:presLayoutVars/>
      </dgm:prSet>
      <dgm:spPr/>
    </dgm:pt>
    <dgm:pt modelId="{BF244B8F-8C1A-4683-B6D5-8A5B14D0A4C4}" type="pres">
      <dgm:prSet presAssocID="{426B9442-00ED-4629-902C-CE4EE2BA8C1F}" presName="nodeText" presStyleLbl="alignAccFollowNode1" presStyleIdx="2" presStyleCnt="15">
        <dgm:presLayoutVars>
          <dgm:bulletEnabled val="1"/>
        </dgm:presLayoutVars>
      </dgm:prSet>
      <dgm:spPr/>
    </dgm:pt>
    <dgm:pt modelId="{195D0E63-5619-4A26-8F10-0F2229DB7FAF}" type="pres">
      <dgm:prSet presAssocID="{8C7E48B5-75BA-4215-9E15-64163543F4D3}" presName="sibTransComposite" presStyleCnt="0"/>
      <dgm:spPr/>
    </dgm:pt>
    <dgm:pt modelId="{A91A007E-149E-4101-B7DF-489AF2B0FB99}" type="pres">
      <dgm:prSet presAssocID="{990BCB76-1063-46FA-A705-8D0EFDAC1461}" presName="compositeNode" presStyleCnt="0"/>
      <dgm:spPr/>
    </dgm:pt>
    <dgm:pt modelId="{96FAAE6D-1A72-4D38-876E-2B9EB83E6307}" type="pres">
      <dgm:prSet presAssocID="{990BCB76-1063-46FA-A705-8D0EFDAC146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64977FC-BAE7-4E8C-9301-9A6F2CF06B5B}" type="pres">
      <dgm:prSet presAssocID="{990BCB76-1063-46FA-A705-8D0EFDAC1461}" presName="parSh" presStyleCnt="0"/>
      <dgm:spPr/>
    </dgm:pt>
    <dgm:pt modelId="{DF687B38-9898-49A2-AF5D-9C3634A99ED0}" type="pres">
      <dgm:prSet presAssocID="{990BCB76-1063-46FA-A705-8D0EFDAC1461}" presName="lineNode" presStyleLbl="alignAccFollowNode1" presStyleIdx="3" presStyleCnt="15"/>
      <dgm:spPr/>
    </dgm:pt>
    <dgm:pt modelId="{922D39AD-0A43-4F11-AEAB-1D8C09389629}" type="pres">
      <dgm:prSet presAssocID="{990BCB76-1063-46FA-A705-8D0EFDAC1461}" presName="lineArrowNode" presStyleLbl="alignAccFollowNode1" presStyleIdx="4" presStyleCnt="15"/>
      <dgm:spPr/>
    </dgm:pt>
    <dgm:pt modelId="{896445D3-F9B5-4FB6-9656-264A63DE7BD9}" type="pres">
      <dgm:prSet presAssocID="{ADE31AEF-3253-40A0-8331-0855A512BA79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4E46F44F-C561-4011-BFF5-BE00CA3BEC6B}" type="pres">
      <dgm:prSet presAssocID="{ADE31AEF-3253-40A0-8331-0855A512BA79}" presName="spacerBetweenCircleAndCallout" presStyleCnt="0">
        <dgm:presLayoutVars/>
      </dgm:prSet>
      <dgm:spPr/>
    </dgm:pt>
    <dgm:pt modelId="{8BF2B099-6F0F-46AE-B32C-EE90BB4F7D72}" type="pres">
      <dgm:prSet presAssocID="{990BCB76-1063-46FA-A705-8D0EFDAC1461}" presName="nodeText" presStyleLbl="alignAccFollowNode1" presStyleIdx="5" presStyleCnt="15">
        <dgm:presLayoutVars>
          <dgm:bulletEnabled val="1"/>
        </dgm:presLayoutVars>
      </dgm:prSet>
      <dgm:spPr/>
    </dgm:pt>
    <dgm:pt modelId="{668ABE32-AD56-4DFF-9443-77072E0916E2}" type="pres">
      <dgm:prSet presAssocID="{ADE31AEF-3253-40A0-8331-0855A512BA79}" presName="sibTransComposite" presStyleCnt="0"/>
      <dgm:spPr/>
    </dgm:pt>
    <dgm:pt modelId="{B73F582D-FA95-4819-8516-A93751E56278}" type="pres">
      <dgm:prSet presAssocID="{DDFB9726-BF57-4FB8-BD16-623096E3A085}" presName="compositeNode" presStyleCnt="0"/>
      <dgm:spPr/>
    </dgm:pt>
    <dgm:pt modelId="{4D97BBD2-A630-4F66-83A1-1EF89EA85481}" type="pres">
      <dgm:prSet presAssocID="{DDFB9726-BF57-4FB8-BD16-623096E3A08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82D95AB-1584-4074-9FE7-45DC918C0DEA}" type="pres">
      <dgm:prSet presAssocID="{DDFB9726-BF57-4FB8-BD16-623096E3A085}" presName="parSh" presStyleCnt="0"/>
      <dgm:spPr/>
    </dgm:pt>
    <dgm:pt modelId="{52472065-B804-42F2-841B-109B1E71DABD}" type="pres">
      <dgm:prSet presAssocID="{DDFB9726-BF57-4FB8-BD16-623096E3A085}" presName="lineNode" presStyleLbl="alignAccFollowNode1" presStyleIdx="6" presStyleCnt="15"/>
      <dgm:spPr/>
    </dgm:pt>
    <dgm:pt modelId="{CB044374-C26E-4FCF-8088-06554BE8F5FA}" type="pres">
      <dgm:prSet presAssocID="{DDFB9726-BF57-4FB8-BD16-623096E3A085}" presName="lineArrowNode" presStyleLbl="alignAccFollowNode1" presStyleIdx="7" presStyleCnt="15"/>
      <dgm:spPr/>
    </dgm:pt>
    <dgm:pt modelId="{F4747739-4354-4DD0-AECA-270E0F778B38}" type="pres">
      <dgm:prSet presAssocID="{48F524F8-933B-49CA-B89E-C03124F873E4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DA5D146C-4ACE-4DA9-B51E-061E32399EC8}" type="pres">
      <dgm:prSet presAssocID="{48F524F8-933B-49CA-B89E-C03124F873E4}" presName="spacerBetweenCircleAndCallout" presStyleCnt="0">
        <dgm:presLayoutVars/>
      </dgm:prSet>
      <dgm:spPr/>
    </dgm:pt>
    <dgm:pt modelId="{037478E2-6A9F-4DFA-B541-3A3A050799F4}" type="pres">
      <dgm:prSet presAssocID="{DDFB9726-BF57-4FB8-BD16-623096E3A085}" presName="nodeText" presStyleLbl="alignAccFollowNode1" presStyleIdx="8" presStyleCnt="15">
        <dgm:presLayoutVars>
          <dgm:bulletEnabled val="1"/>
        </dgm:presLayoutVars>
      </dgm:prSet>
      <dgm:spPr/>
    </dgm:pt>
    <dgm:pt modelId="{0B71076B-58D6-408F-906D-7F5762EAFED5}" type="pres">
      <dgm:prSet presAssocID="{48F524F8-933B-49CA-B89E-C03124F873E4}" presName="sibTransComposite" presStyleCnt="0"/>
      <dgm:spPr/>
    </dgm:pt>
    <dgm:pt modelId="{7853C891-EDA4-465B-A193-3FB7AB467720}" type="pres">
      <dgm:prSet presAssocID="{8246F0E4-BEC7-412E-AE89-F1BE3F222ADF}" presName="compositeNode" presStyleCnt="0"/>
      <dgm:spPr/>
    </dgm:pt>
    <dgm:pt modelId="{E3D237C6-7DAC-43AE-84E2-11C4838EB97E}" type="pres">
      <dgm:prSet presAssocID="{8246F0E4-BEC7-412E-AE89-F1BE3F222AD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15693B2-5614-4B11-89C0-0500565C1B0A}" type="pres">
      <dgm:prSet presAssocID="{8246F0E4-BEC7-412E-AE89-F1BE3F222ADF}" presName="parSh" presStyleCnt="0"/>
      <dgm:spPr/>
    </dgm:pt>
    <dgm:pt modelId="{2FA382A2-4824-4144-B64A-5C126E62C1B9}" type="pres">
      <dgm:prSet presAssocID="{8246F0E4-BEC7-412E-AE89-F1BE3F222ADF}" presName="lineNode" presStyleLbl="alignAccFollowNode1" presStyleIdx="9" presStyleCnt="15"/>
      <dgm:spPr/>
    </dgm:pt>
    <dgm:pt modelId="{3E15DD98-8771-4227-B0CC-72E03F8ABF0A}" type="pres">
      <dgm:prSet presAssocID="{8246F0E4-BEC7-412E-AE89-F1BE3F222ADF}" presName="lineArrowNode" presStyleLbl="alignAccFollowNode1" presStyleIdx="10" presStyleCnt="15"/>
      <dgm:spPr/>
    </dgm:pt>
    <dgm:pt modelId="{804B4ADE-D2EB-46FD-B387-F32DDAD67E20}" type="pres">
      <dgm:prSet presAssocID="{0A51B796-7AC8-493A-B448-C2AC24783527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95B49BE0-FE00-498A-AB38-4D5F08BAA750}" type="pres">
      <dgm:prSet presAssocID="{0A51B796-7AC8-493A-B448-C2AC24783527}" presName="spacerBetweenCircleAndCallout" presStyleCnt="0">
        <dgm:presLayoutVars/>
      </dgm:prSet>
      <dgm:spPr/>
    </dgm:pt>
    <dgm:pt modelId="{A5566E6A-DE6C-4A00-AC9F-76DA2F37A6AE}" type="pres">
      <dgm:prSet presAssocID="{8246F0E4-BEC7-412E-AE89-F1BE3F222ADF}" presName="nodeText" presStyleLbl="alignAccFollowNode1" presStyleIdx="11" presStyleCnt="15">
        <dgm:presLayoutVars>
          <dgm:bulletEnabled val="1"/>
        </dgm:presLayoutVars>
      </dgm:prSet>
      <dgm:spPr/>
    </dgm:pt>
    <dgm:pt modelId="{511BA5D0-7BDB-4501-A050-F03FE9E8D9CC}" type="pres">
      <dgm:prSet presAssocID="{0A51B796-7AC8-493A-B448-C2AC24783527}" presName="sibTransComposite" presStyleCnt="0"/>
      <dgm:spPr/>
    </dgm:pt>
    <dgm:pt modelId="{49D05086-70E5-4D69-AD36-9B30973A738E}" type="pres">
      <dgm:prSet presAssocID="{C223BB98-B729-4FFD-8603-00682F345F35}" presName="compositeNode" presStyleCnt="0"/>
      <dgm:spPr/>
    </dgm:pt>
    <dgm:pt modelId="{D534A966-89D3-4399-8E94-5F7572A285BF}" type="pres">
      <dgm:prSet presAssocID="{C223BB98-B729-4FFD-8603-00682F345F3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1478600-D40F-4266-8743-F928E8DAEDA3}" type="pres">
      <dgm:prSet presAssocID="{C223BB98-B729-4FFD-8603-00682F345F35}" presName="parSh" presStyleCnt="0"/>
      <dgm:spPr/>
    </dgm:pt>
    <dgm:pt modelId="{C50BBDA1-6110-4F79-BD20-1DA254CD4DFA}" type="pres">
      <dgm:prSet presAssocID="{C223BB98-B729-4FFD-8603-00682F345F35}" presName="lineNode" presStyleLbl="alignAccFollowNode1" presStyleIdx="12" presStyleCnt="15"/>
      <dgm:spPr/>
    </dgm:pt>
    <dgm:pt modelId="{C2595A8A-F872-4923-8751-8B386B935323}" type="pres">
      <dgm:prSet presAssocID="{C223BB98-B729-4FFD-8603-00682F345F35}" presName="lineArrowNode" presStyleLbl="alignAccFollowNode1" presStyleIdx="13" presStyleCnt="15"/>
      <dgm:spPr/>
    </dgm:pt>
    <dgm:pt modelId="{7248083F-7770-4FCF-A76C-260A9D3D270F}" type="pres">
      <dgm:prSet presAssocID="{CF1834DC-F657-4CFD-96DF-83627286D4F1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53B1F86E-D518-4B6D-8FF1-5B0208BBBDF4}" type="pres">
      <dgm:prSet presAssocID="{CF1834DC-F657-4CFD-96DF-83627286D4F1}" presName="spacerBetweenCircleAndCallout" presStyleCnt="0">
        <dgm:presLayoutVars/>
      </dgm:prSet>
      <dgm:spPr/>
    </dgm:pt>
    <dgm:pt modelId="{3B4B77A7-295A-42DF-BB3B-C26A1F60325A}" type="pres">
      <dgm:prSet presAssocID="{C223BB98-B729-4FFD-8603-00682F345F35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BCAF7A0A-DF69-46F0-AE50-2A2B8A12CA0B}" srcId="{2FE27B6E-A789-44EE-87FE-FFF78AE66C44}" destId="{DDFB9726-BF57-4FB8-BD16-623096E3A085}" srcOrd="2" destOrd="0" parTransId="{BB231447-ABAA-4B04-90D5-EDB953B99B02}" sibTransId="{48F524F8-933B-49CA-B89E-C03124F873E4}"/>
    <dgm:cxn modelId="{CD347D0C-5039-4C6C-A527-AF8F8CCB4BCB}" type="presOf" srcId="{8246F0E4-BEC7-412E-AE89-F1BE3F222ADF}" destId="{A5566E6A-DE6C-4A00-AC9F-76DA2F37A6AE}" srcOrd="0" destOrd="0" presId="urn:microsoft.com/office/officeart/2016/7/layout/LinearArrowProcessNumbered"/>
    <dgm:cxn modelId="{C1C98727-6B99-4F67-B9B4-9B24B49DDBE7}" type="presOf" srcId="{990BCB76-1063-46FA-A705-8D0EFDAC1461}" destId="{8BF2B099-6F0F-46AE-B32C-EE90BB4F7D72}" srcOrd="0" destOrd="0" presId="urn:microsoft.com/office/officeart/2016/7/layout/LinearArrowProcessNumbered"/>
    <dgm:cxn modelId="{793E5063-8A0B-42E2-8A29-DA82C31335AB}" srcId="{2FE27B6E-A789-44EE-87FE-FFF78AE66C44}" destId="{8246F0E4-BEC7-412E-AE89-F1BE3F222ADF}" srcOrd="3" destOrd="0" parTransId="{E036CB46-90C2-4F11-A9DA-D00ABBA13E1A}" sibTransId="{0A51B796-7AC8-493A-B448-C2AC24783527}"/>
    <dgm:cxn modelId="{9C3CA845-A7A0-4094-84E8-4A470CB77319}" srcId="{2FE27B6E-A789-44EE-87FE-FFF78AE66C44}" destId="{990BCB76-1063-46FA-A705-8D0EFDAC1461}" srcOrd="1" destOrd="0" parTransId="{9287B6A4-0780-42D0-A173-BF5252B7366D}" sibTransId="{ADE31AEF-3253-40A0-8331-0855A512BA79}"/>
    <dgm:cxn modelId="{D04BA94A-A224-41CC-BD76-1BCF6D83F1AA}" type="presOf" srcId="{8C7E48B5-75BA-4215-9E15-64163543F4D3}" destId="{CB17C157-D9CD-4652-9BB0-DBB41475669A}" srcOrd="0" destOrd="0" presId="urn:microsoft.com/office/officeart/2016/7/layout/LinearArrowProcessNumbered"/>
    <dgm:cxn modelId="{14E68173-3AAB-4A11-89EB-256782B6DAC4}" srcId="{2FE27B6E-A789-44EE-87FE-FFF78AE66C44}" destId="{426B9442-00ED-4629-902C-CE4EE2BA8C1F}" srcOrd="0" destOrd="0" parTransId="{6B3DE323-57A0-40E3-8E73-BDBA34D152A2}" sibTransId="{8C7E48B5-75BA-4215-9E15-64163543F4D3}"/>
    <dgm:cxn modelId="{C0925192-B0AB-42C9-B244-C388C8DC437A}" type="presOf" srcId="{0A51B796-7AC8-493A-B448-C2AC24783527}" destId="{804B4ADE-D2EB-46FD-B387-F32DDAD67E20}" srcOrd="0" destOrd="0" presId="urn:microsoft.com/office/officeart/2016/7/layout/LinearArrowProcessNumbered"/>
    <dgm:cxn modelId="{E7D70C95-A92C-4285-8789-079B1E625A2C}" type="presOf" srcId="{ADE31AEF-3253-40A0-8331-0855A512BA79}" destId="{896445D3-F9B5-4FB6-9656-264A63DE7BD9}" srcOrd="0" destOrd="0" presId="urn:microsoft.com/office/officeart/2016/7/layout/LinearArrowProcessNumbered"/>
    <dgm:cxn modelId="{782883AA-FFF8-4D16-A6BE-D29C73DA42E7}" type="presOf" srcId="{C223BB98-B729-4FFD-8603-00682F345F35}" destId="{3B4B77A7-295A-42DF-BB3B-C26A1F60325A}" srcOrd="0" destOrd="0" presId="urn:microsoft.com/office/officeart/2016/7/layout/LinearArrowProcessNumbered"/>
    <dgm:cxn modelId="{03C074C0-0715-4075-B190-CB49A0B293CF}" type="presOf" srcId="{DDFB9726-BF57-4FB8-BD16-623096E3A085}" destId="{037478E2-6A9F-4DFA-B541-3A3A050799F4}" srcOrd="0" destOrd="0" presId="urn:microsoft.com/office/officeart/2016/7/layout/LinearArrowProcessNumbered"/>
    <dgm:cxn modelId="{EB58B4CD-5951-4587-A4A2-D8919D042488}" type="presOf" srcId="{48F524F8-933B-49CA-B89E-C03124F873E4}" destId="{F4747739-4354-4DD0-AECA-270E0F778B38}" srcOrd="0" destOrd="0" presId="urn:microsoft.com/office/officeart/2016/7/layout/LinearArrowProcessNumbered"/>
    <dgm:cxn modelId="{3B4B1BD5-F865-4877-ADE4-89B1E58D12FC}" type="presOf" srcId="{2FE27B6E-A789-44EE-87FE-FFF78AE66C44}" destId="{81FA273F-E522-4E7C-87EA-205327B4C1BA}" srcOrd="0" destOrd="0" presId="urn:microsoft.com/office/officeart/2016/7/layout/LinearArrowProcessNumbered"/>
    <dgm:cxn modelId="{8DE3FCDB-8FD7-4A61-A6A7-38FE2FD6CE7A}" type="presOf" srcId="{426B9442-00ED-4629-902C-CE4EE2BA8C1F}" destId="{BF244B8F-8C1A-4683-B6D5-8A5B14D0A4C4}" srcOrd="0" destOrd="0" presId="urn:microsoft.com/office/officeart/2016/7/layout/LinearArrowProcessNumbered"/>
    <dgm:cxn modelId="{5766A1E5-088E-4115-8E62-7A88B48455DB}" srcId="{2FE27B6E-A789-44EE-87FE-FFF78AE66C44}" destId="{C223BB98-B729-4FFD-8603-00682F345F35}" srcOrd="4" destOrd="0" parTransId="{E3EE47B7-17E4-4C34-AD2B-EDBDC459AFA0}" sibTransId="{CF1834DC-F657-4CFD-96DF-83627286D4F1}"/>
    <dgm:cxn modelId="{2B3CF4FE-488C-4F98-A329-8BBDB3BFADC9}" type="presOf" srcId="{CF1834DC-F657-4CFD-96DF-83627286D4F1}" destId="{7248083F-7770-4FCF-A76C-260A9D3D270F}" srcOrd="0" destOrd="0" presId="urn:microsoft.com/office/officeart/2016/7/layout/LinearArrowProcessNumbered"/>
    <dgm:cxn modelId="{4702EF98-AA0E-40A2-8C9A-2A7558DC9369}" type="presParOf" srcId="{81FA273F-E522-4E7C-87EA-205327B4C1BA}" destId="{C62D4EFB-AD8F-483B-86E0-D31ED7B466C4}" srcOrd="0" destOrd="0" presId="urn:microsoft.com/office/officeart/2016/7/layout/LinearArrowProcessNumbered"/>
    <dgm:cxn modelId="{002869F7-C3AD-47D3-ACFA-CD063C80DA95}" type="presParOf" srcId="{C62D4EFB-AD8F-483B-86E0-D31ED7B466C4}" destId="{A5B539ED-ECEA-42D8-B8EB-DB39509E7E9E}" srcOrd="0" destOrd="0" presId="urn:microsoft.com/office/officeart/2016/7/layout/LinearArrowProcessNumbered"/>
    <dgm:cxn modelId="{768797FB-E577-45C3-912A-EA7CE17064FA}" type="presParOf" srcId="{C62D4EFB-AD8F-483B-86E0-D31ED7B466C4}" destId="{3D17C087-A515-473E-A23D-8914C62C54C7}" srcOrd="1" destOrd="0" presId="urn:microsoft.com/office/officeart/2016/7/layout/LinearArrowProcessNumbered"/>
    <dgm:cxn modelId="{C35A83C0-56D9-460D-A768-86D020EE8277}" type="presParOf" srcId="{3D17C087-A515-473E-A23D-8914C62C54C7}" destId="{36F024AD-564F-487C-9CF3-D339882FC74C}" srcOrd="0" destOrd="0" presId="urn:microsoft.com/office/officeart/2016/7/layout/LinearArrowProcessNumbered"/>
    <dgm:cxn modelId="{F25DBC87-CE6F-4478-BD6B-5AE0D1F2EE85}" type="presParOf" srcId="{3D17C087-A515-473E-A23D-8914C62C54C7}" destId="{D87958BE-BC94-4BE1-8FA0-A290A34A176A}" srcOrd="1" destOrd="0" presId="urn:microsoft.com/office/officeart/2016/7/layout/LinearArrowProcessNumbered"/>
    <dgm:cxn modelId="{14D25123-C2DB-4D6E-A5D8-E65BD1E75AAF}" type="presParOf" srcId="{3D17C087-A515-473E-A23D-8914C62C54C7}" destId="{CB17C157-D9CD-4652-9BB0-DBB41475669A}" srcOrd="2" destOrd="0" presId="urn:microsoft.com/office/officeart/2016/7/layout/LinearArrowProcessNumbered"/>
    <dgm:cxn modelId="{F5299AFC-50A6-4F3F-9495-5766971D78C2}" type="presParOf" srcId="{3D17C087-A515-473E-A23D-8914C62C54C7}" destId="{45FD8DB3-F9FC-48AB-A8EF-3EDC5813503E}" srcOrd="3" destOrd="0" presId="urn:microsoft.com/office/officeart/2016/7/layout/LinearArrowProcessNumbered"/>
    <dgm:cxn modelId="{84228B05-A576-4D42-BB7C-CF5E92638F28}" type="presParOf" srcId="{C62D4EFB-AD8F-483B-86E0-D31ED7B466C4}" destId="{BF244B8F-8C1A-4683-B6D5-8A5B14D0A4C4}" srcOrd="2" destOrd="0" presId="urn:microsoft.com/office/officeart/2016/7/layout/LinearArrowProcessNumbered"/>
    <dgm:cxn modelId="{A5F59719-D09E-4822-AD8C-9D112EF8D6A2}" type="presParOf" srcId="{81FA273F-E522-4E7C-87EA-205327B4C1BA}" destId="{195D0E63-5619-4A26-8F10-0F2229DB7FAF}" srcOrd="1" destOrd="0" presId="urn:microsoft.com/office/officeart/2016/7/layout/LinearArrowProcessNumbered"/>
    <dgm:cxn modelId="{E344A79F-9584-4C2B-8DA1-BD652B8793E4}" type="presParOf" srcId="{81FA273F-E522-4E7C-87EA-205327B4C1BA}" destId="{A91A007E-149E-4101-B7DF-489AF2B0FB99}" srcOrd="2" destOrd="0" presId="urn:microsoft.com/office/officeart/2016/7/layout/LinearArrowProcessNumbered"/>
    <dgm:cxn modelId="{2E2EF9E3-54E9-4BC1-92C1-EEE20135ECD8}" type="presParOf" srcId="{A91A007E-149E-4101-B7DF-489AF2B0FB99}" destId="{96FAAE6D-1A72-4D38-876E-2B9EB83E6307}" srcOrd="0" destOrd="0" presId="urn:microsoft.com/office/officeart/2016/7/layout/LinearArrowProcessNumbered"/>
    <dgm:cxn modelId="{00B19B0A-CE5D-4D77-962B-D7EEE665C276}" type="presParOf" srcId="{A91A007E-149E-4101-B7DF-489AF2B0FB99}" destId="{564977FC-BAE7-4E8C-9301-9A6F2CF06B5B}" srcOrd="1" destOrd="0" presId="urn:microsoft.com/office/officeart/2016/7/layout/LinearArrowProcessNumbered"/>
    <dgm:cxn modelId="{FEEDAC9D-DA4A-45F2-B7C5-69A9B11EAC58}" type="presParOf" srcId="{564977FC-BAE7-4E8C-9301-9A6F2CF06B5B}" destId="{DF687B38-9898-49A2-AF5D-9C3634A99ED0}" srcOrd="0" destOrd="0" presId="urn:microsoft.com/office/officeart/2016/7/layout/LinearArrowProcessNumbered"/>
    <dgm:cxn modelId="{96F0ECEE-710C-4D74-BA21-1A2F804A5427}" type="presParOf" srcId="{564977FC-BAE7-4E8C-9301-9A6F2CF06B5B}" destId="{922D39AD-0A43-4F11-AEAB-1D8C09389629}" srcOrd="1" destOrd="0" presId="urn:microsoft.com/office/officeart/2016/7/layout/LinearArrowProcessNumbered"/>
    <dgm:cxn modelId="{1D7BCB05-F352-4B0D-99A7-DD9D8E64CE1F}" type="presParOf" srcId="{564977FC-BAE7-4E8C-9301-9A6F2CF06B5B}" destId="{896445D3-F9B5-4FB6-9656-264A63DE7BD9}" srcOrd="2" destOrd="0" presId="urn:microsoft.com/office/officeart/2016/7/layout/LinearArrowProcessNumbered"/>
    <dgm:cxn modelId="{CF42D1C1-F3AA-4C4A-8E73-2F05ADF18D11}" type="presParOf" srcId="{564977FC-BAE7-4E8C-9301-9A6F2CF06B5B}" destId="{4E46F44F-C561-4011-BFF5-BE00CA3BEC6B}" srcOrd="3" destOrd="0" presId="urn:microsoft.com/office/officeart/2016/7/layout/LinearArrowProcessNumbered"/>
    <dgm:cxn modelId="{6D7CD43E-BE4A-4FFD-A459-618946768C12}" type="presParOf" srcId="{A91A007E-149E-4101-B7DF-489AF2B0FB99}" destId="{8BF2B099-6F0F-46AE-B32C-EE90BB4F7D72}" srcOrd="2" destOrd="0" presId="urn:microsoft.com/office/officeart/2016/7/layout/LinearArrowProcessNumbered"/>
    <dgm:cxn modelId="{C302E845-C984-49B6-AE45-4D603F297586}" type="presParOf" srcId="{81FA273F-E522-4E7C-87EA-205327B4C1BA}" destId="{668ABE32-AD56-4DFF-9443-77072E0916E2}" srcOrd="3" destOrd="0" presId="urn:microsoft.com/office/officeart/2016/7/layout/LinearArrowProcessNumbered"/>
    <dgm:cxn modelId="{16D64FD9-7A2E-46EB-81EC-8977CB7E0475}" type="presParOf" srcId="{81FA273F-E522-4E7C-87EA-205327B4C1BA}" destId="{B73F582D-FA95-4819-8516-A93751E56278}" srcOrd="4" destOrd="0" presId="urn:microsoft.com/office/officeart/2016/7/layout/LinearArrowProcessNumbered"/>
    <dgm:cxn modelId="{B05224AC-AEB5-4258-B6C5-8142B6719791}" type="presParOf" srcId="{B73F582D-FA95-4819-8516-A93751E56278}" destId="{4D97BBD2-A630-4F66-83A1-1EF89EA85481}" srcOrd="0" destOrd="0" presId="urn:microsoft.com/office/officeart/2016/7/layout/LinearArrowProcessNumbered"/>
    <dgm:cxn modelId="{BF092629-A253-49C5-9E0B-3C62A9C2C52F}" type="presParOf" srcId="{B73F582D-FA95-4819-8516-A93751E56278}" destId="{D82D95AB-1584-4074-9FE7-45DC918C0DEA}" srcOrd="1" destOrd="0" presId="urn:microsoft.com/office/officeart/2016/7/layout/LinearArrowProcessNumbered"/>
    <dgm:cxn modelId="{FA2E8974-24D7-4013-86C7-F6D8135D3D3E}" type="presParOf" srcId="{D82D95AB-1584-4074-9FE7-45DC918C0DEA}" destId="{52472065-B804-42F2-841B-109B1E71DABD}" srcOrd="0" destOrd="0" presId="urn:microsoft.com/office/officeart/2016/7/layout/LinearArrowProcessNumbered"/>
    <dgm:cxn modelId="{96B51C2D-6FB3-439D-90D8-100F413147BB}" type="presParOf" srcId="{D82D95AB-1584-4074-9FE7-45DC918C0DEA}" destId="{CB044374-C26E-4FCF-8088-06554BE8F5FA}" srcOrd="1" destOrd="0" presId="urn:microsoft.com/office/officeart/2016/7/layout/LinearArrowProcessNumbered"/>
    <dgm:cxn modelId="{3324769F-101A-4B45-A876-F529C4307A7B}" type="presParOf" srcId="{D82D95AB-1584-4074-9FE7-45DC918C0DEA}" destId="{F4747739-4354-4DD0-AECA-270E0F778B38}" srcOrd="2" destOrd="0" presId="urn:microsoft.com/office/officeart/2016/7/layout/LinearArrowProcessNumbered"/>
    <dgm:cxn modelId="{4B1F1492-70F4-4DF7-AA0F-B738A89F67C5}" type="presParOf" srcId="{D82D95AB-1584-4074-9FE7-45DC918C0DEA}" destId="{DA5D146C-4ACE-4DA9-B51E-061E32399EC8}" srcOrd="3" destOrd="0" presId="urn:microsoft.com/office/officeart/2016/7/layout/LinearArrowProcessNumbered"/>
    <dgm:cxn modelId="{6779E455-5A50-4E33-91A4-3B07845961C0}" type="presParOf" srcId="{B73F582D-FA95-4819-8516-A93751E56278}" destId="{037478E2-6A9F-4DFA-B541-3A3A050799F4}" srcOrd="2" destOrd="0" presId="urn:microsoft.com/office/officeart/2016/7/layout/LinearArrowProcessNumbered"/>
    <dgm:cxn modelId="{3831D76F-77A0-4D1A-9873-A4E1BC594995}" type="presParOf" srcId="{81FA273F-E522-4E7C-87EA-205327B4C1BA}" destId="{0B71076B-58D6-408F-906D-7F5762EAFED5}" srcOrd="5" destOrd="0" presId="urn:microsoft.com/office/officeart/2016/7/layout/LinearArrowProcessNumbered"/>
    <dgm:cxn modelId="{BCF3C878-4DE4-452C-B8E8-49657543131E}" type="presParOf" srcId="{81FA273F-E522-4E7C-87EA-205327B4C1BA}" destId="{7853C891-EDA4-465B-A193-3FB7AB467720}" srcOrd="6" destOrd="0" presId="urn:microsoft.com/office/officeart/2016/7/layout/LinearArrowProcessNumbered"/>
    <dgm:cxn modelId="{211BF2A7-57F9-4965-A18C-149D06ED9CF6}" type="presParOf" srcId="{7853C891-EDA4-465B-A193-3FB7AB467720}" destId="{E3D237C6-7DAC-43AE-84E2-11C4838EB97E}" srcOrd="0" destOrd="0" presId="urn:microsoft.com/office/officeart/2016/7/layout/LinearArrowProcessNumbered"/>
    <dgm:cxn modelId="{8E641D96-32D2-4F4C-95ED-8754DC05B4E8}" type="presParOf" srcId="{7853C891-EDA4-465B-A193-3FB7AB467720}" destId="{B15693B2-5614-4B11-89C0-0500565C1B0A}" srcOrd="1" destOrd="0" presId="urn:microsoft.com/office/officeart/2016/7/layout/LinearArrowProcessNumbered"/>
    <dgm:cxn modelId="{A213B048-570F-4265-9C8E-D5F3A1731596}" type="presParOf" srcId="{B15693B2-5614-4B11-89C0-0500565C1B0A}" destId="{2FA382A2-4824-4144-B64A-5C126E62C1B9}" srcOrd="0" destOrd="0" presId="urn:microsoft.com/office/officeart/2016/7/layout/LinearArrowProcessNumbered"/>
    <dgm:cxn modelId="{99E126A5-117D-4E67-98C3-8316DEC0CEB5}" type="presParOf" srcId="{B15693B2-5614-4B11-89C0-0500565C1B0A}" destId="{3E15DD98-8771-4227-B0CC-72E03F8ABF0A}" srcOrd="1" destOrd="0" presId="urn:microsoft.com/office/officeart/2016/7/layout/LinearArrowProcessNumbered"/>
    <dgm:cxn modelId="{6E0BC7AA-07D2-4514-A00F-D3E8E197F1D5}" type="presParOf" srcId="{B15693B2-5614-4B11-89C0-0500565C1B0A}" destId="{804B4ADE-D2EB-46FD-B387-F32DDAD67E20}" srcOrd="2" destOrd="0" presId="urn:microsoft.com/office/officeart/2016/7/layout/LinearArrowProcessNumbered"/>
    <dgm:cxn modelId="{4AEE4E21-AC28-4BA5-A368-1416ECBBF097}" type="presParOf" srcId="{B15693B2-5614-4B11-89C0-0500565C1B0A}" destId="{95B49BE0-FE00-498A-AB38-4D5F08BAA750}" srcOrd="3" destOrd="0" presId="urn:microsoft.com/office/officeart/2016/7/layout/LinearArrowProcessNumbered"/>
    <dgm:cxn modelId="{5C9B35D2-15F8-4A7C-9C89-F6FE56148432}" type="presParOf" srcId="{7853C891-EDA4-465B-A193-3FB7AB467720}" destId="{A5566E6A-DE6C-4A00-AC9F-76DA2F37A6AE}" srcOrd="2" destOrd="0" presId="urn:microsoft.com/office/officeart/2016/7/layout/LinearArrowProcessNumbered"/>
    <dgm:cxn modelId="{865BAC67-1E89-403D-A7D6-8EBF86C8BE4B}" type="presParOf" srcId="{81FA273F-E522-4E7C-87EA-205327B4C1BA}" destId="{511BA5D0-7BDB-4501-A050-F03FE9E8D9CC}" srcOrd="7" destOrd="0" presId="urn:microsoft.com/office/officeart/2016/7/layout/LinearArrowProcessNumbered"/>
    <dgm:cxn modelId="{92A750EB-CF4B-44A6-9B0D-658DD5007358}" type="presParOf" srcId="{81FA273F-E522-4E7C-87EA-205327B4C1BA}" destId="{49D05086-70E5-4D69-AD36-9B30973A738E}" srcOrd="8" destOrd="0" presId="urn:microsoft.com/office/officeart/2016/7/layout/LinearArrowProcessNumbered"/>
    <dgm:cxn modelId="{FC93ADBC-F1BE-4FC6-B933-1EE8CB456E4D}" type="presParOf" srcId="{49D05086-70E5-4D69-AD36-9B30973A738E}" destId="{D534A966-89D3-4399-8E94-5F7572A285BF}" srcOrd="0" destOrd="0" presId="urn:microsoft.com/office/officeart/2016/7/layout/LinearArrowProcessNumbered"/>
    <dgm:cxn modelId="{4749404B-1845-4FCC-B8AC-4A0005D63CC0}" type="presParOf" srcId="{49D05086-70E5-4D69-AD36-9B30973A738E}" destId="{B1478600-D40F-4266-8743-F928E8DAEDA3}" srcOrd="1" destOrd="0" presId="urn:microsoft.com/office/officeart/2016/7/layout/LinearArrowProcessNumbered"/>
    <dgm:cxn modelId="{B5BAD0EF-9325-4D6A-B430-1120728AB9ED}" type="presParOf" srcId="{B1478600-D40F-4266-8743-F928E8DAEDA3}" destId="{C50BBDA1-6110-4F79-BD20-1DA254CD4DFA}" srcOrd="0" destOrd="0" presId="urn:microsoft.com/office/officeart/2016/7/layout/LinearArrowProcessNumbered"/>
    <dgm:cxn modelId="{A2DCAB7A-8EC7-4C43-89D2-721D65E87BCA}" type="presParOf" srcId="{B1478600-D40F-4266-8743-F928E8DAEDA3}" destId="{C2595A8A-F872-4923-8751-8B386B935323}" srcOrd="1" destOrd="0" presId="urn:microsoft.com/office/officeart/2016/7/layout/LinearArrowProcessNumbered"/>
    <dgm:cxn modelId="{4A55BC89-D039-4E73-9456-5F1527824D6E}" type="presParOf" srcId="{B1478600-D40F-4266-8743-F928E8DAEDA3}" destId="{7248083F-7770-4FCF-A76C-260A9D3D270F}" srcOrd="2" destOrd="0" presId="urn:microsoft.com/office/officeart/2016/7/layout/LinearArrowProcessNumbered"/>
    <dgm:cxn modelId="{9A1ACC69-A93C-498F-8A44-44343709308E}" type="presParOf" srcId="{B1478600-D40F-4266-8743-F928E8DAEDA3}" destId="{53B1F86E-D518-4B6D-8FF1-5B0208BBBDF4}" srcOrd="3" destOrd="0" presId="urn:microsoft.com/office/officeart/2016/7/layout/LinearArrowProcessNumbered"/>
    <dgm:cxn modelId="{371DB060-9CC7-4357-B7B5-D6EBD81D813F}" type="presParOf" srcId="{49D05086-70E5-4D69-AD36-9B30973A738E}" destId="{3B4B77A7-295A-42DF-BB3B-C26A1F60325A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8F3983-1354-4D9B-8B79-6A4EA772EB68}" type="doc">
      <dgm:prSet loTypeId="urn:microsoft.com/office/officeart/2005/8/layout/list1" loCatId="Inbo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2B451A-7024-486F-B82D-672C0C6C4E79}">
      <dgm:prSet/>
      <dgm:spPr/>
      <dgm:t>
        <a:bodyPr/>
        <a:lstStyle/>
        <a:p>
          <a:r>
            <a:rPr lang="en-US" dirty="0"/>
            <a:t>Technique: Classification</a:t>
          </a:r>
        </a:p>
      </dgm:t>
    </dgm:pt>
    <dgm:pt modelId="{6E09EB43-9A28-4A47-A43F-9FA6638BD6AD}" type="parTrans" cxnId="{FC268F85-A040-493F-A430-84521B3562FB}">
      <dgm:prSet/>
      <dgm:spPr/>
      <dgm:t>
        <a:bodyPr/>
        <a:lstStyle/>
        <a:p>
          <a:endParaRPr lang="en-US"/>
        </a:p>
      </dgm:t>
    </dgm:pt>
    <dgm:pt modelId="{029DB4A1-5503-4A69-84F2-4ACD1B0981C6}" type="sibTrans" cxnId="{FC268F85-A040-493F-A430-84521B3562FB}">
      <dgm:prSet/>
      <dgm:spPr/>
      <dgm:t>
        <a:bodyPr/>
        <a:lstStyle/>
        <a:p>
          <a:endParaRPr lang="en-US"/>
        </a:p>
      </dgm:t>
    </dgm:pt>
    <dgm:pt modelId="{A46FAEAD-6042-4774-B90D-BBDDB2302550}">
      <dgm:prSet/>
      <dgm:spPr/>
      <dgm:t>
        <a:bodyPr/>
        <a:lstStyle/>
        <a:p>
          <a:r>
            <a:rPr lang="en-US" dirty="0"/>
            <a:t>Algorithm: </a:t>
          </a:r>
          <a:r>
            <a:rPr lang="en-US" dirty="0" err="1"/>
            <a:t>kNN</a:t>
          </a:r>
          <a:endParaRPr lang="en-US" dirty="0"/>
        </a:p>
      </dgm:t>
    </dgm:pt>
    <dgm:pt modelId="{E58021DD-98CC-4A7F-B2B5-D90776308DBD}" type="parTrans" cxnId="{0DFF2A1F-7FD0-44FB-B15A-925B7CFAB7B2}">
      <dgm:prSet/>
      <dgm:spPr/>
      <dgm:t>
        <a:bodyPr/>
        <a:lstStyle/>
        <a:p>
          <a:endParaRPr lang="en-US"/>
        </a:p>
      </dgm:t>
    </dgm:pt>
    <dgm:pt modelId="{465E98E0-40D7-4082-BDA5-1E755BD40F7B}" type="sibTrans" cxnId="{0DFF2A1F-7FD0-44FB-B15A-925B7CFAB7B2}">
      <dgm:prSet/>
      <dgm:spPr/>
      <dgm:t>
        <a:bodyPr/>
        <a:lstStyle/>
        <a:p>
          <a:endParaRPr lang="en-US"/>
        </a:p>
      </dgm:t>
    </dgm:pt>
    <dgm:pt modelId="{079C3FC5-7917-43F2-B18F-825C8868BB5F}">
      <dgm:prSet/>
      <dgm:spPr/>
      <dgm:t>
        <a:bodyPr/>
        <a:lstStyle/>
        <a:p>
          <a:r>
            <a:rPr lang="en-US" dirty="0"/>
            <a:t>Reasoning: to classify whether anomaly or not</a:t>
          </a:r>
        </a:p>
      </dgm:t>
    </dgm:pt>
    <dgm:pt modelId="{2A72B3B7-3B61-4A6A-9FCC-53ED760E48A7}" type="parTrans" cxnId="{A6FA89B2-A903-4114-9012-C2FBC6263080}">
      <dgm:prSet/>
      <dgm:spPr/>
      <dgm:t>
        <a:bodyPr/>
        <a:lstStyle/>
        <a:p>
          <a:endParaRPr lang="en-US"/>
        </a:p>
      </dgm:t>
    </dgm:pt>
    <dgm:pt modelId="{C253423C-83E8-4FF4-AFF0-3ACD3261CDE9}" type="sibTrans" cxnId="{A6FA89B2-A903-4114-9012-C2FBC6263080}">
      <dgm:prSet/>
      <dgm:spPr/>
      <dgm:t>
        <a:bodyPr/>
        <a:lstStyle/>
        <a:p>
          <a:endParaRPr lang="en-US"/>
        </a:p>
      </dgm:t>
    </dgm:pt>
    <dgm:pt modelId="{A34382C5-6292-4CFE-A985-11F001DDF450}">
      <dgm:prSet/>
      <dgm:spPr/>
      <dgm:t>
        <a:bodyPr/>
        <a:lstStyle/>
        <a:p>
          <a:r>
            <a:rPr lang="en-US" dirty="0"/>
            <a:t>Package: </a:t>
          </a:r>
          <a:r>
            <a:rPr lang="en-US" dirty="0" err="1"/>
            <a:t>numpy</a:t>
          </a:r>
          <a:r>
            <a:rPr lang="en-US" dirty="0"/>
            <a:t>, pandas, </a:t>
          </a:r>
          <a:r>
            <a:rPr lang="en-US" dirty="0" err="1"/>
            <a:t>sklearn</a:t>
          </a:r>
          <a:r>
            <a:rPr lang="en-US" dirty="0">
              <a:highlight>
                <a:srgbClr val="FFFF00"/>
              </a:highlight>
            </a:rPr>
            <a:t> </a:t>
          </a:r>
        </a:p>
      </dgm:t>
    </dgm:pt>
    <dgm:pt modelId="{33929D36-AE7E-4150-A865-E01D5D9EF3CE}" type="parTrans" cxnId="{C3CA4C96-AD92-4F2A-9585-84986E74A419}">
      <dgm:prSet/>
      <dgm:spPr/>
      <dgm:t>
        <a:bodyPr/>
        <a:lstStyle/>
        <a:p>
          <a:endParaRPr lang="en-US"/>
        </a:p>
      </dgm:t>
    </dgm:pt>
    <dgm:pt modelId="{800A490D-7A69-4CAE-97A8-0839EE08D311}" type="sibTrans" cxnId="{C3CA4C96-AD92-4F2A-9585-84986E74A419}">
      <dgm:prSet/>
      <dgm:spPr/>
      <dgm:t>
        <a:bodyPr/>
        <a:lstStyle/>
        <a:p>
          <a:endParaRPr lang="en-US"/>
        </a:p>
      </dgm:t>
    </dgm:pt>
    <dgm:pt modelId="{DBFA9596-D440-4D31-805A-D00D73B7D172}" type="pres">
      <dgm:prSet presAssocID="{E18F3983-1354-4D9B-8B79-6A4EA772EB68}" presName="linear" presStyleCnt="0">
        <dgm:presLayoutVars>
          <dgm:dir/>
          <dgm:animLvl val="lvl"/>
          <dgm:resizeHandles val="exact"/>
        </dgm:presLayoutVars>
      </dgm:prSet>
      <dgm:spPr/>
    </dgm:pt>
    <dgm:pt modelId="{A688EC2F-8BEB-44F4-BFA7-C3EABE47459B}" type="pres">
      <dgm:prSet presAssocID="{3D2B451A-7024-486F-B82D-672C0C6C4E79}" presName="parentLin" presStyleCnt="0"/>
      <dgm:spPr/>
    </dgm:pt>
    <dgm:pt modelId="{E94BC232-E0C8-446E-B2AF-08C2BEEA061F}" type="pres">
      <dgm:prSet presAssocID="{3D2B451A-7024-486F-B82D-672C0C6C4E79}" presName="parentLeftMargin" presStyleLbl="node1" presStyleIdx="0" presStyleCnt="4"/>
      <dgm:spPr/>
    </dgm:pt>
    <dgm:pt modelId="{24E2E3D6-118B-4774-BEF6-D89B92F530A1}" type="pres">
      <dgm:prSet presAssocID="{3D2B451A-7024-486F-B82D-672C0C6C4E7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7964E49-9DEC-4AC9-98E6-80FDF5A86EC7}" type="pres">
      <dgm:prSet presAssocID="{3D2B451A-7024-486F-B82D-672C0C6C4E79}" presName="negativeSpace" presStyleCnt="0"/>
      <dgm:spPr/>
    </dgm:pt>
    <dgm:pt modelId="{028BA8D6-6C16-402B-B1B9-BF6C6B7E493F}" type="pres">
      <dgm:prSet presAssocID="{3D2B451A-7024-486F-B82D-672C0C6C4E79}" presName="childText" presStyleLbl="conFgAcc1" presStyleIdx="0" presStyleCnt="4">
        <dgm:presLayoutVars>
          <dgm:bulletEnabled val="1"/>
        </dgm:presLayoutVars>
      </dgm:prSet>
      <dgm:spPr/>
    </dgm:pt>
    <dgm:pt modelId="{EC42ECFC-0FE9-4616-A425-979AD58DB9CE}" type="pres">
      <dgm:prSet presAssocID="{029DB4A1-5503-4A69-84F2-4ACD1B0981C6}" presName="spaceBetweenRectangles" presStyleCnt="0"/>
      <dgm:spPr/>
    </dgm:pt>
    <dgm:pt modelId="{C04C4ACA-C510-49C5-B6AA-06BF724DBB14}" type="pres">
      <dgm:prSet presAssocID="{A46FAEAD-6042-4774-B90D-BBDDB2302550}" presName="parentLin" presStyleCnt="0"/>
      <dgm:spPr/>
    </dgm:pt>
    <dgm:pt modelId="{64A36DE3-5A28-443F-8FCB-6B240CBD94B6}" type="pres">
      <dgm:prSet presAssocID="{A46FAEAD-6042-4774-B90D-BBDDB2302550}" presName="parentLeftMargin" presStyleLbl="node1" presStyleIdx="0" presStyleCnt="4"/>
      <dgm:spPr/>
    </dgm:pt>
    <dgm:pt modelId="{849DA260-A11D-42FF-8524-E3360CA5BEC7}" type="pres">
      <dgm:prSet presAssocID="{A46FAEAD-6042-4774-B90D-BBDDB230255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F79CB7A-5AEF-4B27-9E07-C81AE18852A7}" type="pres">
      <dgm:prSet presAssocID="{A46FAEAD-6042-4774-B90D-BBDDB2302550}" presName="negativeSpace" presStyleCnt="0"/>
      <dgm:spPr/>
    </dgm:pt>
    <dgm:pt modelId="{E13B6AFD-A24A-4D88-946F-5137383A39F9}" type="pres">
      <dgm:prSet presAssocID="{A46FAEAD-6042-4774-B90D-BBDDB2302550}" presName="childText" presStyleLbl="conFgAcc1" presStyleIdx="1" presStyleCnt="4">
        <dgm:presLayoutVars>
          <dgm:bulletEnabled val="1"/>
        </dgm:presLayoutVars>
      </dgm:prSet>
      <dgm:spPr/>
    </dgm:pt>
    <dgm:pt modelId="{940A112C-820A-4490-A9D2-08481BE6B0F6}" type="pres">
      <dgm:prSet presAssocID="{465E98E0-40D7-4082-BDA5-1E755BD40F7B}" presName="spaceBetweenRectangles" presStyleCnt="0"/>
      <dgm:spPr/>
    </dgm:pt>
    <dgm:pt modelId="{D7878D02-A92A-47D7-A7B9-EB5403453C68}" type="pres">
      <dgm:prSet presAssocID="{079C3FC5-7917-43F2-B18F-825C8868BB5F}" presName="parentLin" presStyleCnt="0"/>
      <dgm:spPr/>
    </dgm:pt>
    <dgm:pt modelId="{DA3E499D-C181-4224-B5E9-DA22B338355D}" type="pres">
      <dgm:prSet presAssocID="{079C3FC5-7917-43F2-B18F-825C8868BB5F}" presName="parentLeftMargin" presStyleLbl="node1" presStyleIdx="1" presStyleCnt="4"/>
      <dgm:spPr/>
    </dgm:pt>
    <dgm:pt modelId="{A1D4BC07-96EC-4792-AD6F-DED8253921CD}" type="pres">
      <dgm:prSet presAssocID="{079C3FC5-7917-43F2-B18F-825C8868BB5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064BEA-401A-4AB9-B19F-A8660F917F75}" type="pres">
      <dgm:prSet presAssocID="{079C3FC5-7917-43F2-B18F-825C8868BB5F}" presName="negativeSpace" presStyleCnt="0"/>
      <dgm:spPr/>
    </dgm:pt>
    <dgm:pt modelId="{E0474673-ECC5-4DCF-8EB8-8137BBC25702}" type="pres">
      <dgm:prSet presAssocID="{079C3FC5-7917-43F2-B18F-825C8868BB5F}" presName="childText" presStyleLbl="conFgAcc1" presStyleIdx="2" presStyleCnt="4">
        <dgm:presLayoutVars>
          <dgm:bulletEnabled val="1"/>
        </dgm:presLayoutVars>
      </dgm:prSet>
      <dgm:spPr/>
    </dgm:pt>
    <dgm:pt modelId="{E5412CE0-0249-4A06-A0EB-8EFDC5F7428A}" type="pres">
      <dgm:prSet presAssocID="{C253423C-83E8-4FF4-AFF0-3ACD3261CDE9}" presName="spaceBetweenRectangles" presStyleCnt="0"/>
      <dgm:spPr/>
    </dgm:pt>
    <dgm:pt modelId="{D04DC388-0DDE-4BF5-AD87-9453C5ACC6FA}" type="pres">
      <dgm:prSet presAssocID="{A34382C5-6292-4CFE-A985-11F001DDF450}" presName="parentLin" presStyleCnt="0"/>
      <dgm:spPr/>
    </dgm:pt>
    <dgm:pt modelId="{FD025469-92DB-46A8-A70B-427A3197C2F2}" type="pres">
      <dgm:prSet presAssocID="{A34382C5-6292-4CFE-A985-11F001DDF450}" presName="parentLeftMargin" presStyleLbl="node1" presStyleIdx="2" presStyleCnt="4"/>
      <dgm:spPr/>
    </dgm:pt>
    <dgm:pt modelId="{511CB174-F0A8-43C9-BDCB-5F5FFB1AB7AD}" type="pres">
      <dgm:prSet presAssocID="{A34382C5-6292-4CFE-A985-11F001DDF45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9C54309-0C12-42E2-B6C4-D15E39CEA049}" type="pres">
      <dgm:prSet presAssocID="{A34382C5-6292-4CFE-A985-11F001DDF450}" presName="negativeSpace" presStyleCnt="0"/>
      <dgm:spPr/>
    </dgm:pt>
    <dgm:pt modelId="{CC47A851-6ED0-48E4-B1C0-FB5341F6D178}" type="pres">
      <dgm:prSet presAssocID="{A34382C5-6292-4CFE-A985-11F001DDF45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275DA1D-0F85-45C7-B9EC-30B4C1408166}" type="presOf" srcId="{079C3FC5-7917-43F2-B18F-825C8868BB5F}" destId="{DA3E499D-C181-4224-B5E9-DA22B338355D}" srcOrd="0" destOrd="0" presId="urn:microsoft.com/office/officeart/2005/8/layout/list1"/>
    <dgm:cxn modelId="{0DFF2A1F-7FD0-44FB-B15A-925B7CFAB7B2}" srcId="{E18F3983-1354-4D9B-8B79-6A4EA772EB68}" destId="{A46FAEAD-6042-4774-B90D-BBDDB2302550}" srcOrd="1" destOrd="0" parTransId="{E58021DD-98CC-4A7F-B2B5-D90776308DBD}" sibTransId="{465E98E0-40D7-4082-BDA5-1E755BD40F7B}"/>
    <dgm:cxn modelId="{6DEFFC5A-8926-482A-BF3F-478A762E955B}" type="presOf" srcId="{A34382C5-6292-4CFE-A985-11F001DDF450}" destId="{FD025469-92DB-46A8-A70B-427A3197C2F2}" srcOrd="0" destOrd="0" presId="urn:microsoft.com/office/officeart/2005/8/layout/list1"/>
    <dgm:cxn modelId="{38AFB47D-152C-4161-BA36-1565D9BA94B4}" type="presOf" srcId="{3D2B451A-7024-486F-B82D-672C0C6C4E79}" destId="{24E2E3D6-118B-4774-BEF6-D89B92F530A1}" srcOrd="1" destOrd="0" presId="urn:microsoft.com/office/officeart/2005/8/layout/list1"/>
    <dgm:cxn modelId="{FC268F85-A040-493F-A430-84521B3562FB}" srcId="{E18F3983-1354-4D9B-8B79-6A4EA772EB68}" destId="{3D2B451A-7024-486F-B82D-672C0C6C4E79}" srcOrd="0" destOrd="0" parTransId="{6E09EB43-9A28-4A47-A43F-9FA6638BD6AD}" sibTransId="{029DB4A1-5503-4A69-84F2-4ACD1B0981C6}"/>
    <dgm:cxn modelId="{D5E22692-2D29-49A7-9EDB-916913507417}" type="presOf" srcId="{A46FAEAD-6042-4774-B90D-BBDDB2302550}" destId="{849DA260-A11D-42FF-8524-E3360CA5BEC7}" srcOrd="1" destOrd="0" presId="urn:microsoft.com/office/officeart/2005/8/layout/list1"/>
    <dgm:cxn modelId="{C3CA4C96-AD92-4F2A-9585-84986E74A419}" srcId="{E18F3983-1354-4D9B-8B79-6A4EA772EB68}" destId="{A34382C5-6292-4CFE-A985-11F001DDF450}" srcOrd="3" destOrd="0" parTransId="{33929D36-AE7E-4150-A865-E01D5D9EF3CE}" sibTransId="{800A490D-7A69-4CAE-97A8-0839EE08D311}"/>
    <dgm:cxn modelId="{9294F39A-2779-4788-9688-B1C8D730FB2C}" type="presOf" srcId="{A34382C5-6292-4CFE-A985-11F001DDF450}" destId="{511CB174-F0A8-43C9-BDCB-5F5FFB1AB7AD}" srcOrd="1" destOrd="0" presId="urn:microsoft.com/office/officeart/2005/8/layout/list1"/>
    <dgm:cxn modelId="{A6FA89B2-A903-4114-9012-C2FBC6263080}" srcId="{E18F3983-1354-4D9B-8B79-6A4EA772EB68}" destId="{079C3FC5-7917-43F2-B18F-825C8868BB5F}" srcOrd="2" destOrd="0" parTransId="{2A72B3B7-3B61-4A6A-9FCC-53ED760E48A7}" sibTransId="{C253423C-83E8-4FF4-AFF0-3ACD3261CDE9}"/>
    <dgm:cxn modelId="{B73231BA-C339-4A82-BBC8-3440271F2265}" type="presOf" srcId="{A46FAEAD-6042-4774-B90D-BBDDB2302550}" destId="{64A36DE3-5A28-443F-8FCB-6B240CBD94B6}" srcOrd="0" destOrd="0" presId="urn:microsoft.com/office/officeart/2005/8/layout/list1"/>
    <dgm:cxn modelId="{444FCDBE-4192-4038-96E5-291048DE2137}" type="presOf" srcId="{079C3FC5-7917-43F2-B18F-825C8868BB5F}" destId="{A1D4BC07-96EC-4792-AD6F-DED8253921CD}" srcOrd="1" destOrd="0" presId="urn:microsoft.com/office/officeart/2005/8/layout/list1"/>
    <dgm:cxn modelId="{795084E8-020D-4BC5-A085-C0D69361CAF7}" type="presOf" srcId="{3D2B451A-7024-486F-B82D-672C0C6C4E79}" destId="{E94BC232-E0C8-446E-B2AF-08C2BEEA061F}" srcOrd="0" destOrd="0" presId="urn:microsoft.com/office/officeart/2005/8/layout/list1"/>
    <dgm:cxn modelId="{3CBCD6E8-6390-49B9-B4CD-2534338ADAB3}" type="presOf" srcId="{E18F3983-1354-4D9B-8B79-6A4EA772EB68}" destId="{DBFA9596-D440-4D31-805A-D00D73B7D172}" srcOrd="0" destOrd="0" presId="urn:microsoft.com/office/officeart/2005/8/layout/list1"/>
    <dgm:cxn modelId="{96261ED4-79BE-4613-9461-4F6A49A21E89}" type="presParOf" srcId="{DBFA9596-D440-4D31-805A-D00D73B7D172}" destId="{A688EC2F-8BEB-44F4-BFA7-C3EABE47459B}" srcOrd="0" destOrd="0" presId="urn:microsoft.com/office/officeart/2005/8/layout/list1"/>
    <dgm:cxn modelId="{5F2DF110-FAD5-4D6C-9CE8-E5D26967AE42}" type="presParOf" srcId="{A688EC2F-8BEB-44F4-BFA7-C3EABE47459B}" destId="{E94BC232-E0C8-446E-B2AF-08C2BEEA061F}" srcOrd="0" destOrd="0" presId="urn:microsoft.com/office/officeart/2005/8/layout/list1"/>
    <dgm:cxn modelId="{C6F29D59-79FD-47C1-96F7-0001C696040A}" type="presParOf" srcId="{A688EC2F-8BEB-44F4-BFA7-C3EABE47459B}" destId="{24E2E3D6-118B-4774-BEF6-D89B92F530A1}" srcOrd="1" destOrd="0" presId="urn:microsoft.com/office/officeart/2005/8/layout/list1"/>
    <dgm:cxn modelId="{9B303C32-18A6-4325-A3AB-8B73ADEDF9C6}" type="presParOf" srcId="{DBFA9596-D440-4D31-805A-D00D73B7D172}" destId="{B7964E49-9DEC-4AC9-98E6-80FDF5A86EC7}" srcOrd="1" destOrd="0" presId="urn:microsoft.com/office/officeart/2005/8/layout/list1"/>
    <dgm:cxn modelId="{7805B604-4B2E-43E1-8610-DB0862804AF5}" type="presParOf" srcId="{DBFA9596-D440-4D31-805A-D00D73B7D172}" destId="{028BA8D6-6C16-402B-B1B9-BF6C6B7E493F}" srcOrd="2" destOrd="0" presId="urn:microsoft.com/office/officeart/2005/8/layout/list1"/>
    <dgm:cxn modelId="{DABA75ED-887C-4039-A5DF-0C73AE139377}" type="presParOf" srcId="{DBFA9596-D440-4D31-805A-D00D73B7D172}" destId="{EC42ECFC-0FE9-4616-A425-979AD58DB9CE}" srcOrd="3" destOrd="0" presId="urn:microsoft.com/office/officeart/2005/8/layout/list1"/>
    <dgm:cxn modelId="{93BAE9B0-5FA4-44F2-BC1C-0C0D41837356}" type="presParOf" srcId="{DBFA9596-D440-4D31-805A-D00D73B7D172}" destId="{C04C4ACA-C510-49C5-B6AA-06BF724DBB14}" srcOrd="4" destOrd="0" presId="urn:microsoft.com/office/officeart/2005/8/layout/list1"/>
    <dgm:cxn modelId="{60342BA1-A6DB-4E2C-BCD5-63C503860D01}" type="presParOf" srcId="{C04C4ACA-C510-49C5-B6AA-06BF724DBB14}" destId="{64A36DE3-5A28-443F-8FCB-6B240CBD94B6}" srcOrd="0" destOrd="0" presId="urn:microsoft.com/office/officeart/2005/8/layout/list1"/>
    <dgm:cxn modelId="{EEA266CA-CA75-4207-9973-36ACC070F9CD}" type="presParOf" srcId="{C04C4ACA-C510-49C5-B6AA-06BF724DBB14}" destId="{849DA260-A11D-42FF-8524-E3360CA5BEC7}" srcOrd="1" destOrd="0" presId="urn:microsoft.com/office/officeart/2005/8/layout/list1"/>
    <dgm:cxn modelId="{69410F6E-F7DD-47CB-B7F3-8CB46DD93615}" type="presParOf" srcId="{DBFA9596-D440-4D31-805A-D00D73B7D172}" destId="{BF79CB7A-5AEF-4B27-9E07-C81AE18852A7}" srcOrd="5" destOrd="0" presId="urn:microsoft.com/office/officeart/2005/8/layout/list1"/>
    <dgm:cxn modelId="{B741445E-DD58-4681-A68F-F9F748585DE8}" type="presParOf" srcId="{DBFA9596-D440-4D31-805A-D00D73B7D172}" destId="{E13B6AFD-A24A-4D88-946F-5137383A39F9}" srcOrd="6" destOrd="0" presId="urn:microsoft.com/office/officeart/2005/8/layout/list1"/>
    <dgm:cxn modelId="{59A88B7F-98B1-48A0-8766-F7D0C5B31313}" type="presParOf" srcId="{DBFA9596-D440-4D31-805A-D00D73B7D172}" destId="{940A112C-820A-4490-A9D2-08481BE6B0F6}" srcOrd="7" destOrd="0" presId="urn:microsoft.com/office/officeart/2005/8/layout/list1"/>
    <dgm:cxn modelId="{7C8B0B1F-94CC-4969-8441-CF53A69FB180}" type="presParOf" srcId="{DBFA9596-D440-4D31-805A-D00D73B7D172}" destId="{D7878D02-A92A-47D7-A7B9-EB5403453C68}" srcOrd="8" destOrd="0" presId="urn:microsoft.com/office/officeart/2005/8/layout/list1"/>
    <dgm:cxn modelId="{93D19440-857F-4BCE-8551-2A1553BF2EB6}" type="presParOf" srcId="{D7878D02-A92A-47D7-A7B9-EB5403453C68}" destId="{DA3E499D-C181-4224-B5E9-DA22B338355D}" srcOrd="0" destOrd="0" presId="urn:microsoft.com/office/officeart/2005/8/layout/list1"/>
    <dgm:cxn modelId="{ECE2BAD4-BB1F-42AA-A002-5797D3A17AA7}" type="presParOf" srcId="{D7878D02-A92A-47D7-A7B9-EB5403453C68}" destId="{A1D4BC07-96EC-4792-AD6F-DED8253921CD}" srcOrd="1" destOrd="0" presId="urn:microsoft.com/office/officeart/2005/8/layout/list1"/>
    <dgm:cxn modelId="{6B3101B1-8B92-4149-99D5-5DA2F180B73C}" type="presParOf" srcId="{DBFA9596-D440-4D31-805A-D00D73B7D172}" destId="{BD064BEA-401A-4AB9-B19F-A8660F917F75}" srcOrd="9" destOrd="0" presId="urn:microsoft.com/office/officeart/2005/8/layout/list1"/>
    <dgm:cxn modelId="{022A8046-CCFA-4385-AA60-4DCECD7676B0}" type="presParOf" srcId="{DBFA9596-D440-4D31-805A-D00D73B7D172}" destId="{E0474673-ECC5-4DCF-8EB8-8137BBC25702}" srcOrd="10" destOrd="0" presId="urn:microsoft.com/office/officeart/2005/8/layout/list1"/>
    <dgm:cxn modelId="{F0296298-E875-4870-A6FE-FAD004DD514A}" type="presParOf" srcId="{DBFA9596-D440-4D31-805A-D00D73B7D172}" destId="{E5412CE0-0249-4A06-A0EB-8EFDC5F7428A}" srcOrd="11" destOrd="0" presId="urn:microsoft.com/office/officeart/2005/8/layout/list1"/>
    <dgm:cxn modelId="{A04F0C82-A81E-4FCC-9B98-789974D46EFA}" type="presParOf" srcId="{DBFA9596-D440-4D31-805A-D00D73B7D172}" destId="{D04DC388-0DDE-4BF5-AD87-9453C5ACC6FA}" srcOrd="12" destOrd="0" presId="urn:microsoft.com/office/officeart/2005/8/layout/list1"/>
    <dgm:cxn modelId="{02F8C005-E456-4B2E-ADEA-F703E31BDD1A}" type="presParOf" srcId="{D04DC388-0DDE-4BF5-AD87-9453C5ACC6FA}" destId="{FD025469-92DB-46A8-A70B-427A3197C2F2}" srcOrd="0" destOrd="0" presId="urn:microsoft.com/office/officeart/2005/8/layout/list1"/>
    <dgm:cxn modelId="{4F7F3357-5B95-400F-9B9A-E6D9656B2C67}" type="presParOf" srcId="{D04DC388-0DDE-4BF5-AD87-9453C5ACC6FA}" destId="{511CB174-F0A8-43C9-BDCB-5F5FFB1AB7AD}" srcOrd="1" destOrd="0" presId="urn:microsoft.com/office/officeart/2005/8/layout/list1"/>
    <dgm:cxn modelId="{7EB484D5-9720-4719-87FE-1E623414AD0F}" type="presParOf" srcId="{DBFA9596-D440-4D31-805A-D00D73B7D172}" destId="{89C54309-0C12-42E2-B6C4-D15E39CEA049}" srcOrd="13" destOrd="0" presId="urn:microsoft.com/office/officeart/2005/8/layout/list1"/>
    <dgm:cxn modelId="{66933562-27EE-484E-A7F3-6CE36936C42E}" type="presParOf" srcId="{DBFA9596-D440-4D31-805A-D00D73B7D172}" destId="{CC47A851-6ED0-48E4-B1C0-FB5341F6D17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7423E-163A-4FF5-A07F-E07B8866EF88}">
      <dsp:nvSpPr>
        <dsp:cNvPr id="0" name=""/>
        <dsp:cNvSpPr/>
      </dsp:nvSpPr>
      <dsp:spPr>
        <a:xfrm>
          <a:off x="2633" y="469205"/>
          <a:ext cx="2088869" cy="1253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Objective</a:t>
          </a:r>
        </a:p>
      </dsp:txBody>
      <dsp:txXfrm>
        <a:off x="2633" y="469205"/>
        <a:ext cx="2088869" cy="1253321"/>
      </dsp:txXfrm>
    </dsp:sp>
    <dsp:sp modelId="{F5B5EC05-4262-4AB0-B4CE-DF60D9DB90E8}">
      <dsp:nvSpPr>
        <dsp:cNvPr id="0" name=""/>
        <dsp:cNvSpPr/>
      </dsp:nvSpPr>
      <dsp:spPr>
        <a:xfrm>
          <a:off x="2300389" y="469205"/>
          <a:ext cx="2088869" cy="1253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dataset</a:t>
          </a:r>
        </a:p>
      </dsp:txBody>
      <dsp:txXfrm>
        <a:off x="2300389" y="469205"/>
        <a:ext cx="2088869" cy="1253321"/>
      </dsp:txXfrm>
    </dsp:sp>
    <dsp:sp modelId="{8AE62ECD-C219-465B-A41E-927F22E97708}">
      <dsp:nvSpPr>
        <dsp:cNvPr id="0" name=""/>
        <dsp:cNvSpPr/>
      </dsp:nvSpPr>
      <dsp:spPr>
        <a:xfrm>
          <a:off x="4598145" y="469205"/>
          <a:ext cx="2088869" cy="1253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Tools used</a:t>
          </a:r>
        </a:p>
      </dsp:txBody>
      <dsp:txXfrm>
        <a:off x="4598145" y="469205"/>
        <a:ext cx="2088869" cy="1253321"/>
      </dsp:txXfrm>
    </dsp:sp>
    <dsp:sp modelId="{140DE303-9F08-4879-AEFB-5F47346F4327}">
      <dsp:nvSpPr>
        <dsp:cNvPr id="0" name=""/>
        <dsp:cNvSpPr/>
      </dsp:nvSpPr>
      <dsp:spPr>
        <a:xfrm>
          <a:off x="6895901" y="469205"/>
          <a:ext cx="2088869" cy="1253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pre-processing</a:t>
          </a:r>
        </a:p>
      </dsp:txBody>
      <dsp:txXfrm>
        <a:off x="6895901" y="469205"/>
        <a:ext cx="2088869" cy="1253321"/>
      </dsp:txXfrm>
    </dsp:sp>
    <dsp:sp modelId="{9991C4D5-F10E-419D-9B4C-7F5E145D992F}">
      <dsp:nvSpPr>
        <dsp:cNvPr id="0" name=""/>
        <dsp:cNvSpPr/>
      </dsp:nvSpPr>
      <dsp:spPr>
        <a:xfrm>
          <a:off x="1151511" y="1931413"/>
          <a:ext cx="2088869" cy="1253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Model building</a:t>
          </a:r>
        </a:p>
      </dsp:txBody>
      <dsp:txXfrm>
        <a:off x="1151511" y="1931413"/>
        <a:ext cx="2088869" cy="1253321"/>
      </dsp:txXfrm>
    </dsp:sp>
    <dsp:sp modelId="{17B56B22-5954-4BEA-AD2F-FA268DE4C867}">
      <dsp:nvSpPr>
        <dsp:cNvPr id="0" name=""/>
        <dsp:cNvSpPr/>
      </dsp:nvSpPr>
      <dsp:spPr>
        <a:xfrm>
          <a:off x="3449267" y="1931413"/>
          <a:ext cx="2088869" cy="1253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Model output</a:t>
          </a:r>
        </a:p>
      </dsp:txBody>
      <dsp:txXfrm>
        <a:off x="3449267" y="1931413"/>
        <a:ext cx="2088869" cy="1253321"/>
      </dsp:txXfrm>
    </dsp:sp>
    <dsp:sp modelId="{D5F95F08-2E06-4311-8AB1-C6C54FF032D2}">
      <dsp:nvSpPr>
        <dsp:cNvPr id="0" name=""/>
        <dsp:cNvSpPr/>
      </dsp:nvSpPr>
      <dsp:spPr>
        <a:xfrm>
          <a:off x="5747023" y="1931413"/>
          <a:ext cx="2088869" cy="1253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Conclusion</a:t>
          </a:r>
        </a:p>
      </dsp:txBody>
      <dsp:txXfrm>
        <a:off x="5747023" y="1931413"/>
        <a:ext cx="2088869" cy="12533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DC56E-EB12-4ACE-BE53-9AA83D9892A6}">
      <dsp:nvSpPr>
        <dsp:cNvPr id="0" name=""/>
        <dsp:cNvSpPr/>
      </dsp:nvSpPr>
      <dsp:spPr>
        <a:xfrm>
          <a:off x="0" y="176177"/>
          <a:ext cx="10265786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3402F-7772-4B53-9671-96AADB1A7F4F}">
      <dsp:nvSpPr>
        <dsp:cNvPr id="0" name=""/>
        <dsp:cNvSpPr/>
      </dsp:nvSpPr>
      <dsp:spPr>
        <a:xfrm>
          <a:off x="513289" y="13817"/>
          <a:ext cx="718605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1616" tIns="0" rIns="27161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Number of files: 28</a:t>
          </a:r>
        </a:p>
      </dsp:txBody>
      <dsp:txXfrm>
        <a:off x="529141" y="29669"/>
        <a:ext cx="7154346" cy="293016"/>
      </dsp:txXfrm>
    </dsp:sp>
    <dsp:sp modelId="{2EB2C240-1B45-4668-B988-C585E0B4D795}">
      <dsp:nvSpPr>
        <dsp:cNvPr id="0" name=""/>
        <dsp:cNvSpPr/>
      </dsp:nvSpPr>
      <dsp:spPr>
        <a:xfrm>
          <a:off x="0" y="675137"/>
          <a:ext cx="10265786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9673C-2391-476B-8936-4658E8AAE782}">
      <dsp:nvSpPr>
        <dsp:cNvPr id="0" name=""/>
        <dsp:cNvSpPr/>
      </dsp:nvSpPr>
      <dsp:spPr>
        <a:xfrm>
          <a:off x="513289" y="512777"/>
          <a:ext cx="718605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1616" tIns="0" rIns="27161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Number of records:  216,710,400</a:t>
          </a:r>
        </a:p>
      </dsp:txBody>
      <dsp:txXfrm>
        <a:off x="529141" y="528629"/>
        <a:ext cx="7154346" cy="293016"/>
      </dsp:txXfrm>
    </dsp:sp>
    <dsp:sp modelId="{9E2F8766-0427-4D01-AE5F-956A550EEB62}">
      <dsp:nvSpPr>
        <dsp:cNvPr id="0" name=""/>
        <dsp:cNvSpPr/>
      </dsp:nvSpPr>
      <dsp:spPr>
        <a:xfrm>
          <a:off x="0" y="1174098"/>
          <a:ext cx="10265786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9E577-9105-476D-8174-71C1DD2427B3}">
      <dsp:nvSpPr>
        <dsp:cNvPr id="0" name=""/>
        <dsp:cNvSpPr/>
      </dsp:nvSpPr>
      <dsp:spPr>
        <a:xfrm>
          <a:off x="513289" y="1011737"/>
          <a:ext cx="718605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1616" tIns="0" rIns="27161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Actual Data size: 8.7 GB</a:t>
          </a:r>
        </a:p>
      </dsp:txBody>
      <dsp:txXfrm>
        <a:off x="529141" y="1027589"/>
        <a:ext cx="7154346" cy="293016"/>
      </dsp:txXfrm>
    </dsp:sp>
    <dsp:sp modelId="{58C68508-BD83-4BD3-8B88-8FEF3A0C7048}">
      <dsp:nvSpPr>
        <dsp:cNvPr id="0" name=""/>
        <dsp:cNvSpPr/>
      </dsp:nvSpPr>
      <dsp:spPr>
        <a:xfrm>
          <a:off x="0" y="1673058"/>
          <a:ext cx="10265786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32E1D-1CED-4E00-BE03-25141DEB9D25}">
      <dsp:nvSpPr>
        <dsp:cNvPr id="0" name=""/>
        <dsp:cNvSpPr/>
      </dsp:nvSpPr>
      <dsp:spPr>
        <a:xfrm>
          <a:off x="513289" y="1510698"/>
          <a:ext cx="718605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1616" tIns="0" rIns="27161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Number of variables: 4</a:t>
          </a:r>
        </a:p>
      </dsp:txBody>
      <dsp:txXfrm>
        <a:off x="529141" y="1526550"/>
        <a:ext cx="7154346" cy="293016"/>
      </dsp:txXfrm>
    </dsp:sp>
    <dsp:sp modelId="{C1E076C8-8769-49AC-83E4-144BEF779CF1}">
      <dsp:nvSpPr>
        <dsp:cNvPr id="0" name=""/>
        <dsp:cNvSpPr/>
      </dsp:nvSpPr>
      <dsp:spPr>
        <a:xfrm>
          <a:off x="0" y="2172018"/>
          <a:ext cx="10265786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D7972-7F80-48BE-BC5B-918D2561FD46}">
      <dsp:nvSpPr>
        <dsp:cNvPr id="0" name=""/>
        <dsp:cNvSpPr/>
      </dsp:nvSpPr>
      <dsp:spPr>
        <a:xfrm>
          <a:off x="513289" y="2009658"/>
          <a:ext cx="718605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1616" tIns="0" rIns="27161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Number of string variables: 0</a:t>
          </a:r>
        </a:p>
      </dsp:txBody>
      <dsp:txXfrm>
        <a:off x="529141" y="2025510"/>
        <a:ext cx="7154346" cy="293016"/>
      </dsp:txXfrm>
    </dsp:sp>
    <dsp:sp modelId="{22089D2C-ED80-4505-B515-397D4AE63CE9}">
      <dsp:nvSpPr>
        <dsp:cNvPr id="0" name=""/>
        <dsp:cNvSpPr/>
      </dsp:nvSpPr>
      <dsp:spPr>
        <a:xfrm>
          <a:off x="0" y="2670978"/>
          <a:ext cx="10265786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09A3C-FF8F-4E0F-96E2-30E0F8D54084}">
      <dsp:nvSpPr>
        <dsp:cNvPr id="0" name=""/>
        <dsp:cNvSpPr/>
      </dsp:nvSpPr>
      <dsp:spPr>
        <a:xfrm>
          <a:off x="513289" y="2508618"/>
          <a:ext cx="718605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1616" tIns="0" rIns="27161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Predictor variables: Sensor value (last column)</a:t>
          </a:r>
        </a:p>
      </dsp:txBody>
      <dsp:txXfrm>
        <a:off x="529141" y="2524470"/>
        <a:ext cx="7154346" cy="293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10685-C66E-4778-8CC0-473F93683066}">
      <dsp:nvSpPr>
        <dsp:cNvPr id="0" name=""/>
        <dsp:cNvSpPr/>
      </dsp:nvSpPr>
      <dsp:spPr>
        <a:xfrm>
          <a:off x="578061" y="1285"/>
          <a:ext cx="2365037" cy="1182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Language used: Python</a:t>
          </a:r>
        </a:p>
      </dsp:txBody>
      <dsp:txXfrm>
        <a:off x="612696" y="35920"/>
        <a:ext cx="2295767" cy="1113248"/>
      </dsp:txXfrm>
    </dsp:sp>
    <dsp:sp modelId="{8EFFF018-3410-470A-B0DF-5BF21E6BB4E7}">
      <dsp:nvSpPr>
        <dsp:cNvPr id="0" name=""/>
        <dsp:cNvSpPr/>
      </dsp:nvSpPr>
      <dsp:spPr>
        <a:xfrm>
          <a:off x="578061" y="1361181"/>
          <a:ext cx="2365037" cy="1182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 Estimation</a:t>
          </a:r>
        </a:p>
      </dsp:txBody>
      <dsp:txXfrm>
        <a:off x="612696" y="1395816"/>
        <a:ext cx="2295767" cy="1113248"/>
      </dsp:txXfrm>
    </dsp:sp>
    <dsp:sp modelId="{BBC0600B-7514-4DE9-8700-C121D6685768}">
      <dsp:nvSpPr>
        <dsp:cNvPr id="0" name=""/>
        <dsp:cNvSpPr/>
      </dsp:nvSpPr>
      <dsp:spPr>
        <a:xfrm>
          <a:off x="2943098" y="1932226"/>
          <a:ext cx="94601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46014" y="20214"/>
              </a:lnTo>
            </a:path>
          </a:pathLst>
        </a:custGeom>
        <a:noFill/>
        <a:ln w="9525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2455" y="1928790"/>
        <a:ext cx="47300" cy="47300"/>
      </dsp:txXfrm>
    </dsp:sp>
    <dsp:sp modelId="{E13B5729-712A-4886-BD5A-81D1589C2EF6}">
      <dsp:nvSpPr>
        <dsp:cNvPr id="0" name=""/>
        <dsp:cNvSpPr/>
      </dsp:nvSpPr>
      <dsp:spPr>
        <a:xfrm>
          <a:off x="3889113" y="1361181"/>
          <a:ext cx="2365037" cy="1182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kNN</a:t>
          </a:r>
          <a:r>
            <a:rPr lang="en-US" sz="2400" kern="1200" baseline="0" dirty="0"/>
            <a:t> Neighbor classifier score</a:t>
          </a:r>
          <a:endParaRPr lang="en-US" sz="2400" kern="1200" dirty="0"/>
        </a:p>
      </dsp:txBody>
      <dsp:txXfrm>
        <a:off x="3923748" y="1395816"/>
        <a:ext cx="2295767" cy="1113248"/>
      </dsp:txXfrm>
    </dsp:sp>
    <dsp:sp modelId="{CDD9E1F1-E592-4648-B351-E822AF46E6B6}">
      <dsp:nvSpPr>
        <dsp:cNvPr id="0" name=""/>
        <dsp:cNvSpPr/>
      </dsp:nvSpPr>
      <dsp:spPr>
        <a:xfrm>
          <a:off x="578061" y="3401026"/>
          <a:ext cx="2365037" cy="1182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Operating system</a:t>
          </a:r>
        </a:p>
      </dsp:txBody>
      <dsp:txXfrm>
        <a:off x="612696" y="3435661"/>
        <a:ext cx="2295767" cy="1113248"/>
      </dsp:txXfrm>
    </dsp:sp>
    <dsp:sp modelId="{F8D2EAE4-D70C-4CFC-B1A2-C64FD5382362}">
      <dsp:nvSpPr>
        <dsp:cNvPr id="0" name=""/>
        <dsp:cNvSpPr/>
      </dsp:nvSpPr>
      <dsp:spPr>
        <a:xfrm rot="19457599">
          <a:off x="2833595" y="3632097"/>
          <a:ext cx="116502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65021" y="20214"/>
              </a:lnTo>
            </a:path>
          </a:pathLst>
        </a:custGeom>
        <a:noFill/>
        <a:ln w="9525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6980" y="3623186"/>
        <a:ext cx="58251" cy="58251"/>
      </dsp:txXfrm>
    </dsp:sp>
    <dsp:sp modelId="{DF3B4B42-FAE7-4B37-AC46-DFA6A47AD5C6}">
      <dsp:nvSpPr>
        <dsp:cNvPr id="0" name=""/>
        <dsp:cNvSpPr/>
      </dsp:nvSpPr>
      <dsp:spPr>
        <a:xfrm>
          <a:off x="3889113" y="2721078"/>
          <a:ext cx="2365037" cy="1182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Linux: data-preprocessing purposes</a:t>
          </a:r>
        </a:p>
      </dsp:txBody>
      <dsp:txXfrm>
        <a:off x="3923748" y="2755713"/>
        <a:ext cx="2295767" cy="1113248"/>
      </dsp:txXfrm>
    </dsp:sp>
    <dsp:sp modelId="{5BB27730-E1B5-4622-9CD3-2876E6CB9646}">
      <dsp:nvSpPr>
        <dsp:cNvPr id="0" name=""/>
        <dsp:cNvSpPr/>
      </dsp:nvSpPr>
      <dsp:spPr>
        <a:xfrm rot="2142401">
          <a:off x="2833595" y="4312045"/>
          <a:ext cx="116502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65021" y="20214"/>
              </a:lnTo>
            </a:path>
          </a:pathLst>
        </a:custGeom>
        <a:noFill/>
        <a:ln w="9525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6980" y="4303134"/>
        <a:ext cx="58251" cy="58251"/>
      </dsp:txXfrm>
    </dsp:sp>
    <dsp:sp modelId="{85A4036D-C03D-40FB-A044-995ED104A73C}">
      <dsp:nvSpPr>
        <dsp:cNvPr id="0" name=""/>
        <dsp:cNvSpPr/>
      </dsp:nvSpPr>
      <dsp:spPr>
        <a:xfrm>
          <a:off x="3889113" y="4080974"/>
          <a:ext cx="2365037" cy="1182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Windows: Spyder IDE and model building</a:t>
          </a:r>
        </a:p>
      </dsp:txBody>
      <dsp:txXfrm>
        <a:off x="3923748" y="4115609"/>
        <a:ext cx="2295767" cy="11132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024AD-564F-487C-9CF3-D339882FC74C}">
      <dsp:nvSpPr>
        <dsp:cNvPr id="0" name=""/>
        <dsp:cNvSpPr/>
      </dsp:nvSpPr>
      <dsp:spPr>
        <a:xfrm>
          <a:off x="1027581" y="415362"/>
          <a:ext cx="821062" cy="7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958BE-BC94-4BE1-8FA0-A290A34A176A}">
      <dsp:nvSpPr>
        <dsp:cNvPr id="0" name=""/>
        <dsp:cNvSpPr/>
      </dsp:nvSpPr>
      <dsp:spPr>
        <a:xfrm>
          <a:off x="1897907" y="346429"/>
          <a:ext cx="94422" cy="177348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7C157-D9CD-4652-9BB0-DBB41475669A}">
      <dsp:nvSpPr>
        <dsp:cNvPr id="0" name=""/>
        <dsp:cNvSpPr/>
      </dsp:nvSpPr>
      <dsp:spPr>
        <a:xfrm>
          <a:off x="515110" y="5560"/>
          <a:ext cx="819674" cy="81967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808" tIns="31808" rIns="31808" bIns="31808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1</a:t>
          </a:r>
        </a:p>
      </dsp:txBody>
      <dsp:txXfrm>
        <a:off x="635148" y="125598"/>
        <a:ext cx="579598" cy="579598"/>
      </dsp:txXfrm>
    </dsp:sp>
    <dsp:sp modelId="{BF244B8F-8C1A-4683-B6D5-8A5B14D0A4C4}">
      <dsp:nvSpPr>
        <dsp:cNvPr id="0" name=""/>
        <dsp:cNvSpPr/>
      </dsp:nvSpPr>
      <dsp:spPr>
        <a:xfrm>
          <a:off x="1253" y="990835"/>
          <a:ext cx="184739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724" tIns="165100" rIns="14572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Data loading: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Linux shell scripting used to download the zip file and extract the contents</a:t>
          </a:r>
        </a:p>
      </dsp:txBody>
      <dsp:txXfrm>
        <a:off x="1253" y="1360313"/>
        <a:ext cx="1847390" cy="1596122"/>
      </dsp:txXfrm>
    </dsp:sp>
    <dsp:sp modelId="{DF687B38-9898-49A2-AF5D-9C3634A99ED0}">
      <dsp:nvSpPr>
        <dsp:cNvPr id="0" name=""/>
        <dsp:cNvSpPr/>
      </dsp:nvSpPr>
      <dsp:spPr>
        <a:xfrm>
          <a:off x="2053909" y="415362"/>
          <a:ext cx="1847390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D39AD-0A43-4F11-AEAB-1D8C09389629}">
      <dsp:nvSpPr>
        <dsp:cNvPr id="0" name=""/>
        <dsp:cNvSpPr/>
      </dsp:nvSpPr>
      <dsp:spPr>
        <a:xfrm>
          <a:off x="3950563" y="346428"/>
          <a:ext cx="94422" cy="177349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445D3-F9B5-4FB6-9656-264A63DE7BD9}">
      <dsp:nvSpPr>
        <dsp:cNvPr id="0" name=""/>
        <dsp:cNvSpPr/>
      </dsp:nvSpPr>
      <dsp:spPr>
        <a:xfrm>
          <a:off x="2567766" y="5560"/>
          <a:ext cx="819674" cy="81967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808" tIns="31808" rIns="31808" bIns="31808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2</a:t>
          </a:r>
        </a:p>
      </dsp:txBody>
      <dsp:txXfrm>
        <a:off x="2687804" y="125598"/>
        <a:ext cx="579598" cy="579598"/>
      </dsp:txXfrm>
    </dsp:sp>
    <dsp:sp modelId="{8BF2B099-6F0F-46AE-B32C-EE90BB4F7D72}">
      <dsp:nvSpPr>
        <dsp:cNvPr id="0" name=""/>
        <dsp:cNvSpPr/>
      </dsp:nvSpPr>
      <dsp:spPr>
        <a:xfrm>
          <a:off x="2053909" y="990835"/>
          <a:ext cx="184739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724" tIns="165100" rIns="14572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Data cleaning: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Linux shell scripting helped to remove top 8 lines from each file and create a CSV out of it</a:t>
          </a:r>
        </a:p>
      </dsp:txBody>
      <dsp:txXfrm>
        <a:off x="2053909" y="1360313"/>
        <a:ext cx="1847390" cy="1596122"/>
      </dsp:txXfrm>
    </dsp:sp>
    <dsp:sp modelId="{52472065-B804-42F2-841B-109B1E71DABD}">
      <dsp:nvSpPr>
        <dsp:cNvPr id="0" name=""/>
        <dsp:cNvSpPr/>
      </dsp:nvSpPr>
      <dsp:spPr>
        <a:xfrm>
          <a:off x="4106565" y="415362"/>
          <a:ext cx="1847390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44374-C26E-4FCF-8088-06554BE8F5FA}">
      <dsp:nvSpPr>
        <dsp:cNvPr id="0" name=""/>
        <dsp:cNvSpPr/>
      </dsp:nvSpPr>
      <dsp:spPr>
        <a:xfrm>
          <a:off x="6003219" y="346428"/>
          <a:ext cx="94422" cy="177349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47739-4354-4DD0-AECA-270E0F778B38}">
      <dsp:nvSpPr>
        <dsp:cNvPr id="0" name=""/>
        <dsp:cNvSpPr/>
      </dsp:nvSpPr>
      <dsp:spPr>
        <a:xfrm>
          <a:off x="4620422" y="5560"/>
          <a:ext cx="819674" cy="81967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808" tIns="31808" rIns="31808" bIns="31808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3</a:t>
          </a:r>
        </a:p>
      </dsp:txBody>
      <dsp:txXfrm>
        <a:off x="4740460" y="125598"/>
        <a:ext cx="579598" cy="579598"/>
      </dsp:txXfrm>
    </dsp:sp>
    <dsp:sp modelId="{037478E2-6A9F-4DFA-B541-3A3A050799F4}">
      <dsp:nvSpPr>
        <dsp:cNvPr id="0" name=""/>
        <dsp:cNvSpPr/>
      </dsp:nvSpPr>
      <dsp:spPr>
        <a:xfrm>
          <a:off x="4106565" y="990835"/>
          <a:ext cx="184739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724" tIns="165100" rIns="14572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Missing value imputation: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There was not a single missing value in the dataset</a:t>
          </a:r>
        </a:p>
      </dsp:txBody>
      <dsp:txXfrm>
        <a:off x="4106565" y="1360313"/>
        <a:ext cx="1847390" cy="1596122"/>
      </dsp:txXfrm>
    </dsp:sp>
    <dsp:sp modelId="{2FA382A2-4824-4144-B64A-5C126E62C1B9}">
      <dsp:nvSpPr>
        <dsp:cNvPr id="0" name=""/>
        <dsp:cNvSpPr/>
      </dsp:nvSpPr>
      <dsp:spPr>
        <a:xfrm>
          <a:off x="6159220" y="415361"/>
          <a:ext cx="1847390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5DD98-8771-4227-B0CC-72E03F8ABF0A}">
      <dsp:nvSpPr>
        <dsp:cNvPr id="0" name=""/>
        <dsp:cNvSpPr/>
      </dsp:nvSpPr>
      <dsp:spPr>
        <a:xfrm>
          <a:off x="8055875" y="346428"/>
          <a:ext cx="94422" cy="177349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B4ADE-D2EB-46FD-B387-F32DDAD67E20}">
      <dsp:nvSpPr>
        <dsp:cNvPr id="0" name=""/>
        <dsp:cNvSpPr/>
      </dsp:nvSpPr>
      <dsp:spPr>
        <a:xfrm>
          <a:off x="6673078" y="5560"/>
          <a:ext cx="819674" cy="81967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808" tIns="31808" rIns="31808" bIns="31808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4</a:t>
          </a:r>
        </a:p>
      </dsp:txBody>
      <dsp:txXfrm>
        <a:off x="6793116" y="125598"/>
        <a:ext cx="579598" cy="579598"/>
      </dsp:txXfrm>
    </dsp:sp>
    <dsp:sp modelId="{A5566E6A-DE6C-4A00-AC9F-76DA2F37A6AE}">
      <dsp:nvSpPr>
        <dsp:cNvPr id="0" name=""/>
        <dsp:cNvSpPr/>
      </dsp:nvSpPr>
      <dsp:spPr>
        <a:xfrm>
          <a:off x="6159220" y="990835"/>
          <a:ext cx="184739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724" tIns="165100" rIns="14572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Principle Component Analysis: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PCA was used because the number of X variables was 7. PCA helped to reduce it to 2</a:t>
          </a:r>
        </a:p>
      </dsp:txBody>
      <dsp:txXfrm>
        <a:off x="6159220" y="1360313"/>
        <a:ext cx="1847390" cy="1596122"/>
      </dsp:txXfrm>
    </dsp:sp>
    <dsp:sp modelId="{C50BBDA1-6110-4F79-BD20-1DA254CD4DFA}">
      <dsp:nvSpPr>
        <dsp:cNvPr id="0" name=""/>
        <dsp:cNvSpPr/>
      </dsp:nvSpPr>
      <dsp:spPr>
        <a:xfrm>
          <a:off x="8211876" y="415361"/>
          <a:ext cx="923695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8083F-7770-4FCF-A76C-260A9D3D270F}">
      <dsp:nvSpPr>
        <dsp:cNvPr id="0" name=""/>
        <dsp:cNvSpPr/>
      </dsp:nvSpPr>
      <dsp:spPr>
        <a:xfrm>
          <a:off x="8725734" y="5560"/>
          <a:ext cx="819674" cy="81967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808" tIns="31808" rIns="31808" bIns="31808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5</a:t>
          </a:r>
        </a:p>
      </dsp:txBody>
      <dsp:txXfrm>
        <a:off x="8845772" y="125598"/>
        <a:ext cx="579598" cy="579598"/>
      </dsp:txXfrm>
    </dsp:sp>
    <dsp:sp modelId="{3B4B77A7-295A-42DF-BB3B-C26A1F60325A}">
      <dsp:nvSpPr>
        <dsp:cNvPr id="0" name=""/>
        <dsp:cNvSpPr/>
      </dsp:nvSpPr>
      <dsp:spPr>
        <a:xfrm>
          <a:off x="8211876" y="990835"/>
          <a:ext cx="184739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724" tIns="165100" rIns="14572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Final data formatting: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final CSV file contains the replica of the old file in the CSV format</a:t>
          </a:r>
        </a:p>
      </dsp:txBody>
      <dsp:txXfrm>
        <a:off x="8211876" y="1360313"/>
        <a:ext cx="1847390" cy="15961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BA8D6-6C16-402B-B1B9-BF6C6B7E493F}">
      <dsp:nvSpPr>
        <dsp:cNvPr id="0" name=""/>
        <dsp:cNvSpPr/>
      </dsp:nvSpPr>
      <dsp:spPr>
        <a:xfrm>
          <a:off x="0" y="361770"/>
          <a:ext cx="898740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2E3D6-118B-4774-BEF6-D89B92F530A1}">
      <dsp:nvSpPr>
        <dsp:cNvPr id="0" name=""/>
        <dsp:cNvSpPr/>
      </dsp:nvSpPr>
      <dsp:spPr>
        <a:xfrm>
          <a:off x="449370" y="66570"/>
          <a:ext cx="6291182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792" tIns="0" rIns="2377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Technique: Classification</a:t>
          </a:r>
        </a:p>
      </dsp:txBody>
      <dsp:txXfrm>
        <a:off x="478191" y="95391"/>
        <a:ext cx="6233540" cy="532758"/>
      </dsp:txXfrm>
    </dsp:sp>
    <dsp:sp modelId="{E13B6AFD-A24A-4D88-946F-5137383A39F9}">
      <dsp:nvSpPr>
        <dsp:cNvPr id="0" name=""/>
        <dsp:cNvSpPr/>
      </dsp:nvSpPr>
      <dsp:spPr>
        <a:xfrm>
          <a:off x="0" y="1268970"/>
          <a:ext cx="898740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1602711"/>
              <a:satOff val="-3255"/>
              <a:lumOff val="20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DA260-A11D-42FF-8524-E3360CA5BEC7}">
      <dsp:nvSpPr>
        <dsp:cNvPr id="0" name=""/>
        <dsp:cNvSpPr/>
      </dsp:nvSpPr>
      <dsp:spPr>
        <a:xfrm>
          <a:off x="449370" y="973770"/>
          <a:ext cx="6291182" cy="590400"/>
        </a:xfrm>
        <a:prstGeom prst="roundRect">
          <a:avLst/>
        </a:prstGeom>
        <a:solidFill>
          <a:schemeClr val="accent5">
            <a:hueOff val="1602711"/>
            <a:satOff val="-3255"/>
            <a:lumOff val="209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792" tIns="0" rIns="2377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Algorithm: </a:t>
          </a:r>
          <a:r>
            <a:rPr lang="en-US" sz="2000" kern="1200" dirty="0" err="1"/>
            <a:t>kNN</a:t>
          </a:r>
          <a:endParaRPr lang="en-US" sz="2000" kern="1200" dirty="0"/>
        </a:p>
      </dsp:txBody>
      <dsp:txXfrm>
        <a:off x="478191" y="1002591"/>
        <a:ext cx="6233540" cy="532758"/>
      </dsp:txXfrm>
    </dsp:sp>
    <dsp:sp modelId="{E0474673-ECC5-4DCF-8EB8-8137BBC25702}">
      <dsp:nvSpPr>
        <dsp:cNvPr id="0" name=""/>
        <dsp:cNvSpPr/>
      </dsp:nvSpPr>
      <dsp:spPr>
        <a:xfrm>
          <a:off x="0" y="2176170"/>
          <a:ext cx="898740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3205422"/>
              <a:satOff val="-6509"/>
              <a:lumOff val="41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4BC07-96EC-4792-AD6F-DED8253921CD}">
      <dsp:nvSpPr>
        <dsp:cNvPr id="0" name=""/>
        <dsp:cNvSpPr/>
      </dsp:nvSpPr>
      <dsp:spPr>
        <a:xfrm>
          <a:off x="449370" y="1880970"/>
          <a:ext cx="6291182" cy="590400"/>
        </a:xfrm>
        <a:prstGeom prst="roundRect">
          <a:avLst/>
        </a:prstGeom>
        <a:solidFill>
          <a:schemeClr val="accent5">
            <a:hueOff val="3205422"/>
            <a:satOff val="-6509"/>
            <a:lumOff val="41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792" tIns="0" rIns="2377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Reasoning: to classify whether anomaly or not</a:t>
          </a:r>
        </a:p>
      </dsp:txBody>
      <dsp:txXfrm>
        <a:off x="478191" y="1909791"/>
        <a:ext cx="6233540" cy="532758"/>
      </dsp:txXfrm>
    </dsp:sp>
    <dsp:sp modelId="{CC47A851-6ED0-48E4-B1C0-FB5341F6D178}">
      <dsp:nvSpPr>
        <dsp:cNvPr id="0" name=""/>
        <dsp:cNvSpPr/>
      </dsp:nvSpPr>
      <dsp:spPr>
        <a:xfrm>
          <a:off x="0" y="3083370"/>
          <a:ext cx="898740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4808133"/>
              <a:satOff val="-9764"/>
              <a:lumOff val="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CB174-F0A8-43C9-BDCB-5F5FFB1AB7AD}">
      <dsp:nvSpPr>
        <dsp:cNvPr id="0" name=""/>
        <dsp:cNvSpPr/>
      </dsp:nvSpPr>
      <dsp:spPr>
        <a:xfrm>
          <a:off x="449370" y="2788170"/>
          <a:ext cx="6291182" cy="590400"/>
        </a:xfrm>
        <a:prstGeom prst="roundRect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792" tIns="0" rIns="2377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Package: </a:t>
          </a:r>
          <a:r>
            <a:rPr lang="en-US" sz="2000" kern="1200" dirty="0" err="1"/>
            <a:t>numpy</a:t>
          </a:r>
          <a:r>
            <a:rPr lang="en-US" sz="2000" kern="1200" dirty="0"/>
            <a:t>, pandas, </a:t>
          </a:r>
          <a:r>
            <a:rPr lang="en-US" sz="2000" kern="1200" dirty="0" err="1"/>
            <a:t>sklearn</a:t>
          </a:r>
          <a:r>
            <a:rPr lang="en-US" sz="2000" kern="1200" dirty="0">
              <a:highlight>
                <a:srgbClr val="FFFF00"/>
              </a:highlight>
            </a:rPr>
            <a:t> </a:t>
          </a:r>
        </a:p>
      </dsp:txBody>
      <dsp:txXfrm>
        <a:off x="478191" y="2816991"/>
        <a:ext cx="6233540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67DDD-17EC-41D5-8B0B-08E56FDC232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34971-8394-443C-A585-F21E6869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2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8615-1852-4E78-9F8A-179EB707445B}" type="datetime1">
              <a:rPr lang="en-US" smtClean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4CB6-1280-4D32-9EC6-503ACD40A614}" type="datetime1">
              <a:rPr lang="en-US" smtClean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4E50-66C3-4CE4-BB3D-034C39012EC2}" type="datetime1">
              <a:rPr lang="en-US" smtClean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F499-1507-45C2-A884-1D9C86001459}" type="datetime1">
              <a:rPr lang="en-US" smtClean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E42CC-0F09-465A-917D-1810C1A3820A}" type="datetime1">
              <a:rPr lang="en-US" smtClean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4ED2-B4BA-462D-AD0B-67CEB147DED1}" type="datetime1">
              <a:rPr lang="en-US" smtClean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1670-214E-4EFA-8F95-0E4A0B5A2882}" type="datetime1">
              <a:rPr lang="en-US" smtClean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C276-3B31-41E3-BE80-E89CA25139F0}" type="datetime1">
              <a:rPr lang="en-US" smtClean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362D2-C95A-4D21-B9AF-5F1D903D2AD3}" type="datetime1">
              <a:rPr lang="en-US" smtClean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13E9-915D-4231-AA49-F2246AB8060A}" type="datetime1">
              <a:rPr lang="en-US" smtClean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7CDB-452C-41FE-BE6F-0C838B333C68}" type="datetime1">
              <a:rPr lang="en-US" smtClean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E619-3C43-4943-8068-0F8943057FF5}" type="datetime1">
              <a:rPr lang="en-US" smtClean="0"/>
              <a:t>10/15/2017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6D9E-0F31-4156-9C01-609CFE9D713A}" type="datetime1">
              <a:rPr lang="en-US" smtClean="0"/>
              <a:t>10/15/2017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74A6-12ED-4970-9083-044045B56171}" type="datetime1">
              <a:rPr lang="en-US" smtClean="0"/>
              <a:t>10/15/2017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C4FB-E2BB-443D-981C-6C3639257814}" type="datetime1">
              <a:rPr lang="en-US" smtClean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BFA7-FA6D-434E-B6BB-D6E12B5DF894}" type="datetime1">
              <a:rPr lang="en-US" smtClean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B19CC-0173-4B91-AF09-D1EF477A7C08}" type="datetime1">
              <a:rPr lang="en-US" smtClean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9509-53DB-4FE8-BC1B-23BCCC362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Anomaly Detection in Predictive Maintenance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EF68B-A03C-4BD1-B2DF-A2672629B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Milind Jagre</a:t>
            </a:r>
          </a:p>
          <a:p>
            <a:pPr algn="r"/>
            <a:r>
              <a:rPr lang="en-US" dirty="0"/>
              <a:t>Data Scientist Analyst, Ford Motor Company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1248B-F402-45BF-8899-E0375DDE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9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66DD2F-FBF5-41CE-A3F4-565352D95D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6FCE2B-F2D2-466E-B0AA-8E341DB498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106BD-E602-439C-BA60-9987A0B8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537997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77C39-7659-4C23-9838-69CF73AA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8148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6AFD431-09B7-42CA-BF39-9FE5DBE537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11C96E-3D2D-48C8-AAB9-C1CB02D1D51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tx2">
              <a:lumMod val="90000"/>
            </a:schemeClr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5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7560245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106BD-E602-439C-BA60-9987A0B8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756" y="1159566"/>
            <a:ext cx="3662939" cy="456826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13184-5617-4C22-8E26-7D09AA0F2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1286934"/>
            <a:ext cx="5292436" cy="428413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 predict the anomaly in the provided sensors dataset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77C39-7659-4C23-9838-69CF73AA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7080" y="6243440"/>
            <a:ext cx="861328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>
                <a:solidFill>
                  <a:schemeClr val="bg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13315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F7E8610-2DF7-4AF0-B876-0F3B7882A6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C8C023-62A6-4DA0-8DF4-3F4EA94090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DF8BC-A6FE-48EA-95C6-F2762A3F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dataset</a:t>
            </a: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909053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9EF3F-8E9E-4EF3-A65F-9FA4EEC6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1908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246ED-0535-4496-A8F6-1E80CC4EB8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D9AEEE-1CCD-43C0-BA3E-16D60A6E23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691A-4C00-4189-80AC-73FA4272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Tools used</a:t>
            </a: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24036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FA9C2-430C-4576-BA7C-098586B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>
                <a:solidFill>
                  <a:srgbClr val="FFFFFF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3556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F7E8610-2DF7-4AF0-B876-0F3B7882A6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C8C023-62A6-4DA0-8DF4-3F4EA94090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691A-4C00-4189-80AC-73FA4272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pre-processing</a:t>
            </a: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693345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FA9C2-430C-4576-BA7C-098586B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>
                <a:solidFill>
                  <a:srgbClr val="FFFFFF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5067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5CD74B-9CE8-4F20-A3E4-A22A7F0360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44665-BECF-4482-A00C-E4BE2A87DC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691A-4C00-4189-80AC-73FA4272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Model building</a:t>
            </a: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534386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FA9C2-430C-4576-BA7C-098586B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70219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6AFD431-09B7-42CA-BF39-9FE5DBE537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11C96E-3D2D-48C8-AAB9-C1CB02D1D51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tx2">
              <a:lumMod val="90000"/>
            </a:schemeClr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5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7560245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691A-4C00-4189-80AC-73FA4272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756" y="1159566"/>
            <a:ext cx="3662939" cy="456826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Model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CDEA2-0BC2-4B35-88DF-A7AFDE9F0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1286934"/>
            <a:ext cx="5292436" cy="42841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probability correct prediction of anomaly by the model is 60%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FA9C2-430C-4576-BA7C-098586B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7080" y="6243440"/>
            <a:ext cx="861328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>
                <a:solidFill>
                  <a:schemeClr val="bg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11467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6AFD431-09B7-42CA-BF39-9FE5DBE537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11C96E-3D2D-48C8-AAB9-C1CB02D1D51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tx2">
              <a:lumMod val="90000"/>
            </a:schemeClr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5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7560245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691A-4C00-4189-80AC-73FA4272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756" y="1159566"/>
            <a:ext cx="3662939" cy="456826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CDEA2-0BC2-4B35-88DF-A7AFDE9F0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1286934"/>
            <a:ext cx="5292436" cy="42841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It is very important to predict the anomalies in machines to avoid further system damage and cost</a:t>
            </a:r>
          </a:p>
          <a:p>
            <a:r>
              <a:rPr lang="en-US" dirty="0">
                <a:solidFill>
                  <a:srgbClr val="FFFFFF"/>
                </a:solidFill>
              </a:rPr>
              <a:t>With this model, we can be somewhat certain about the occurrence of the anomalies in the machines and be prepared for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FA9C2-430C-4576-BA7C-098586B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7080" y="6243440"/>
            <a:ext cx="861328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>
                <a:solidFill>
                  <a:schemeClr val="bg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84587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1437</TotalTime>
  <Words>288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Wisp</vt:lpstr>
      <vt:lpstr>Anomaly Detection in Predictive Maintenance</vt:lpstr>
      <vt:lpstr>Agenda</vt:lpstr>
      <vt:lpstr>Objective</vt:lpstr>
      <vt:lpstr>The dataset</vt:lpstr>
      <vt:lpstr>Tools used</vt:lpstr>
      <vt:lpstr>Data pre-processing</vt:lpstr>
      <vt:lpstr>Model building</vt:lpstr>
      <vt:lpstr>Model output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in Predictive Maintenance</dc:title>
  <dc:creator>Milind Jagre</dc:creator>
  <cp:lastModifiedBy>Milind Jagre</cp:lastModifiedBy>
  <cp:revision>37</cp:revision>
  <dcterms:created xsi:type="dcterms:W3CDTF">2017-10-14T20:19:29Z</dcterms:created>
  <dcterms:modified xsi:type="dcterms:W3CDTF">2017-10-16T00:36:39Z</dcterms:modified>
</cp:coreProperties>
</file>