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2" r:id="rId1"/>
  </p:sldMasterIdLst>
  <p:notesMasterIdLst>
    <p:notesMasterId r:id="rId12"/>
  </p:notesMasterIdLst>
  <p:sldIdLst>
    <p:sldId id="273" r:id="rId2"/>
    <p:sldId id="259" r:id="rId3"/>
    <p:sldId id="271" r:id="rId4"/>
    <p:sldId id="258" r:id="rId5"/>
    <p:sldId id="270" r:id="rId6"/>
    <p:sldId id="256" r:id="rId7"/>
    <p:sldId id="266" r:id="rId8"/>
    <p:sldId id="268" r:id="rId9"/>
    <p:sldId id="269" r:id="rId10"/>
    <p:sldId id="27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jEEGnNwu72uQLhKTn9MrD7O4+T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>
      <p:cViewPr>
        <p:scale>
          <a:sx n="89" d="100"/>
          <a:sy n="89" d="100"/>
        </p:scale>
        <p:origin x="-1392" y="-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53017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Capstone Project- “School Management System”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4038600"/>
            <a:ext cx="4876800" cy="2148840"/>
          </a:xfrm>
        </p:spPr>
        <p:txBody>
          <a:bodyPr/>
          <a:lstStyle/>
          <a:p>
            <a:pPr marL="82296" indent="0">
              <a:buNone/>
            </a:pPr>
            <a:r>
              <a:rPr lang="en-US" dirty="0" smtClean="0"/>
              <a:t>Submitted to,</a:t>
            </a:r>
          </a:p>
          <a:p>
            <a:pPr marL="82296" indent="0">
              <a:buNone/>
            </a:pPr>
            <a:r>
              <a:rPr lang="en-US" dirty="0" err="1" smtClean="0"/>
              <a:t>TechCareer</a:t>
            </a:r>
            <a:r>
              <a:rPr lang="en-US" smtClean="0"/>
              <a:t> Team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4038600"/>
            <a:ext cx="4876800" cy="2148840"/>
          </a:xfrm>
        </p:spPr>
        <p:txBody>
          <a:bodyPr/>
          <a:lstStyle/>
          <a:p>
            <a:pPr marL="82296" indent="0">
              <a:buNone/>
            </a:pPr>
            <a:r>
              <a:rPr lang="en-US" dirty="0" smtClean="0"/>
              <a:t>Submitted by,</a:t>
            </a:r>
          </a:p>
          <a:p>
            <a:pPr marL="82296" indent="0">
              <a:buNone/>
            </a:pPr>
            <a:r>
              <a:rPr lang="en-US" dirty="0" err="1" smtClean="0"/>
              <a:t>Bibhuti</a:t>
            </a:r>
            <a:r>
              <a:rPr lang="en-US" dirty="0" smtClean="0"/>
              <a:t> </a:t>
            </a:r>
            <a:r>
              <a:rPr lang="en-US" dirty="0" err="1" smtClean="0"/>
              <a:t>Ghimire</a:t>
            </a:r>
            <a:r>
              <a:rPr lang="en-US" dirty="0" smtClean="0"/>
              <a:t> (</a:t>
            </a:r>
            <a:r>
              <a:rPr lang="en-US" dirty="0" err="1" smtClean="0"/>
              <a:t>Bibu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5000" y="3581400"/>
            <a:ext cx="5181600" cy="77724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sz="1600" i="1" dirty="0" smtClean="0"/>
              <a:t>For the fulfillment of Full Stack Web Development Course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37559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8800" dirty="0" smtClean="0"/>
              <a:t>THANK YOU!!!!!!!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6752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ctrTitle"/>
          </p:nvPr>
        </p:nvSpPr>
        <p:spPr>
          <a:xfrm>
            <a:off x="2522765" y="381000"/>
            <a:ext cx="7451269" cy="1597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School Management System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181" name="Google Shape;181;p4"/>
          <p:cNvSpPr/>
          <p:nvPr/>
        </p:nvSpPr>
        <p:spPr>
          <a:xfrm>
            <a:off x="1524000" y="2133600"/>
            <a:ext cx="10363200" cy="263505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This is a web application designed to help School manage their daily activities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0200" y="2819400"/>
            <a:ext cx="9220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Moderator adds new user to this app. There are 3 kinds of user role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u="sng" dirty="0" smtClean="0">
                <a:solidFill>
                  <a:schemeClr val="tx1"/>
                </a:solidFill>
              </a:rPr>
              <a:t>Admin</a:t>
            </a:r>
            <a:r>
              <a:rPr lang="en-US" dirty="0" smtClean="0">
                <a:solidFill>
                  <a:schemeClr val="tx1"/>
                </a:solidFill>
              </a:rPr>
              <a:t> – Admin can add Admin, Teacher, Student, View List of all user, perform CRUD operations, add classes, assign teacher to classes and basically do everything that Moderator can do.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u="sng" dirty="0" smtClean="0">
                <a:solidFill>
                  <a:schemeClr val="tx1"/>
                </a:solidFill>
              </a:rPr>
              <a:t>Teacher</a:t>
            </a:r>
            <a:r>
              <a:rPr lang="en-US" dirty="0" smtClean="0">
                <a:solidFill>
                  <a:schemeClr val="tx1"/>
                </a:solidFill>
              </a:rPr>
              <a:t> – Can only add grades, view student details but they do not have right to perform CRUD operation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u="sng" dirty="0" smtClean="0">
                <a:solidFill>
                  <a:schemeClr val="tx1"/>
                </a:solidFill>
              </a:rPr>
              <a:t>Student</a:t>
            </a:r>
            <a:r>
              <a:rPr lang="en-US" dirty="0" smtClean="0">
                <a:solidFill>
                  <a:schemeClr val="tx1"/>
                </a:solidFill>
              </a:rPr>
              <a:t> – Can only view their profile, grade sheet and list of their classes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u="sng" dirty="0" smtClean="0">
                <a:solidFill>
                  <a:schemeClr val="tx1"/>
                </a:solidFill>
              </a:rPr>
              <a:t>Visitor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tx1"/>
                </a:solidFill>
              </a:rPr>
              <a:t>Can only view </a:t>
            </a:r>
            <a:r>
              <a:rPr lang="en-US" dirty="0" smtClean="0">
                <a:solidFill>
                  <a:schemeClr val="tx1"/>
                </a:solidFill>
              </a:rPr>
              <a:t>specific things like News and List of Course Names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ctrTitle"/>
          </p:nvPr>
        </p:nvSpPr>
        <p:spPr>
          <a:xfrm>
            <a:off x="2446565" y="75471"/>
            <a:ext cx="7451269" cy="759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SCOPE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181" name="Google Shape;181;p4"/>
          <p:cNvSpPr/>
          <p:nvPr/>
        </p:nvSpPr>
        <p:spPr>
          <a:xfrm>
            <a:off x="1600200" y="1184295"/>
            <a:ext cx="10363200" cy="644505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main scope of this application is that  “This is a web application designed to help School manage their daily activities”</a:t>
            </a:r>
            <a:endParaRPr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0200" y="2133600"/>
            <a:ext cx="1036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There might be small school in Edmonton here which just started and need help managing their daily activities. This application can keep track of their teachers, students and admins.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Google Shape;168;p4"/>
          <p:cNvSpPr txBox="1">
            <a:spLocks/>
          </p:cNvSpPr>
          <p:nvPr/>
        </p:nvSpPr>
        <p:spPr>
          <a:xfrm>
            <a:off x="2378531" y="2819400"/>
            <a:ext cx="7451269" cy="759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5400"/>
            </a:pPr>
            <a:r>
              <a:rPr lang="en-US" sz="5400" dirty="0" smtClean="0">
                <a:solidFill>
                  <a:schemeClr val="tx1"/>
                </a:solidFill>
              </a:rPr>
              <a:t>Out of SCOPE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3657600"/>
            <a:ext cx="1036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This application does not have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reat CSS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Password Encryption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Google Authentication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Security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Multiple subject added to one student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7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ctrTitle"/>
          </p:nvPr>
        </p:nvSpPr>
        <p:spPr>
          <a:xfrm>
            <a:off x="2446565" y="75471"/>
            <a:ext cx="7451269" cy="759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ADD A NEW MEMBER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4045789" y="1017726"/>
            <a:ext cx="4252822" cy="5495026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5895012" y="1225239"/>
            <a:ext cx="1524050" cy="369332"/>
          </a:xfrm>
          <a:prstGeom prst="rect">
            <a:avLst/>
          </a:prstGeom>
          <a:solidFill>
            <a:srgbClr val="9CC2E5"/>
          </a:solidFill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logo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4307453" y="1225239"/>
            <a:ext cx="1526877" cy="376083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7501304" y="1225239"/>
            <a:ext cx="497509" cy="369332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4209689" y="1138397"/>
            <a:ext cx="3841632" cy="585578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4209689" y="1884046"/>
            <a:ext cx="384163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new member(Admin/Teacher/Student) below: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4209689" y="2845217"/>
            <a:ext cx="3841632" cy="263505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4209689" y="2427952"/>
            <a:ext cx="3841632" cy="263505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"/>
          <p:cNvSpPr/>
          <p:nvPr/>
        </p:nvSpPr>
        <p:spPr>
          <a:xfrm>
            <a:off x="4209689" y="3247050"/>
            <a:ext cx="3841632" cy="263505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DOB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"/>
          <p:cNvSpPr/>
          <p:nvPr/>
        </p:nvSpPr>
        <p:spPr>
          <a:xfrm>
            <a:off x="4209689" y="4344010"/>
            <a:ext cx="3841632" cy="263505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*Position(Drop Down List)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9187132" y="1138397"/>
            <a:ext cx="2562045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 input from user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3"/>
          <p:cNvCxnSpPr>
            <a:stCxn id="152" idx="3"/>
            <a:endCxn id="156" idx="1"/>
          </p:cNvCxnSpPr>
          <p:nvPr/>
        </p:nvCxnSpPr>
        <p:spPr>
          <a:xfrm rot="10800000" flipH="1">
            <a:off x="8051321" y="1323104"/>
            <a:ext cx="1135800" cy="123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" name="Google Shape;158;p3"/>
          <p:cNvCxnSpPr>
            <a:stCxn id="151" idx="3"/>
            <a:endCxn id="156" idx="1"/>
          </p:cNvCxnSpPr>
          <p:nvPr/>
        </p:nvCxnSpPr>
        <p:spPr>
          <a:xfrm rot="10800000" flipH="1">
            <a:off x="8051321" y="1323069"/>
            <a:ext cx="1135800" cy="1653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" name="Google Shape;159;p3"/>
          <p:cNvCxnSpPr>
            <a:endCxn id="156" idx="1"/>
          </p:cNvCxnSpPr>
          <p:nvPr/>
        </p:nvCxnSpPr>
        <p:spPr>
          <a:xfrm rot="10800000" flipH="1">
            <a:off x="8051321" y="1323065"/>
            <a:ext cx="1135800" cy="3333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0" name="Google Shape;160;p3"/>
          <p:cNvSpPr txBox="1"/>
          <p:nvPr/>
        </p:nvSpPr>
        <p:spPr>
          <a:xfrm>
            <a:off x="1371600" y="3317361"/>
            <a:ext cx="2596551" cy="120028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Moderator and Admin can only add new users. Students and Teachers can not!</a:t>
            </a:r>
            <a:endParaRPr sz="1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3"/>
          <p:cNvCxnSpPr>
            <a:stCxn id="154" idx="1"/>
            <a:endCxn id="160" idx="3"/>
          </p:cNvCxnSpPr>
          <p:nvPr/>
        </p:nvCxnSpPr>
        <p:spPr>
          <a:xfrm flipH="1" flipV="1">
            <a:off x="3968151" y="3917505"/>
            <a:ext cx="241538" cy="55825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3" name="Google Shape;163;p3"/>
          <p:cNvSpPr/>
          <p:nvPr/>
        </p:nvSpPr>
        <p:spPr>
          <a:xfrm>
            <a:off x="4267200" y="5806440"/>
            <a:ext cx="3841632" cy="3657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New Member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7772400" y="4384695"/>
            <a:ext cx="226413" cy="1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Google Shape;153;p3"/>
          <p:cNvSpPr/>
          <p:nvPr/>
        </p:nvSpPr>
        <p:spPr>
          <a:xfrm>
            <a:off x="6019800" y="4876800"/>
            <a:ext cx="2012832" cy="263505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53;p3"/>
          <p:cNvSpPr/>
          <p:nvPr/>
        </p:nvSpPr>
        <p:spPr>
          <a:xfrm>
            <a:off x="6019800" y="4629896"/>
            <a:ext cx="2012832" cy="263505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Moderator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53;p3"/>
          <p:cNvSpPr/>
          <p:nvPr/>
        </p:nvSpPr>
        <p:spPr>
          <a:xfrm>
            <a:off x="6019800" y="5111790"/>
            <a:ext cx="2012832" cy="263505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Teacher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53;p3"/>
          <p:cNvSpPr/>
          <p:nvPr/>
        </p:nvSpPr>
        <p:spPr>
          <a:xfrm>
            <a:off x="6019800" y="5375295"/>
            <a:ext cx="2012832" cy="263505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53;p3"/>
          <p:cNvSpPr/>
          <p:nvPr/>
        </p:nvSpPr>
        <p:spPr>
          <a:xfrm>
            <a:off x="4191000" y="3622695"/>
            <a:ext cx="3841632" cy="263505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53;p3"/>
          <p:cNvSpPr/>
          <p:nvPr/>
        </p:nvSpPr>
        <p:spPr>
          <a:xfrm>
            <a:off x="4191000" y="3927495"/>
            <a:ext cx="3841632" cy="263505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ctrTitle"/>
          </p:nvPr>
        </p:nvSpPr>
        <p:spPr>
          <a:xfrm>
            <a:off x="2446565" y="75471"/>
            <a:ext cx="7451269" cy="759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dirty="0">
                <a:solidFill>
                  <a:schemeClr val="tx1"/>
                </a:solidFill>
              </a:rPr>
              <a:t>Login </a:t>
            </a:r>
            <a:r>
              <a:rPr lang="en-US" sz="5400" dirty="0" smtClean="0">
                <a:solidFill>
                  <a:schemeClr val="tx1"/>
                </a:solidFill>
              </a:rPr>
              <a:t>Page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4045789" y="1017726"/>
            <a:ext cx="4252822" cy="5495026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"/>
          <p:cNvSpPr txBox="1"/>
          <p:nvPr/>
        </p:nvSpPr>
        <p:spPr>
          <a:xfrm>
            <a:off x="5895012" y="1225239"/>
            <a:ext cx="1524050" cy="369332"/>
          </a:xfrm>
          <a:prstGeom prst="rect">
            <a:avLst/>
          </a:prstGeom>
          <a:solidFill>
            <a:srgbClr val="9CC2E5"/>
          </a:solidFill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logo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4"/>
          <p:cNvSpPr txBox="1"/>
          <p:nvPr/>
        </p:nvSpPr>
        <p:spPr>
          <a:xfrm>
            <a:off x="4307453" y="1225239"/>
            <a:ext cx="1526877" cy="376083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7501304" y="1225239"/>
            <a:ext cx="497509" cy="369332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4209689" y="1138397"/>
            <a:ext cx="3841632" cy="585578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 txBox="1"/>
          <p:nvPr/>
        </p:nvSpPr>
        <p:spPr>
          <a:xfrm>
            <a:off x="4209689" y="1884046"/>
            <a:ext cx="38416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"/>
          <p:cNvSpPr/>
          <p:nvPr/>
        </p:nvSpPr>
        <p:spPr>
          <a:xfrm>
            <a:off x="4209689" y="2779465"/>
            <a:ext cx="3841632" cy="263505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</a:p>
        </p:txBody>
      </p:sp>
      <p:sp>
        <p:nvSpPr>
          <p:cNvPr id="181" name="Google Shape;181;p4"/>
          <p:cNvSpPr/>
          <p:nvPr/>
        </p:nvSpPr>
        <p:spPr>
          <a:xfrm>
            <a:off x="4209689" y="2362200"/>
            <a:ext cx="3841632" cy="263505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"/>
          <p:cNvSpPr/>
          <p:nvPr/>
        </p:nvSpPr>
        <p:spPr>
          <a:xfrm>
            <a:off x="4209689" y="3215640"/>
            <a:ext cx="3841632" cy="3657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Sign In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07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084053" y="492635"/>
            <a:ext cx="8939842" cy="69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Admin Page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371600" y="1190446"/>
            <a:ext cx="4252822" cy="5495026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151812" y="1397959"/>
            <a:ext cx="1524050" cy="369332"/>
          </a:xfrm>
          <a:prstGeom prst="rect">
            <a:avLst/>
          </a:prstGeom>
          <a:solidFill>
            <a:srgbClr val="9CC2E5"/>
          </a:solidFill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logo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564253" y="1397959"/>
            <a:ext cx="1526877" cy="376083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758104" y="1397959"/>
            <a:ext cx="497509" cy="369332"/>
          </a:xfrm>
          <a:prstGeom prst="rect">
            <a:avLst/>
          </a:prstGeom>
          <a:solidFill>
            <a:srgbClr val="9CC2E5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6291028" y="1190446"/>
            <a:ext cx="4290308" cy="790754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6489931" y="1319847"/>
            <a:ext cx="3916393" cy="369332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LOGIN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1466489" y="1311117"/>
            <a:ext cx="3841632" cy="585578"/>
          </a:xfrm>
          <a:prstGeom prst="rect">
            <a:avLst/>
          </a:prstGeom>
          <a:noFill/>
          <a:ln w="381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"/>
          <p:cNvCxnSpPr>
            <a:stCxn id="90" idx="3"/>
            <a:endCxn id="91" idx="1"/>
          </p:cNvCxnSpPr>
          <p:nvPr/>
        </p:nvCxnSpPr>
        <p:spPr>
          <a:xfrm>
            <a:off x="5255613" y="1582625"/>
            <a:ext cx="1035415" cy="319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1" name="Google Shape;101;p1"/>
          <p:cNvSpPr/>
          <p:nvPr/>
        </p:nvSpPr>
        <p:spPr>
          <a:xfrm>
            <a:off x="1481089" y="2057400"/>
            <a:ext cx="3789123" cy="28234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All Student – CRUD operation here</a:t>
            </a: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01;p1"/>
          <p:cNvSpPr/>
          <p:nvPr/>
        </p:nvSpPr>
        <p:spPr>
          <a:xfrm>
            <a:off x="1458624" y="2395224"/>
            <a:ext cx="3789123" cy="32782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All </a:t>
            </a:r>
            <a:r>
              <a:rPr lang="en-US" sz="16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CRUD operation here</a:t>
            </a:r>
          </a:p>
        </p:txBody>
      </p:sp>
      <p:sp>
        <p:nvSpPr>
          <p:cNvPr id="32" name="Google Shape;101;p1"/>
          <p:cNvSpPr/>
          <p:nvPr/>
        </p:nvSpPr>
        <p:spPr>
          <a:xfrm>
            <a:off x="1460418" y="2769022"/>
            <a:ext cx="3789123" cy="32782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All </a:t>
            </a:r>
            <a:r>
              <a:rPr lang="en-US" sz="16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Teacher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CRUD operation here</a:t>
            </a:r>
          </a:p>
        </p:txBody>
      </p:sp>
      <p:sp>
        <p:nvSpPr>
          <p:cNvPr id="33" name="Google Shape;101;p1"/>
          <p:cNvSpPr/>
          <p:nvPr/>
        </p:nvSpPr>
        <p:spPr>
          <a:xfrm>
            <a:off x="1458623" y="3133446"/>
            <a:ext cx="3789123" cy="32782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All </a:t>
            </a:r>
            <a:r>
              <a:rPr lang="en-US" sz="16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Course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CRUD operation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91027" y="2133614"/>
            <a:ext cx="5138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ADMIN is very powerful. They have access to everything and all CRUD Operations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Google Shape;101;p1"/>
          <p:cNvSpPr/>
          <p:nvPr/>
        </p:nvSpPr>
        <p:spPr>
          <a:xfrm>
            <a:off x="1460417" y="3517143"/>
            <a:ext cx="3789123" cy="32782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All </a:t>
            </a:r>
            <a:r>
              <a:rPr lang="en-US" sz="16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Product– 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CRUD operation here</a:t>
            </a:r>
          </a:p>
        </p:txBody>
      </p:sp>
      <p:sp>
        <p:nvSpPr>
          <p:cNvPr id="29" name="Google Shape;101;p1"/>
          <p:cNvSpPr/>
          <p:nvPr/>
        </p:nvSpPr>
        <p:spPr>
          <a:xfrm>
            <a:off x="1460416" y="3883781"/>
            <a:ext cx="3789123" cy="32782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All </a:t>
            </a:r>
            <a:r>
              <a:rPr lang="en-US" sz="16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Meeting Request</a:t>
            </a:r>
            <a:endParaRPr lang="en-U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01;p1"/>
          <p:cNvSpPr/>
          <p:nvPr/>
        </p:nvSpPr>
        <p:spPr>
          <a:xfrm>
            <a:off x="1458622" y="4244181"/>
            <a:ext cx="3789123" cy="32782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All </a:t>
            </a:r>
            <a:r>
              <a:rPr lang="en-US" sz="16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Course – CRUD operation here</a:t>
            </a:r>
            <a:endParaRPr lang="en-U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1"/>
          <p:cNvSpPr txBox="1">
            <a:spLocks noGrp="1"/>
          </p:cNvSpPr>
          <p:nvPr>
            <p:ph type="ctrTitle"/>
          </p:nvPr>
        </p:nvSpPr>
        <p:spPr>
          <a:xfrm>
            <a:off x="419725" y="157138"/>
            <a:ext cx="10461636" cy="759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Teacher Page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355" name="Google Shape;355;p11"/>
          <p:cNvSpPr/>
          <p:nvPr/>
        </p:nvSpPr>
        <p:spPr>
          <a:xfrm>
            <a:off x="3608909" y="979165"/>
            <a:ext cx="4252822" cy="5495026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1"/>
          <p:cNvSpPr txBox="1"/>
          <p:nvPr/>
        </p:nvSpPr>
        <p:spPr>
          <a:xfrm>
            <a:off x="3870573" y="1186678"/>
            <a:ext cx="1526877" cy="376083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1"/>
          <p:cNvSpPr txBox="1"/>
          <p:nvPr/>
        </p:nvSpPr>
        <p:spPr>
          <a:xfrm>
            <a:off x="7064424" y="1186678"/>
            <a:ext cx="497509" cy="369332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1"/>
          <p:cNvSpPr/>
          <p:nvPr/>
        </p:nvSpPr>
        <p:spPr>
          <a:xfrm>
            <a:off x="3772809" y="1099836"/>
            <a:ext cx="3841632" cy="585578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1"/>
          <p:cNvSpPr/>
          <p:nvPr/>
        </p:nvSpPr>
        <p:spPr>
          <a:xfrm>
            <a:off x="3772809" y="1828800"/>
            <a:ext cx="3099187" cy="44644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List of Student Here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1"/>
          <p:cNvSpPr/>
          <p:nvPr/>
        </p:nvSpPr>
        <p:spPr>
          <a:xfrm>
            <a:off x="3772808" y="2331388"/>
            <a:ext cx="3099187" cy="42200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Your Classes Here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64;p11"/>
          <p:cNvSpPr/>
          <p:nvPr/>
        </p:nvSpPr>
        <p:spPr>
          <a:xfrm>
            <a:off x="3772805" y="2807792"/>
            <a:ext cx="3099187" cy="42200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Courses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364;p11"/>
          <p:cNvSpPr/>
          <p:nvPr/>
        </p:nvSpPr>
        <p:spPr>
          <a:xfrm>
            <a:off x="3776395" y="3304676"/>
            <a:ext cx="3099187" cy="88632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 for Transcript (Complete, Incomplete, Delete, Notify)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364;p11"/>
          <p:cNvSpPr/>
          <p:nvPr/>
        </p:nvSpPr>
        <p:spPr>
          <a:xfrm>
            <a:off x="3776395" y="4267200"/>
            <a:ext cx="3099187" cy="88632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 for Meeting (Complete, Incomplete, Delete, Notify)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1"/>
          <p:cNvSpPr txBox="1">
            <a:spLocks noGrp="1"/>
          </p:cNvSpPr>
          <p:nvPr>
            <p:ph type="ctrTitle"/>
          </p:nvPr>
        </p:nvSpPr>
        <p:spPr>
          <a:xfrm>
            <a:off x="419725" y="157138"/>
            <a:ext cx="10461636" cy="759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Student Page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355" name="Google Shape;355;p11"/>
          <p:cNvSpPr/>
          <p:nvPr/>
        </p:nvSpPr>
        <p:spPr>
          <a:xfrm>
            <a:off x="3608909" y="979165"/>
            <a:ext cx="4252822" cy="5495026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1"/>
          <p:cNvSpPr txBox="1"/>
          <p:nvPr/>
        </p:nvSpPr>
        <p:spPr>
          <a:xfrm>
            <a:off x="3870573" y="1186678"/>
            <a:ext cx="1526877" cy="376083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1"/>
          <p:cNvSpPr txBox="1"/>
          <p:nvPr/>
        </p:nvSpPr>
        <p:spPr>
          <a:xfrm>
            <a:off x="7064424" y="1186678"/>
            <a:ext cx="497509" cy="369332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1"/>
          <p:cNvSpPr/>
          <p:nvPr/>
        </p:nvSpPr>
        <p:spPr>
          <a:xfrm>
            <a:off x="3772809" y="1099836"/>
            <a:ext cx="3841632" cy="585578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1"/>
          <p:cNvSpPr/>
          <p:nvPr/>
        </p:nvSpPr>
        <p:spPr>
          <a:xfrm>
            <a:off x="3789842" y="1793839"/>
            <a:ext cx="3099187" cy="44644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Your </a:t>
            </a: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Names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1"/>
          <p:cNvSpPr/>
          <p:nvPr/>
        </p:nvSpPr>
        <p:spPr>
          <a:xfrm>
            <a:off x="3772809" y="2321798"/>
            <a:ext cx="3099187" cy="42200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 for Transcript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364;p11"/>
          <p:cNvSpPr/>
          <p:nvPr/>
        </p:nvSpPr>
        <p:spPr>
          <a:xfrm>
            <a:off x="3772808" y="2775917"/>
            <a:ext cx="3099187" cy="42200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 for Meeting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64;p11"/>
          <p:cNvSpPr/>
          <p:nvPr/>
        </p:nvSpPr>
        <p:spPr>
          <a:xfrm>
            <a:off x="3772807" y="3252620"/>
            <a:ext cx="3099187" cy="42200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Fee Log and Pay Fee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364;p11"/>
          <p:cNvSpPr/>
          <p:nvPr/>
        </p:nvSpPr>
        <p:spPr>
          <a:xfrm>
            <a:off x="3772806" y="3733728"/>
            <a:ext cx="3099187" cy="60967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Access to Inbox to receive Message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4;p11"/>
          <p:cNvSpPr/>
          <p:nvPr/>
        </p:nvSpPr>
        <p:spPr>
          <a:xfrm>
            <a:off x="3789842" y="4413514"/>
            <a:ext cx="3099187" cy="42200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Have access to Wallet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64;p11"/>
          <p:cNvSpPr/>
          <p:nvPr/>
        </p:nvSpPr>
        <p:spPr>
          <a:xfrm>
            <a:off x="3788044" y="4886614"/>
            <a:ext cx="3099187" cy="42200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Buy product and pay for it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424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1"/>
          <p:cNvSpPr txBox="1">
            <a:spLocks noGrp="1"/>
          </p:cNvSpPr>
          <p:nvPr>
            <p:ph type="ctrTitle"/>
          </p:nvPr>
        </p:nvSpPr>
        <p:spPr>
          <a:xfrm>
            <a:off x="419725" y="157138"/>
            <a:ext cx="10461636" cy="759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TABLES</a:t>
            </a:r>
            <a:endParaRPr sz="54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914400"/>
            <a:ext cx="6343650" cy="5478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44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1760</TotalTime>
  <Words>438</Words>
  <Application>Microsoft Office PowerPoint</Application>
  <PresentationFormat>Custom</PresentationFormat>
  <Paragraphs>86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Capstone Project- “School Management System”</vt:lpstr>
      <vt:lpstr>School Management System</vt:lpstr>
      <vt:lpstr>SCOPE</vt:lpstr>
      <vt:lpstr>ADD A NEW MEMBER</vt:lpstr>
      <vt:lpstr>Login Page</vt:lpstr>
      <vt:lpstr>Admin Page</vt:lpstr>
      <vt:lpstr>Teacher Page</vt:lpstr>
      <vt:lpstr>Student Page</vt:lpstr>
      <vt:lpstr>TABLES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Management System</dc:title>
  <cp:lastModifiedBy>Ram Bibhu</cp:lastModifiedBy>
  <cp:revision>27</cp:revision>
  <dcterms:created xsi:type="dcterms:W3CDTF">2020-07-31T16:30:33Z</dcterms:created>
  <dcterms:modified xsi:type="dcterms:W3CDTF">2020-10-20T06:05:53Z</dcterms:modified>
</cp:coreProperties>
</file>