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8805-EF40-E04B-BE5D-A49047441B52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6BAC-47EA-4445-A5B1-6D2C7B1893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affc5770-3002-4890-633a-7af1ab269b29-d9cd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72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823" y="628110"/>
            <a:ext cx="6272724" cy="7895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"/>
                <a:cs typeface="Roboto"/>
              </a:rPr>
              <a:t>JOE &amp; THE JUICE LOYALITY APP</a:t>
            </a:r>
            <a:endParaRPr lang="en-US" b="1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pic>
        <p:nvPicPr>
          <p:cNvPr id="4" name="Picture 3" descr="Skærmbillede 2018-05-29 kl. 11.2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9" y="1733270"/>
            <a:ext cx="3824247" cy="3843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131" y="5916646"/>
            <a:ext cx="52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Lavet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af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Bibi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Laurits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Søren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, Alexander &amp; Linea </a:t>
            </a:r>
            <a:endParaRPr lang="en-US" b="1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569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72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Behov</a:t>
            </a:r>
            <a:endParaRPr lang="en-US" b="1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Hvordan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kan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vi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øge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salgseffekten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loyalitycards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?</a:t>
            </a:r>
            <a:b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</a:br>
            <a:endParaRPr lang="en-US" sz="28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Hvordan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kan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vi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ramme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lle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målgrupper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?</a:t>
            </a:r>
            <a:b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</a:br>
            <a:endParaRPr lang="en-US" sz="28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Hvordan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skaber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vi en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overskuelig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global app, 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hvor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alt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fra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JOE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er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samlet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på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ét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sted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? 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/>
            </a:r>
            <a:b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</a:br>
            <a:endParaRPr lang="en-US" sz="28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Hvordan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skaber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vi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interaktion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mellem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kunden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gæsten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Roboto"/>
                <a:cs typeface="Roboto"/>
              </a:rPr>
              <a:t>butikken</a:t>
            </a:r>
            <a:r>
              <a:rPr lang="en-US" sz="2800" dirty="0" smtClean="0">
                <a:solidFill>
                  <a:srgbClr val="FFFFFF"/>
                </a:solidFill>
                <a:latin typeface="Roboto"/>
                <a:cs typeface="Roboto"/>
              </a:rPr>
              <a:t>?</a:t>
            </a:r>
            <a:endParaRPr lang="en-US" sz="2800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0" y="1166836"/>
            <a:ext cx="6005649" cy="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72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Løsning</a:t>
            </a:r>
            <a:endParaRPr lang="en-US" b="1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Vi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øger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salgseffekten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ved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at vise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kunden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hvor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meget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de spare, 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gøre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dem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opmærksom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på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at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det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en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invistering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de laver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ved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køb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af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loyalitycards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</a:b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Vi rammer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stamkunder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form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af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loyaliycard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funktionen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, vi rammer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nye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kunder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form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af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menukort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-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samt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joemap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funktionen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. Vi rammer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det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unge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publikum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form at todays juicer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funktionen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b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</a:b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Ved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at lave 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ppen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på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engelsk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bliver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den global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ved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lave den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nem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at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navigere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rundt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bliver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 den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samtidig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overskuelig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brugeren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b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</a:b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Check-in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funktion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butikken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skaber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larm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på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appen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fokus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mellem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kunde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og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juicer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butikken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.</a:t>
            </a:r>
          </a:p>
          <a:p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0" y="1166836"/>
            <a:ext cx="6005649" cy="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72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Præsentation</a:t>
            </a:r>
            <a:endParaRPr lang="en-US" b="1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  <a:hlinkClick r:id="rId3"/>
              </a:rPr>
              <a:t>https://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  <a:hlinkClick r:id="rId3"/>
              </a:rPr>
              <a:t>xd.adobe.com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  <a:hlinkClick r:id="rId3"/>
              </a:rPr>
              <a:t>/view/affc5770-3002-4890-633a-7af1ab269b29-d9cd/</a:t>
            </a: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10" y="1166836"/>
            <a:ext cx="6005649" cy="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76</Words>
  <Application>Microsoft Macintosh PowerPoint</Application>
  <PresentationFormat>Skærmshow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JOE &amp; THE JUICE LOYALITY APP</vt:lpstr>
      <vt:lpstr>Behov</vt:lpstr>
      <vt:lpstr>Løsning</vt:lpstr>
      <vt:lpstr>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&amp; THE JUICE LOYALITY APP</dc:title>
  <dc:creator>Linea</dc:creator>
  <cp:lastModifiedBy>Laurits Faber</cp:lastModifiedBy>
  <cp:revision>8</cp:revision>
  <dcterms:created xsi:type="dcterms:W3CDTF">2018-05-29T09:21:05Z</dcterms:created>
  <dcterms:modified xsi:type="dcterms:W3CDTF">2018-05-30T09:26:27Z</dcterms:modified>
</cp:coreProperties>
</file>