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918F9CA-403A-4DC9-805B-5A1D99972BBC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marketplace.firefox.com/developers/docs/quick_start" TargetMode="External"/><Relationship Id="rId2" Type="http://schemas.openxmlformats.org/officeDocument/2006/relationships/hyperlink" Target="https://developer.mozilla.org/en-US/docs/Web/Apps/Publishing/Submitting_an_app" TargetMode="External"/><Relationship Id="rId3" Type="http://schemas.openxmlformats.org/officeDocument/2006/relationships/hyperlink" Target="http://s.vid.ly/embeded.html?link=8k2n4w&amp;autoplay=false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iki.mozilla.org/WebAPI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ps/Manifest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Firefox OS Applications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For mobile developers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Become a web developer!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No, really, the steps are: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Use OWA technologies to develop the application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Create a manifest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Publish the application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only difference is the change in technology stack from mobile to Open Web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Installing applications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Packaged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Essentially a zip with all the information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Hosted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Served from a server at a domain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Both require valid manifests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Served as </a:t>
            </a:r>
            <a:r>
              <a:rPr lang="en-US" sz="2000">
                <a:latin typeface="DejaVu Sans Mono"/>
              </a:rPr>
              <a:t>.webapp</a:t>
            </a:r>
            <a:r>
              <a:rPr lang="en-US"/>
              <a:t> and </a:t>
            </a:r>
            <a:r>
              <a:rPr lang="en-US" sz="2000">
                <a:latin typeface="DejaVu Sans Mono"/>
              </a:rPr>
              <a:t>Content-Type: application/x-web-app-manifest+json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Deploying applications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Hosted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Server and domain – just like a normal website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Github, Heroku, Google App Engine...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Packaged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Three types: Privilieged, Certified, Plain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Different permissions and review process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Publishing hosted applications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Submit to a Marketplace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You will still have to host it yourself for Firefox Marketplace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Publish on your own website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Requires some JavaScript to manage the installation and updates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All done using the OWA APIs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Publishing packaged applications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Distributed via Marketplaces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Three types: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Privileged – special review process, more security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Certified – critical system functions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Plain – some restrictions for APIs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Enforced Content Security Polices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Optional for hosted apps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More info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Firefox OS apps quick start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hlinkClick r:id="rId1"/>
              </a:rPr>
              <a:t>https://marketplace.firefox.com/developers/docs/quick_start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Submitting an app to Firefox Marketplace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hlinkClick r:id="rId2"/>
              </a:rPr>
              <a:t>https://developer.mozilla.org/en-US/docs/Web/Apps/Publishing/Submitting_an_app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Application submission </a:t>
            </a:r>
            <a:r>
              <a:rPr lang="en-US"/>
              <a:t>walkthrough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hlinkClick r:id="rId3"/>
              </a:rPr>
              <a:t>http://s.vid.ly/embeded.html?link=8k2n4w&amp;autoplay=false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Open Web Application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What is it?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HTML+CSS+JavaScript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Isn't that PhoneGap 2.0?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Who supports it so far?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OWA APIs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Geolocation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Networks (WiFi, TCP, GSM, Bluetooth...)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WebPayment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Phone operations (Power, Screen, Vibration...)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And many more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Full list at: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hlinkClick r:id="rId1"/>
              </a:rPr>
              <a:t>https://wiki.mozilla.org/WebAPI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Manifests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The backbone of an application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JSON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Lists the APIs you require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Portable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Full list of fields: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hlinkClick r:id="rId1"/>
              </a:rPr>
              <a:t>https://developer.mozilla.org/en-US/docs/Web/Apps/Manifest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Minimal manifest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Origins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Origin – protocol + domain + port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Manifest </a:t>
            </a:r>
            <a:r>
              <a:rPr b="1" lang="en-US"/>
              <a:t>must</a:t>
            </a:r>
            <a:r>
              <a:rPr lang="en-US"/>
              <a:t> have the same origin as the application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One application per origin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HTML files can come from the origin only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JavaScript, CSS or images can still come from outer sources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Marketplaces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Much like Google Play or Apple store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OWA standard – designed to remove restrictions from deployment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Currently: Firefox Marketplace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Applications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For Web developers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Create the application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Create a manifest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Publish the application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latin typeface="Arial"/>
              </a:rPr>
              <a:t>On your own website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latin typeface="Arial"/>
              </a:rPr>
              <a:t>At a Marketplace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latin typeface="Arial"/>
              </a:rPr>
              <a:t>Both!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