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84" r:id="rId4"/>
    <p:sldId id="275" r:id="rId5"/>
    <p:sldId id="281" r:id="rId6"/>
    <p:sldId id="282" r:id="rId7"/>
    <p:sldId id="286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TH SarabunIT๙" panose="020B0500040200020003" pitchFamily="34" charset="-34"/>
      <p:regular r:id="rId16"/>
      <p:bold r:id="rId17"/>
      <p:italic r:id="rId18"/>
      <p:boldItalic r:id="rId19"/>
    </p:embeddedFont>
    <p:embeddedFont>
      <p:font typeface="TH SarabunPSK" panose="020B0500040200020003" pitchFamily="34" charset="-34"/>
      <p:regular r:id="rId20"/>
      <p:bold r:id="rId21"/>
      <p:italic r:id="rId22"/>
      <p:boldItalic r:id="rId23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E47A52"/>
    <a:srgbClr val="72C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1" autoAdjust="0"/>
    <p:restoredTop sz="84946" autoAdjust="0"/>
  </p:normalViewPr>
  <p:slideViewPr>
    <p:cSldViewPr snapToGrid="0">
      <p:cViewPr varScale="1">
        <p:scale>
          <a:sx n="73" d="100"/>
          <a:sy n="73" d="100"/>
        </p:scale>
        <p:origin x="116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036D-4AE4-4FA4-AD0E-11522EE1EA63}" type="datetimeFigureOut">
              <a:rPr lang="th-TH" smtClean="0"/>
              <a:pPr/>
              <a:t>11/01/62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D751C-1E4D-4D98-8DFB-55D157CF61A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159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กล่าวตอนรับทุกท่านที่มาอบรม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D751C-1E4D-4D98-8DFB-55D157CF61AE}" type="slidenum">
              <a:rPr lang="th-TH" smtClean="0"/>
              <a:pPr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4945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D751C-1E4D-4D98-8DFB-55D157CF61AE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730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06" y="1776549"/>
            <a:ext cx="9696994" cy="12540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926" y="3602038"/>
            <a:ext cx="805107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47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35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5371" y="1825625"/>
            <a:ext cx="47135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9371" y="1825625"/>
            <a:ext cx="47135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67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46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"/>
            <a:ext cx="9174480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810" y="1825625"/>
            <a:ext cx="96012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38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650" y="1712040"/>
            <a:ext cx="95058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cs typeface="TH SarabunIT๙" panose="020B0500040200020003" pitchFamily="34" charset="-34"/>
              </a:rPr>
              <a:t>Sanamchandra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anose="020B0500040200020003" pitchFamily="34" charset="-34"/>
                <a:cs typeface="TH SarabunIT๙" panose="020B0500040200020003" pitchFamily="34" charset="-34"/>
              </a:rPr>
              <a:t> Bot Intelligent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D712C4F-1BDE-40DB-AFDA-CF52B73F5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4" y="3259415"/>
            <a:ext cx="3773090" cy="377309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88897F5-9FD5-4182-BA34-738DBF027BB8}"/>
              </a:ext>
            </a:extLst>
          </p:cNvPr>
          <p:cNvSpPr/>
          <p:nvPr/>
        </p:nvSpPr>
        <p:spPr>
          <a:xfrm>
            <a:off x="9286499" y="6273225"/>
            <a:ext cx="3000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Nernhom400 Team</a:t>
            </a:r>
          </a:p>
        </p:txBody>
      </p:sp>
    </p:spTree>
    <p:extLst>
      <p:ext uri="{BB962C8B-B14F-4D97-AF65-F5344CB8AC3E}">
        <p14:creationId xmlns:p14="http://schemas.microsoft.com/office/powerpoint/2010/main" val="374750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0589" y="613236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Background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B76F87-B465-4ABD-8D51-9E87D62204AC}"/>
              </a:ext>
            </a:extLst>
          </p:cNvPr>
          <p:cNvSpPr/>
          <p:nvPr/>
        </p:nvSpPr>
        <p:spPr>
          <a:xfrm>
            <a:off x="3440590" y="151571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หลักการและเหตุผล</a:t>
            </a:r>
            <a:endParaRPr lang="en-US" sz="66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0A7BFF4-C126-4ABB-B70F-7A879ABEC822}"/>
              </a:ext>
            </a:extLst>
          </p:cNvPr>
          <p:cNvSpPr txBox="1"/>
          <p:nvPr/>
        </p:nvSpPr>
        <p:spPr>
          <a:xfrm>
            <a:off x="2215982" y="1721232"/>
            <a:ext cx="9229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    </a:t>
            </a:r>
            <a:r>
              <a:rPr lang="th-TH" sz="32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เกิดจากปัญหาของเจ้าหน้าที่ดูแลโบราณสถานที่ยังไม่มีเทคโนโลยีที่มาช่วยอำนวยความสะดวกในการดูแลโบราณสถาน</a:t>
            </a:r>
            <a:r>
              <a:rPr lang="en-US" sz="32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32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จึงได้พบว่ามีปัญหาเหล่านี้เกิดขึ้น</a:t>
            </a:r>
            <a:endParaRPr lang="en-US" sz="32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CBDE38F-84A1-46D5-8214-8160BB377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0" y="3106809"/>
            <a:ext cx="1599273" cy="1599273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DA487533-CC0B-4BA4-8030-F0378F61D62D}"/>
              </a:ext>
            </a:extLst>
          </p:cNvPr>
          <p:cNvSpPr txBox="1"/>
          <p:nvPr/>
        </p:nvSpPr>
        <p:spPr>
          <a:xfrm>
            <a:off x="1923849" y="4722053"/>
            <a:ext cx="15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การเฝ้าระวัง</a:t>
            </a:r>
            <a:endParaRPr lang="en-US" sz="32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44714D2-CD24-4356-A74E-901371D1991E}"/>
              </a:ext>
            </a:extLst>
          </p:cNvPr>
          <p:cNvSpPr txBox="1"/>
          <p:nvPr/>
        </p:nvSpPr>
        <p:spPr>
          <a:xfrm>
            <a:off x="1565296" y="5314786"/>
            <a:ext cx="2316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เช่น การตรวจสอบจำนวนผู้เข้าชมไม่ให้มีจำนวนมากเกินไป</a:t>
            </a:r>
            <a:endParaRPr lang="en-US" b="1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4A0DF32-C2A2-452A-905C-14F49A5DDEE7}"/>
              </a:ext>
            </a:extLst>
          </p:cNvPr>
          <p:cNvSpPr txBox="1"/>
          <p:nvPr/>
        </p:nvSpPr>
        <p:spPr>
          <a:xfrm>
            <a:off x="5417110" y="4730011"/>
            <a:ext cx="231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ปัญหาเรื่องความชื้น</a:t>
            </a:r>
            <a:endParaRPr lang="en-US" sz="32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E962DA5-2D2C-4FFE-832E-8FB39781721D}"/>
              </a:ext>
            </a:extLst>
          </p:cNvPr>
          <p:cNvSpPr txBox="1"/>
          <p:nvPr/>
        </p:nvSpPr>
        <p:spPr>
          <a:xfrm>
            <a:off x="5417111" y="5282264"/>
            <a:ext cx="231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เช่น</a:t>
            </a:r>
            <a:r>
              <a:rPr lang="en-US" sz="24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24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การเสื่อมสภาพของผิวผนังโบราณวัตถุ หรือโบราณสถาน</a:t>
            </a:r>
            <a:endParaRPr lang="en-US" sz="2400" b="1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9EB256A-4657-4FAD-ABF8-4C4896E42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83" y="3347653"/>
            <a:ext cx="1358429" cy="1358429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0DD567C-8C80-4663-806E-B12B4C6A98B7}"/>
              </a:ext>
            </a:extLst>
          </p:cNvPr>
          <p:cNvSpPr txBox="1"/>
          <p:nvPr/>
        </p:nvSpPr>
        <p:spPr>
          <a:xfrm>
            <a:off x="8806561" y="4697489"/>
            <a:ext cx="292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ปัญหาเรื่องความร้อนจัด</a:t>
            </a:r>
            <a:endParaRPr lang="en-US" sz="32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F36A31A-9666-4613-805F-7D263E3FE846}"/>
              </a:ext>
            </a:extLst>
          </p:cNvPr>
          <p:cNvSpPr txBox="1"/>
          <p:nvPr/>
        </p:nvSpPr>
        <p:spPr>
          <a:xfrm>
            <a:off x="8874833" y="5282263"/>
            <a:ext cx="2774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เช่น</a:t>
            </a:r>
            <a:r>
              <a:rPr lang="en-US" sz="24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24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การเสื่อมสลายของโบราณวัตถุ และโบราณสถาน การหลุดลอกของโครงสร้าง</a:t>
            </a:r>
            <a:endParaRPr lang="en-US" sz="2400" b="1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3D0413D6-1BEE-415C-B8FA-CA4942347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080" y="3389271"/>
            <a:ext cx="1358429" cy="13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2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0589" y="613236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B76F87-B465-4ABD-8D51-9E87D62204AC}"/>
              </a:ext>
            </a:extLst>
          </p:cNvPr>
          <p:cNvSpPr/>
          <p:nvPr/>
        </p:nvSpPr>
        <p:spPr>
          <a:xfrm>
            <a:off x="3440590" y="151571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วิธีการแก้ปัญหา</a:t>
            </a:r>
            <a:endParaRPr lang="en-US" sz="66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59430D7D-FCB5-47BD-A9FF-CCFE4EC9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810" y="1825625"/>
            <a:ext cx="9601201" cy="43513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เข้ามาช่วยในการตอบสนองกับผู้ใช้ที่เป็น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เจ้าหน้าที่โบราณสถาน และผู้เข้าชม</a:t>
            </a:r>
          </a:p>
          <a:p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ใช้เทคโนโลยี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Becon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เพื่อช่วยในการตรวจสอบจำนวนผู้เช้าชมที่เดินทางเข้ามาชมโบราณสถาน</a:t>
            </a:r>
          </a:p>
          <a:p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ใช้บอร์ด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STM32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เข้ามาช่วยในการวัดอุณหภูมิ ค่าความชื้น และค่า</a:t>
            </a:r>
            <a:r>
              <a:rPr lang="th-TH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และส่งต่อไปที่เจ้าหน้าที่ผ่าน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Line</a:t>
            </a:r>
          </a:p>
        </p:txBody>
      </p:sp>
    </p:spTree>
    <p:extLst>
      <p:ext uri="{BB962C8B-B14F-4D97-AF65-F5344CB8AC3E}">
        <p14:creationId xmlns:p14="http://schemas.microsoft.com/office/powerpoint/2010/main" val="124618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0589" y="613236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Project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B76F87-B465-4ABD-8D51-9E87D62204AC}"/>
              </a:ext>
            </a:extLst>
          </p:cNvPr>
          <p:cNvSpPr/>
          <p:nvPr/>
        </p:nvSpPr>
        <p:spPr>
          <a:xfrm>
            <a:off x="3440590" y="151571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การบริหารจัดการโปรเจค</a:t>
            </a:r>
            <a:endParaRPr lang="en-US" sz="66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pic>
        <p:nvPicPr>
          <p:cNvPr id="1026" name="Picture 2" descr="à¸à¸¥à¸à¸²à¸£à¸à¹à¸à¸«à¸²à¸£à¸¹à¸à¸ à¸²à¸à¸ªà¸³à¸«à¸£à¸±à¸ trello logo">
            <a:extLst>
              <a:ext uri="{FF2B5EF4-FFF2-40B4-BE49-F238E27FC236}">
                <a16:creationId xmlns:a16="http://schemas.microsoft.com/office/drawing/2014/main" id="{5777E6FD-E94B-42DD-81B3-DEBCDF1C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11" y="2632894"/>
            <a:ext cx="7864555" cy="24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0589" y="613236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Project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B76F87-B465-4ABD-8D51-9E87D62204AC}"/>
              </a:ext>
            </a:extLst>
          </p:cNvPr>
          <p:cNvSpPr/>
          <p:nvPr/>
        </p:nvSpPr>
        <p:spPr>
          <a:xfrm>
            <a:off x="3440590" y="151571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การบริหารจัดการโปรเจค</a:t>
            </a:r>
            <a:endParaRPr lang="en-US" sz="66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F9FE60F-A9D2-45B5-BFB8-1079922A4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6" r="8179" b="7055"/>
          <a:stretch/>
        </p:blipFill>
        <p:spPr>
          <a:xfrm>
            <a:off x="2311510" y="1847356"/>
            <a:ext cx="9650027" cy="4722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19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0589" y="613236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Ideal Outcome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B76F87-B465-4ABD-8D51-9E87D62204AC}"/>
              </a:ext>
            </a:extLst>
          </p:cNvPr>
          <p:cNvSpPr/>
          <p:nvPr/>
        </p:nvSpPr>
        <p:spPr>
          <a:xfrm>
            <a:off x="3440590" y="151571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ผลลัพธ์ที่ได้</a:t>
            </a:r>
            <a:endParaRPr lang="en-US" sz="66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AC3E31F-B9A7-4823-8BED-0FD325E2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ผู้ใช้สามารถพิมพ์เพื่อดูค่า อุณหภูมิ, ความชื้น และจำนวนคนเข้าและออกที่  ได้จากการคำนวณจากบอร์ด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STM32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LoRa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แสดงผ่าน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 Messaging 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Line Beacon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ส่งค่าจำนวนคนเข้าและออกให้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เพื่อบันทึก แต่ถ้าจำนวนคนเข้ามีมากกว่า 2 ให้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แจ้งเตือนทันทีว่า จำนวนคนเกิน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ทำ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Resful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API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เก็บข้อมูลค่าที่ได้จากอุปกรณ์ และ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คำนวณผู้เข้าชมโดยรับค่ามาจาก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 Beacon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หากมีผู้เข้าชมเกินจะส่งต่อไปแจ้งเตือนทันที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เพื่อนำข้อมูลผู้เข้าชมในแต่ละชั่วโมงไปทำนายเพื่อหาจำนวนนักท่องเที่ยว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ชั่วโมงถัดไป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3303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0589" y="613236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Ideal Outcome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B76F87-B465-4ABD-8D51-9E87D62204AC}"/>
              </a:ext>
            </a:extLst>
          </p:cNvPr>
          <p:cNvSpPr/>
          <p:nvPr/>
        </p:nvSpPr>
        <p:spPr>
          <a:xfrm>
            <a:off x="3440590" y="151571"/>
            <a:ext cx="7834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66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ผลลัพธ์ที่ได้</a:t>
            </a:r>
            <a:endParaRPr lang="en-US" sz="66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AC3E31F-B9A7-4823-8BED-0FD325E2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ทำเว็บ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Mobile Application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ขึ้นมาเพื่อดูสรุปรายงาน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ทำระบบแจ้งเตือนประชาสัมพันธ์ โดยใช้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 Notify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ให้กับนักท่องเที่ยวที่อยู่ภายในโบราณสถาน ในการส่งเสริมและสนับสนุนการดูแลรักษาโบราณสถาน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(Optional)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เพิ่ม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การตอบกลับเพื่อ แจ้งปัญหาที่เกิดขึ้นในโบราณสถาน เช่นหากมีวัตถุโบราณใดที่ได้รับความเสียหาย ผู้เข้าชมสามารถแจ้งได้ในทันที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(Optional)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415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FD55E719-7E54-43C9-BB8E-E83AA7CFB64D}" vid="{4208F4D8-A2A1-4B0E-806F-A2FD8938C8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FITMPresentationTemplate</Template>
  <TotalTime>4753</TotalTime>
  <Words>375</Words>
  <Application>Microsoft Office PowerPoint</Application>
  <PresentationFormat>แบบจอกว้าง</PresentationFormat>
  <Paragraphs>33</Paragraphs>
  <Slides>7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3" baseType="lpstr">
      <vt:lpstr>TH SarabunIT๙</vt:lpstr>
      <vt:lpstr>Calibri Light</vt:lpstr>
      <vt:lpstr>Arial</vt:lpstr>
      <vt:lpstr>TH SarabunPSK</vt:lpstr>
      <vt:lpstr>Calibri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การออกแบบและติดตั้งระบบเครือข่ายและระบบคอมพิวเตอร์ให้เหมาะสม</dc:title>
  <dc:creator>watcharaporn</dc:creator>
  <cp:lastModifiedBy>topspinppy</cp:lastModifiedBy>
  <cp:revision>327</cp:revision>
  <dcterms:created xsi:type="dcterms:W3CDTF">2016-04-06T01:15:32Z</dcterms:created>
  <dcterms:modified xsi:type="dcterms:W3CDTF">2019-01-11T03:43:20Z</dcterms:modified>
</cp:coreProperties>
</file>